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7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1"/>
    <p:sldMasterId id="2147483712" r:id="rId2"/>
  </p:sldMasterIdLst>
  <p:notesMasterIdLst>
    <p:notesMasterId r:id="rId52"/>
  </p:notesMasterIdLst>
  <p:handoutMasterIdLst>
    <p:handoutMasterId r:id="rId53"/>
  </p:handoutMasterIdLst>
  <p:sldIdLst>
    <p:sldId id="942" r:id="rId3"/>
    <p:sldId id="951" r:id="rId4"/>
    <p:sldId id="980" r:id="rId5"/>
    <p:sldId id="600" r:id="rId6"/>
    <p:sldId id="943" r:id="rId7"/>
    <p:sldId id="653" r:id="rId8"/>
    <p:sldId id="648" r:id="rId9"/>
    <p:sldId id="835" r:id="rId10"/>
    <p:sldId id="598" r:id="rId11"/>
    <p:sldId id="1042" r:id="rId12"/>
    <p:sldId id="1024" r:id="rId13"/>
    <p:sldId id="1009" r:id="rId14"/>
    <p:sldId id="1010" r:id="rId15"/>
    <p:sldId id="1043" r:id="rId16"/>
    <p:sldId id="1025" r:id="rId17"/>
    <p:sldId id="1044" r:id="rId18"/>
    <p:sldId id="985" r:id="rId19"/>
    <p:sldId id="989" r:id="rId20"/>
    <p:sldId id="1040" r:id="rId21"/>
    <p:sldId id="988" r:id="rId22"/>
    <p:sldId id="999" r:id="rId23"/>
    <p:sldId id="1000" r:id="rId24"/>
    <p:sldId id="1028" r:id="rId25"/>
    <p:sldId id="1026" r:id="rId26"/>
    <p:sldId id="1045" r:id="rId27"/>
    <p:sldId id="1013" r:id="rId28"/>
    <p:sldId id="1034" r:id="rId29"/>
    <p:sldId id="1033" r:id="rId30"/>
    <p:sldId id="1032" r:id="rId31"/>
    <p:sldId id="1036" r:id="rId32"/>
    <p:sldId id="1037" r:id="rId33"/>
    <p:sldId id="1029" r:id="rId34"/>
    <p:sldId id="1038" r:id="rId35"/>
    <p:sldId id="1039" r:id="rId36"/>
    <p:sldId id="1030" r:id="rId37"/>
    <p:sldId id="1050" r:id="rId38"/>
    <p:sldId id="1049" r:id="rId39"/>
    <p:sldId id="928" r:id="rId40"/>
    <p:sldId id="925" r:id="rId41"/>
    <p:sldId id="978" r:id="rId42"/>
    <p:sldId id="1020" r:id="rId43"/>
    <p:sldId id="1047" r:id="rId44"/>
    <p:sldId id="975" r:id="rId45"/>
    <p:sldId id="981" r:id="rId46"/>
    <p:sldId id="956" r:id="rId47"/>
    <p:sldId id="961" r:id="rId48"/>
    <p:sldId id="976" r:id="rId49"/>
    <p:sldId id="993" r:id="rId50"/>
    <p:sldId id="1041" r:id="rId5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974941-D451-7A8E-6E89-4A894F3CC154}" name="Gastbenutzer" initials="Ga" userId="S::urn:spo:anon#b34ec17acf94197992907583decad47335a7a803611dcd17afa2ff8168ba2cea::" providerId="AD"/>
  <p188:author id="{A6BA8083-051C-45CB-4F94-88DB76DBC584}" name="Barbara Buchegger" initials="BB" userId="S::buchegger@oiat.at::82195943-d173-4bd1-8cb4-3a89bb5210f4" providerId="AD"/>
  <p188:author id="{1AFC6AB0-4D0C-DB5C-E50E-537909AB4984}" name="Matthias Jax" initials="MJ" userId="S::jax@oiat.at::cd89ef17-9735-4177-9198-9f4f41e2c0d7" providerId="AD"/>
  <p188:author id="{2E3A71D2-5E54-4789-9D2A-BEFB4837DD56}" name="Gastbenutzer" initials="Ga" userId="S::urn:spo:anon#c0b79ebb5b42d2e7c425becde9af1501f18e41846db99ecf1e7b92575ed06e0c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9" name="Bernhard Jungwirth" initials="BJ" lastIdx="49" clrIdx="28">
    <p:extLst>
      <p:ext uri="{19B8F6BF-5375-455C-9EA6-DF929625EA0E}">
        <p15:presenceInfo xmlns:p15="http://schemas.microsoft.com/office/powerpoint/2012/main" userId="7294075c5f3767b3" providerId="Windows Live"/>
      </p:ext>
    </p:extLst>
  </p:cmAuthor>
  <p:cmAuthor id="1" name="frederica" initials="f" lastIdx="5" clrIdx="0"/>
  <p:cmAuthor id="30" name="Hannah Schedenig" initials="HS" lastIdx="15" clrIdx="29">
    <p:extLst>
      <p:ext uri="{19B8F6BF-5375-455C-9EA6-DF929625EA0E}">
        <p15:presenceInfo xmlns:p15="http://schemas.microsoft.com/office/powerpoint/2012/main" userId="01a006174d9cf14a" providerId="Windows Live"/>
      </p:ext>
    </p:extLst>
  </p:cmAuthor>
  <p:cmAuthor id="2" name="Barbara Buchegger" initials="BB" lastIdx="20" clrIdx="1"/>
  <p:cmAuthor id="31" name="Anna Diop" initials="AD" lastIdx="19" clrIdx="30">
    <p:extLst>
      <p:ext uri="{19B8F6BF-5375-455C-9EA6-DF929625EA0E}">
        <p15:presenceInfo xmlns:p15="http://schemas.microsoft.com/office/powerpoint/2012/main" userId="0d3afe49218b3cb3" providerId="Windows Live"/>
      </p:ext>
    </p:extLst>
  </p:cmAuthor>
  <p:cmAuthor id="3" name="Barbara Buchegger" initials="BB [2]" lastIdx="1" clrIdx="2"/>
  <p:cmAuthor id="4" name="Barbara Buchegger" initials="BB [3]" lastIdx="1" clrIdx="3"/>
  <p:cmAuthor id="5" name="Barbara Buchegger" initials="BB [4]" lastIdx="1" clrIdx="4"/>
  <p:cmAuthor id="6" name="Barbara Buchegger" initials="BB [5]" lastIdx="1" clrIdx="5"/>
  <p:cmAuthor id="7" name="Barbara Buchegger" initials="BB [6]" lastIdx="1" clrIdx="6"/>
  <p:cmAuthor id="8" name="Barbara Buchegger" initials="BB [7]" lastIdx="1" clrIdx="7"/>
  <p:cmAuthor id="9" name="Barbara Buchegger" initials="BB [8]" lastIdx="1" clrIdx="8"/>
  <p:cmAuthor id="10" name="Barbara Buchegger" initials="BB [9]" lastIdx="1" clrIdx="9"/>
  <p:cmAuthor id="11" name="Barbara Buchegger" initials="BB [10]" lastIdx="1" clrIdx="10"/>
  <p:cmAuthor id="12" name="Barbara Buchegger" initials="BB [11]" lastIdx="1" clrIdx="11"/>
  <p:cmAuthor id="13" name="Barbara Buchegger" initials="BB [12]" lastIdx="1" clrIdx="12"/>
  <p:cmAuthor id="14" name="Barbara Buchegger" initials="BB [13]" lastIdx="1" clrIdx="13"/>
  <p:cmAuthor id="15" name="Barbara Buchegger" initials="BB [14]" lastIdx="1" clrIdx="14"/>
  <p:cmAuthor id="16" name="Barbara Buchegger" initials="BB [15]" lastIdx="1" clrIdx="15"/>
  <p:cmAuthor id="17" name="Barbara Buchegger" initials="BB [16]" lastIdx="1" clrIdx="16"/>
  <p:cmAuthor id="18" name="Barbara Buchegger" initials="BB [17]" lastIdx="1" clrIdx="17"/>
  <p:cmAuthor id="19" name="Barbara Buchegger" initials="BB [18]" lastIdx="1" clrIdx="18"/>
  <p:cmAuthor id="20" name="Barbara Buchegger" initials="BB [19]" lastIdx="1" clrIdx="19"/>
  <p:cmAuthor id="21" name="Barbara Buchegger" initials="BB [20]" lastIdx="1" clrIdx="20"/>
  <p:cmAuthor id="22" name="Barbara Buchegger" initials="BB [21]" lastIdx="1" clrIdx="21"/>
  <p:cmAuthor id="23" name="Marlene Kettinger" initials="MK" lastIdx="1" clrIdx="22"/>
  <p:cmAuthor id="24" name="Matthias Jax" initials="MJ" lastIdx="1" clrIdx="23"/>
  <p:cmAuthor id="25" name="Moritz Friedrich Fürst" initials="MFF" lastIdx="13" clrIdx="24"/>
  <p:cmAuthor id="26" name="Birgit Mühl" initials="BM" lastIdx="24" clrIdx="25"/>
  <p:cmAuthor id="27" name="Maximilian Schubert" initials="MS" lastIdx="5" clrIdx="26"/>
  <p:cmAuthor id="28" name="Matthias Rohrer" initials="MR" lastIdx="2" clrIdx="27">
    <p:extLst>
      <p:ext uri="{19B8F6BF-5375-455C-9EA6-DF929625EA0E}">
        <p15:presenceInfo xmlns:p15="http://schemas.microsoft.com/office/powerpoint/2012/main" userId="6a35e80ffe9552c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F55"/>
    <a:srgbClr val="FFC000"/>
    <a:srgbClr val="F39200"/>
    <a:srgbClr val="A5A5A5"/>
    <a:srgbClr val="E3E3E3"/>
    <a:srgbClr val="8497A0"/>
    <a:srgbClr val="ADB9BF"/>
    <a:srgbClr val="667B84"/>
    <a:srgbClr val="FFD347"/>
    <a:srgbClr val="D4DB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9D7B7A-4C0F-DBAF-A38E-8310B44F74E4}" v="8" dt="2023-02-01T09:01:09.120"/>
    <p1510:client id="{951894FC-9355-44CA-8218-2CA9C8C4540C}" v="2274" dt="2023-02-01T09:02:50.175"/>
    <p1510:client id="{9EFEEB5E-F7FB-4FA3-8549-7EED53F1771E}" v="93" dt="2023-01-31T13:23:34.258"/>
    <p1510:client id="{EE9D77A6-BDA7-B95F-A0CE-B8E312ADA3D0}" v="68" dt="2023-01-31T16:23:49.2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954" y="186"/>
      </p:cViewPr>
      <p:guideLst>
        <p:guide orient="horz" pos="89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microsoft.com/office/2018/10/relationships/authors" Target="author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60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stbenutzer" userId="S::urn:spo:anon#c0b79ebb5b42d2e7c425becde9af1501f18e41846db99ecf1e7b92575ed06e0c::" providerId="AD" clId="Web-{24571574-64FE-7E5F-6472-291081F0BCB7}"/>
    <pc:docChg chg="delSld modSld">
      <pc:chgData name="Gastbenutzer" userId="S::urn:spo:anon#c0b79ebb5b42d2e7c425becde9af1501f18e41846db99ecf1e7b92575ed06e0c::" providerId="AD" clId="Web-{24571574-64FE-7E5F-6472-291081F0BCB7}" dt="2023-01-27T09:52:45.199" v="328" actId="1076"/>
      <pc:docMkLst>
        <pc:docMk/>
      </pc:docMkLst>
      <pc:sldChg chg="addSp delSp modSp">
        <pc:chgData name="Gastbenutzer" userId="S::urn:spo:anon#c0b79ebb5b42d2e7c425becde9af1501f18e41846db99ecf1e7b92575ed06e0c::" providerId="AD" clId="Web-{24571574-64FE-7E5F-6472-291081F0BCB7}" dt="2023-01-27T09:52:45.199" v="328" actId="1076"/>
        <pc:sldMkLst>
          <pc:docMk/>
          <pc:sldMk cId="249480713" sldId="961"/>
        </pc:sldMkLst>
        <pc:picChg chg="add del mod">
          <ac:chgData name="Gastbenutzer" userId="S::urn:spo:anon#c0b79ebb5b42d2e7c425becde9af1501f18e41846db99ecf1e7b92575ed06e0c::" providerId="AD" clId="Web-{24571574-64FE-7E5F-6472-291081F0BCB7}" dt="2023-01-27T09:52:30.245" v="322"/>
          <ac:picMkLst>
            <pc:docMk/>
            <pc:sldMk cId="249480713" sldId="961"/>
            <ac:picMk id="2" creationId="{53947056-CF73-4B4E-E82E-34B27D1995CA}"/>
          </ac:picMkLst>
        </pc:picChg>
        <pc:picChg chg="mod ord">
          <ac:chgData name="Gastbenutzer" userId="S::urn:spo:anon#c0b79ebb5b42d2e7c425becde9af1501f18e41846db99ecf1e7b92575ed06e0c::" providerId="AD" clId="Web-{24571574-64FE-7E5F-6472-291081F0BCB7}" dt="2023-01-27T09:52:45.199" v="328" actId="1076"/>
          <ac:picMkLst>
            <pc:docMk/>
            <pc:sldMk cId="249480713" sldId="961"/>
            <ac:picMk id="3" creationId="{43BDBEC4-2293-44EF-AEED-CA3C66600887}"/>
          </ac:picMkLst>
        </pc:picChg>
        <pc:picChg chg="mod">
          <ac:chgData name="Gastbenutzer" userId="S::urn:spo:anon#c0b79ebb5b42d2e7c425becde9af1501f18e41846db99ecf1e7b92575ed06e0c::" providerId="AD" clId="Web-{24571574-64FE-7E5F-6472-291081F0BCB7}" dt="2023-01-27T09:52:42.886" v="327" actId="1076"/>
          <ac:picMkLst>
            <pc:docMk/>
            <pc:sldMk cId="249480713" sldId="961"/>
            <ac:picMk id="14" creationId="{B8D5C363-B6AD-4975-A521-47710BC8A72E}"/>
          </ac:picMkLst>
        </pc:picChg>
      </pc:sldChg>
      <pc:sldChg chg="del">
        <pc:chgData name="Gastbenutzer" userId="S::urn:spo:anon#c0b79ebb5b42d2e7c425becde9af1501f18e41846db99ecf1e7b92575ed06e0c::" providerId="AD" clId="Web-{24571574-64FE-7E5F-6472-291081F0BCB7}" dt="2023-01-27T09:48:47.346" v="247"/>
        <pc:sldMkLst>
          <pc:docMk/>
          <pc:sldMk cId="782908464" sldId="970"/>
        </pc:sldMkLst>
      </pc:sldChg>
      <pc:sldChg chg="addSp delSp modSp">
        <pc:chgData name="Gastbenutzer" userId="S::urn:spo:anon#c0b79ebb5b42d2e7c425becde9af1501f18e41846db99ecf1e7b92575ed06e0c::" providerId="AD" clId="Web-{24571574-64FE-7E5F-6472-291081F0BCB7}" dt="2023-01-27T09:48:27.721" v="246" actId="1076"/>
        <pc:sldMkLst>
          <pc:docMk/>
          <pc:sldMk cId="395559802" sldId="976"/>
        </pc:sldMkLst>
        <pc:spChg chg="mod">
          <ac:chgData name="Gastbenutzer" userId="S::urn:spo:anon#c0b79ebb5b42d2e7c425becde9af1501f18e41846db99ecf1e7b92575ed06e0c::" providerId="AD" clId="Web-{24571574-64FE-7E5F-6472-291081F0BCB7}" dt="2023-01-27T09:48:27.721" v="246" actId="1076"/>
          <ac:spMkLst>
            <pc:docMk/>
            <pc:sldMk cId="395559802" sldId="976"/>
            <ac:spMk id="5" creationId="{61DD387B-84EF-C946-BD85-378F9AC228FB}"/>
          </ac:spMkLst>
        </pc:spChg>
        <pc:picChg chg="add del mod">
          <ac:chgData name="Gastbenutzer" userId="S::urn:spo:anon#c0b79ebb5b42d2e7c425becde9af1501f18e41846db99ecf1e7b92575ed06e0c::" providerId="AD" clId="Web-{24571574-64FE-7E5F-6472-291081F0BCB7}" dt="2023-01-27T09:26:19.314" v="46"/>
          <ac:picMkLst>
            <pc:docMk/>
            <pc:sldMk cId="395559802" sldId="976"/>
            <ac:picMk id="2" creationId="{4539BFB0-B98A-5284-5DF9-E51D0AE4A1F5}"/>
          </ac:picMkLst>
        </pc:picChg>
        <pc:picChg chg="del">
          <ac:chgData name="Gastbenutzer" userId="S::urn:spo:anon#c0b79ebb5b42d2e7c425becde9af1501f18e41846db99ecf1e7b92575ed06e0c::" providerId="AD" clId="Web-{24571574-64FE-7E5F-6472-291081F0BCB7}" dt="2023-01-27T09:25:24.484" v="44"/>
          <ac:picMkLst>
            <pc:docMk/>
            <pc:sldMk cId="395559802" sldId="976"/>
            <ac:picMk id="3" creationId="{8B38D642-F5C8-D14C-AB6C-38DD2E7D3462}"/>
          </ac:picMkLst>
        </pc:picChg>
        <pc:picChg chg="add del mod">
          <ac:chgData name="Gastbenutzer" userId="S::urn:spo:anon#c0b79ebb5b42d2e7c425becde9af1501f18e41846db99ecf1e7b92575ed06e0c::" providerId="AD" clId="Web-{24571574-64FE-7E5F-6472-291081F0BCB7}" dt="2023-01-27T09:26:42.596" v="49"/>
          <ac:picMkLst>
            <pc:docMk/>
            <pc:sldMk cId="395559802" sldId="976"/>
            <ac:picMk id="4" creationId="{F1A49C4B-2112-3E4F-33D1-CF695FE3E106}"/>
          </ac:picMkLst>
        </pc:picChg>
        <pc:picChg chg="add del mod">
          <ac:chgData name="Gastbenutzer" userId="S::urn:spo:anon#c0b79ebb5b42d2e7c425becde9af1501f18e41846db99ecf1e7b92575ed06e0c::" providerId="AD" clId="Web-{24571574-64FE-7E5F-6472-291081F0BCB7}" dt="2023-01-27T09:48:14.283" v="244"/>
          <ac:picMkLst>
            <pc:docMk/>
            <pc:sldMk cId="395559802" sldId="976"/>
            <ac:picMk id="7" creationId="{761158F8-61AF-5729-1173-64DDF17D10CB}"/>
          </ac:picMkLst>
        </pc:picChg>
        <pc:picChg chg="add del mod modCrop">
          <ac:chgData name="Gastbenutzer" userId="S::urn:spo:anon#c0b79ebb5b42d2e7c425becde9af1501f18e41846db99ecf1e7b92575ed06e0c::" providerId="AD" clId="Web-{24571574-64FE-7E5F-6472-291081F0BCB7}" dt="2023-01-27T09:46:25.201" v="231"/>
          <ac:picMkLst>
            <pc:docMk/>
            <pc:sldMk cId="395559802" sldId="976"/>
            <ac:picMk id="8" creationId="{FAEB5EC0-9A6F-BEB8-5807-DA5371452B48}"/>
          </ac:picMkLst>
        </pc:picChg>
        <pc:picChg chg="add mod modCrop">
          <ac:chgData name="Gastbenutzer" userId="S::urn:spo:anon#c0b79ebb5b42d2e7c425becde9af1501f18e41846db99ecf1e7b92575ed06e0c::" providerId="AD" clId="Web-{24571574-64FE-7E5F-6472-291081F0BCB7}" dt="2023-01-27T09:48:10.626" v="243" actId="1076"/>
          <ac:picMkLst>
            <pc:docMk/>
            <pc:sldMk cId="395559802" sldId="976"/>
            <ac:picMk id="9" creationId="{09CB969C-6ACD-925F-20D0-6882C64CE7ED}"/>
          </ac:picMkLst>
        </pc:picChg>
        <pc:picChg chg="mod">
          <ac:chgData name="Gastbenutzer" userId="S::urn:spo:anon#c0b79ebb5b42d2e7c425becde9af1501f18e41846db99ecf1e7b92575ed06e0c::" providerId="AD" clId="Web-{24571574-64FE-7E5F-6472-291081F0BCB7}" dt="2023-01-27T09:48:18.955" v="245" actId="1076"/>
          <ac:picMkLst>
            <pc:docMk/>
            <pc:sldMk cId="395559802" sldId="976"/>
            <ac:picMk id="1026" creationId="{EB8AB73F-EC13-FA4A-BD90-DD5E7FDC1C5E}"/>
          </ac:picMkLst>
        </pc:picChg>
      </pc:sldChg>
      <pc:sldChg chg="modSp">
        <pc:chgData name="Gastbenutzer" userId="S::urn:spo:anon#c0b79ebb5b42d2e7c425becde9af1501f18e41846db99ecf1e7b92575ed06e0c::" providerId="AD" clId="Web-{24571574-64FE-7E5F-6472-291081F0BCB7}" dt="2023-01-27T09:21:47.601" v="7" actId="20577"/>
        <pc:sldMkLst>
          <pc:docMk/>
          <pc:sldMk cId="3641981514" sldId="988"/>
        </pc:sldMkLst>
        <pc:spChg chg="mod">
          <ac:chgData name="Gastbenutzer" userId="S::urn:spo:anon#c0b79ebb5b42d2e7c425becde9af1501f18e41846db99ecf1e7b92575ed06e0c::" providerId="AD" clId="Web-{24571574-64FE-7E5F-6472-291081F0BCB7}" dt="2023-01-27T09:21:47.601" v="7" actId="20577"/>
          <ac:spMkLst>
            <pc:docMk/>
            <pc:sldMk cId="3641981514" sldId="988"/>
            <ac:spMk id="7" creationId="{DCBDE21A-7512-4770-9909-CABF6F8CE20E}"/>
          </ac:spMkLst>
        </pc:spChg>
      </pc:sldChg>
      <pc:sldChg chg="modNotes">
        <pc:chgData name="Gastbenutzer" userId="S::urn:spo:anon#c0b79ebb5b42d2e7c425becde9af1501f18e41846db99ecf1e7b92575ed06e0c::" providerId="AD" clId="Web-{24571574-64FE-7E5F-6472-291081F0BCB7}" dt="2023-01-27T09:23:01.791" v="43"/>
        <pc:sldMkLst>
          <pc:docMk/>
          <pc:sldMk cId="1443084484" sldId="990"/>
        </pc:sldMkLst>
      </pc:sldChg>
      <pc:sldChg chg="modSp">
        <pc:chgData name="Gastbenutzer" userId="S::urn:spo:anon#c0b79ebb5b42d2e7c425becde9af1501f18e41846db99ecf1e7b92575ed06e0c::" providerId="AD" clId="Web-{24571574-64FE-7E5F-6472-291081F0BCB7}" dt="2023-01-27T09:22:29.400" v="30" actId="20577"/>
        <pc:sldMkLst>
          <pc:docMk/>
          <pc:sldMk cId="1680282678" sldId="998"/>
        </pc:sldMkLst>
        <pc:spChg chg="mod">
          <ac:chgData name="Gastbenutzer" userId="S::urn:spo:anon#c0b79ebb5b42d2e7c425becde9af1501f18e41846db99ecf1e7b92575ed06e0c::" providerId="AD" clId="Web-{24571574-64FE-7E5F-6472-291081F0BCB7}" dt="2023-01-27T09:22:29.400" v="30" actId="20577"/>
          <ac:spMkLst>
            <pc:docMk/>
            <pc:sldMk cId="1680282678" sldId="998"/>
            <ac:spMk id="7" creationId="{DCBDE21A-7512-4770-9909-CABF6F8CE20E}"/>
          </ac:spMkLst>
        </pc:spChg>
      </pc:sldChg>
    </pc:docChg>
  </pc:docChgLst>
  <pc:docChgLst>
    <pc:chgData name="Gastbenutzer" userId="S::urn:spo:anon#c0b79ebb5b42d2e7c425becde9af1501f18e41846db99ecf1e7b92575ed06e0c::" providerId="AD" clId="Web-{281C3175-29A9-74F0-F2B6-F212B1499F0D}"/>
    <pc:docChg chg="modSld">
      <pc:chgData name="Gastbenutzer" userId="S::urn:spo:anon#c0b79ebb5b42d2e7c425becde9af1501f18e41846db99ecf1e7b92575ed06e0c::" providerId="AD" clId="Web-{281C3175-29A9-74F0-F2B6-F212B1499F0D}" dt="2023-01-30T10:31:22.737" v="0" actId="20577"/>
      <pc:docMkLst>
        <pc:docMk/>
      </pc:docMkLst>
      <pc:sldChg chg="modSp">
        <pc:chgData name="Gastbenutzer" userId="S::urn:spo:anon#c0b79ebb5b42d2e7c425becde9af1501f18e41846db99ecf1e7b92575ed06e0c::" providerId="AD" clId="Web-{281C3175-29A9-74F0-F2B6-F212B1499F0D}" dt="2023-01-30T10:31:22.737" v="0" actId="20577"/>
        <pc:sldMkLst>
          <pc:docMk/>
          <pc:sldMk cId="395559802" sldId="976"/>
        </pc:sldMkLst>
        <pc:spChg chg="mod">
          <ac:chgData name="Gastbenutzer" userId="S::urn:spo:anon#c0b79ebb5b42d2e7c425becde9af1501f18e41846db99ecf1e7b92575ed06e0c::" providerId="AD" clId="Web-{281C3175-29A9-74F0-F2B6-F212B1499F0D}" dt="2023-01-30T10:31:22.737" v="0" actId="20577"/>
          <ac:spMkLst>
            <pc:docMk/>
            <pc:sldMk cId="395559802" sldId="976"/>
            <ac:spMk id="6" creationId="{92E44740-2B46-47CC-8C6F-969D61EF57D1}"/>
          </ac:spMkLst>
        </pc:spChg>
      </pc:sldChg>
    </pc:docChg>
  </pc:docChgLst>
  <pc:docChgLst>
    <pc:chgData name="Barbara Buchegger" userId="S::buchegger@oiat.at::82195943-d173-4bd1-8cb4-3a89bb5210f4" providerId="AD" clId="Web-{E27A57CA-B899-D0F7-5854-F875AC3C0155}"/>
    <pc:docChg chg="modSld">
      <pc:chgData name="Barbara Buchegger" userId="S::buchegger@oiat.at::82195943-d173-4bd1-8cb4-3a89bb5210f4" providerId="AD" clId="Web-{E27A57CA-B899-D0F7-5854-F875AC3C0155}" dt="2023-01-24T15:39:48.869" v="564" actId="20577"/>
      <pc:docMkLst>
        <pc:docMk/>
      </pc:docMkLst>
      <pc:sldChg chg="modSp">
        <pc:chgData name="Barbara Buchegger" userId="S::buchegger@oiat.at::82195943-d173-4bd1-8cb4-3a89bb5210f4" providerId="AD" clId="Web-{E27A57CA-B899-D0F7-5854-F875AC3C0155}" dt="2023-01-24T15:33:29.343" v="298" actId="20577"/>
        <pc:sldMkLst>
          <pc:docMk/>
          <pc:sldMk cId="4026147531" sldId="925"/>
        </pc:sldMkLst>
        <pc:spChg chg="mod">
          <ac:chgData name="Barbara Buchegger" userId="S::buchegger@oiat.at::82195943-d173-4bd1-8cb4-3a89bb5210f4" providerId="AD" clId="Web-{E27A57CA-B899-D0F7-5854-F875AC3C0155}" dt="2023-01-24T15:33:29.343" v="298" actId="20577"/>
          <ac:spMkLst>
            <pc:docMk/>
            <pc:sldMk cId="4026147531" sldId="925"/>
            <ac:spMk id="4" creationId="{612EDD28-156C-78F6-73AD-78DD91F2442A}"/>
          </ac:spMkLst>
        </pc:spChg>
        <pc:spChg chg="mod">
          <ac:chgData name="Barbara Buchegger" userId="S::buchegger@oiat.at::82195943-d173-4bd1-8cb4-3a89bb5210f4" providerId="AD" clId="Web-{E27A57CA-B899-D0F7-5854-F875AC3C0155}" dt="2023-01-24T15:24:07.781" v="293" actId="20577"/>
          <ac:spMkLst>
            <pc:docMk/>
            <pc:sldMk cId="4026147531" sldId="925"/>
            <ac:spMk id="10" creationId="{223618A2-D88E-4FCB-8CA4-A5900571E02A}"/>
          </ac:spMkLst>
        </pc:spChg>
      </pc:sldChg>
      <pc:sldChg chg="addSp delSp modSp">
        <pc:chgData name="Barbara Buchegger" userId="S::buchegger@oiat.at::82195943-d173-4bd1-8cb4-3a89bb5210f4" providerId="AD" clId="Web-{E27A57CA-B899-D0F7-5854-F875AC3C0155}" dt="2023-01-24T15:39:15.274" v="536" actId="20577"/>
        <pc:sldMkLst>
          <pc:docMk/>
          <pc:sldMk cId="1164131370" sldId="928"/>
        </pc:sldMkLst>
        <pc:spChg chg="del">
          <ac:chgData name="Barbara Buchegger" userId="S::buchegger@oiat.at::82195943-d173-4bd1-8cb4-3a89bb5210f4" providerId="AD" clId="Web-{E27A57CA-B899-D0F7-5854-F875AC3C0155}" dt="2023-01-24T15:35:58.800" v="400"/>
          <ac:spMkLst>
            <pc:docMk/>
            <pc:sldMk cId="1164131370" sldId="928"/>
            <ac:spMk id="3" creationId="{D6E29CEC-83BA-1043-9F56-B0CFA4410E07}"/>
          </ac:spMkLst>
        </pc:spChg>
        <pc:spChg chg="add mod">
          <ac:chgData name="Barbara Buchegger" userId="S::buchegger@oiat.at::82195943-d173-4bd1-8cb4-3a89bb5210f4" providerId="AD" clId="Web-{E27A57CA-B899-D0F7-5854-F875AC3C0155}" dt="2023-01-24T15:39:15.274" v="536" actId="20577"/>
          <ac:spMkLst>
            <pc:docMk/>
            <pc:sldMk cId="1164131370" sldId="928"/>
            <ac:spMk id="5" creationId="{48BF38AC-8449-2EEE-41BA-6E87D8D18708}"/>
          </ac:spMkLst>
        </pc:spChg>
      </pc:sldChg>
      <pc:sldChg chg="modSp">
        <pc:chgData name="Barbara Buchegger" userId="S::buchegger@oiat.at::82195943-d173-4bd1-8cb4-3a89bb5210f4" providerId="AD" clId="Web-{E27A57CA-B899-D0F7-5854-F875AC3C0155}" dt="2023-01-24T15:39:48.869" v="564" actId="20577"/>
        <pc:sldMkLst>
          <pc:docMk/>
          <pc:sldMk cId="3042975253" sldId="978"/>
        </pc:sldMkLst>
        <pc:spChg chg="mod">
          <ac:chgData name="Barbara Buchegger" userId="S::buchegger@oiat.at::82195943-d173-4bd1-8cb4-3a89bb5210f4" providerId="AD" clId="Web-{E27A57CA-B899-D0F7-5854-F875AC3C0155}" dt="2023-01-24T15:39:48.869" v="564" actId="20577"/>
          <ac:spMkLst>
            <pc:docMk/>
            <pc:sldMk cId="3042975253" sldId="978"/>
            <ac:spMk id="4" creationId="{41C62548-0E62-F4E2-67D7-20BAEF4C0EA5}"/>
          </ac:spMkLst>
        </pc:spChg>
      </pc:sldChg>
    </pc:docChg>
  </pc:docChgLst>
  <pc:docChgLst>
    <pc:chgData name="Gastbenutzer" userId="S::urn:spo:anon#c0b79ebb5b42d2e7c425becde9af1501f18e41846db99ecf1e7b92575ed06e0c::" providerId="AD" clId="Web-{C6CFE8DE-6B72-4043-A6F2-1B0DDEDB56C7}"/>
    <pc:docChg chg="modSld">
      <pc:chgData name="Gastbenutzer" userId="S::urn:spo:anon#c0b79ebb5b42d2e7c425becde9af1501f18e41846db99ecf1e7b92575ed06e0c::" providerId="AD" clId="Web-{C6CFE8DE-6B72-4043-A6F2-1B0DDEDB56C7}" dt="2023-01-26T12:02:00.030" v="10" actId="20577"/>
      <pc:docMkLst>
        <pc:docMk/>
      </pc:docMkLst>
      <pc:sldChg chg="modSp">
        <pc:chgData name="Gastbenutzer" userId="S::urn:spo:anon#c0b79ebb5b42d2e7c425becde9af1501f18e41846db99ecf1e7b92575ed06e0c::" providerId="AD" clId="Web-{C6CFE8DE-6B72-4043-A6F2-1B0DDEDB56C7}" dt="2023-01-26T12:02:00.030" v="10" actId="20577"/>
        <pc:sldMkLst>
          <pc:docMk/>
          <pc:sldMk cId="3641981514" sldId="988"/>
        </pc:sldMkLst>
        <pc:spChg chg="mod">
          <ac:chgData name="Gastbenutzer" userId="S::urn:spo:anon#c0b79ebb5b42d2e7c425becde9af1501f18e41846db99ecf1e7b92575ed06e0c::" providerId="AD" clId="Web-{C6CFE8DE-6B72-4043-A6F2-1B0DDEDB56C7}" dt="2023-01-26T12:02:00.030" v="10" actId="20577"/>
          <ac:spMkLst>
            <pc:docMk/>
            <pc:sldMk cId="3641981514" sldId="988"/>
            <ac:spMk id="7" creationId="{DCBDE21A-7512-4770-9909-CABF6F8CE20E}"/>
          </ac:spMkLst>
        </pc:spChg>
      </pc:sldChg>
    </pc:docChg>
  </pc:docChgLst>
  <pc:docChgLst>
    <pc:chgData name="Gastbenutzer" userId="S::urn:spo:anon#c0b79ebb5b42d2e7c425becde9af1501f18e41846db99ecf1e7b92575ed06e0c::" providerId="AD" clId="Web-{901B117B-BB04-D680-A9A8-4F04873F5CAF}"/>
    <pc:docChg chg="modSld">
      <pc:chgData name="Gastbenutzer" userId="S::urn:spo:anon#c0b79ebb5b42d2e7c425becde9af1501f18e41846db99ecf1e7b92575ed06e0c::" providerId="AD" clId="Web-{901B117B-BB04-D680-A9A8-4F04873F5CAF}" dt="2023-01-31T08:17:22.448" v="3"/>
      <pc:docMkLst>
        <pc:docMk/>
      </pc:docMkLst>
      <pc:sldChg chg="modSp addCm">
        <pc:chgData name="Gastbenutzer" userId="S::urn:spo:anon#c0b79ebb5b42d2e7c425becde9af1501f18e41846db99ecf1e7b92575ed06e0c::" providerId="AD" clId="Web-{901B117B-BB04-D680-A9A8-4F04873F5CAF}" dt="2023-01-31T08:17:22.448" v="3"/>
        <pc:sldMkLst>
          <pc:docMk/>
          <pc:sldMk cId="1801132209" sldId="1049"/>
        </pc:sldMkLst>
        <pc:spChg chg="mod">
          <ac:chgData name="Gastbenutzer" userId="S::urn:spo:anon#c0b79ebb5b42d2e7c425becde9af1501f18e41846db99ecf1e7b92575ed06e0c::" providerId="AD" clId="Web-{901B117B-BB04-D680-A9A8-4F04873F5CAF}" dt="2023-01-31T08:13:42.534" v="2" actId="20577"/>
          <ac:spMkLst>
            <pc:docMk/>
            <pc:sldMk cId="1801132209" sldId="1049"/>
            <ac:spMk id="2" creationId="{6A797C53-A817-5A14-004E-EE38E4E508A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stbenutzer" userId="S::urn:spo:anon#c0b79ebb5b42d2e7c425becde9af1501f18e41846db99ecf1e7b92575ed06e0c::" providerId="AD" clId="Web-{901B117B-BB04-D680-A9A8-4F04873F5CAF}" dt="2023-01-31T08:17:22.448" v="3"/>
              <pc2:cmMkLst xmlns:pc2="http://schemas.microsoft.com/office/powerpoint/2019/9/main/command">
                <pc:docMk/>
                <pc:sldMk cId="1801132209" sldId="1049"/>
                <pc2:cmMk id="{360F98A1-2655-4EE8-B203-C1B40B9D6A98}"/>
              </pc2:cmMkLst>
            </pc226:cmChg>
          </p:ext>
        </pc:extLst>
      </pc:sldChg>
    </pc:docChg>
  </pc:docChgLst>
  <pc:docChgLst>
    <pc:chgData name="Matthias Jax" userId="cd89ef17-9735-4177-9198-9f4f41e2c0d7" providerId="ADAL" clId="{4C821C91-4BCF-4671-A6B2-95EDDBD031CA}"/>
    <pc:docChg chg="undo custSel addSld delSld modSld sldOrd modMainMaster modNotesMaster">
      <pc:chgData name="Matthias Jax" userId="cd89ef17-9735-4177-9198-9f4f41e2c0d7" providerId="ADAL" clId="{4C821C91-4BCF-4671-A6B2-95EDDBD031CA}" dt="2023-01-31T19:15:46.704" v="5255" actId="255"/>
      <pc:docMkLst>
        <pc:docMk/>
      </pc:docMkLst>
      <pc:sldChg chg="addSp modSp mod setBg modNotes modNotesTx">
        <pc:chgData name="Matthias Jax" userId="cd89ef17-9735-4177-9198-9f4f41e2c0d7" providerId="ADAL" clId="{4C821C91-4BCF-4671-A6B2-95EDDBD031CA}" dt="2023-01-27T10:03:41.900" v="3315" actId="1076"/>
        <pc:sldMkLst>
          <pc:docMk/>
          <pc:sldMk cId="2815634296" sldId="598"/>
        </pc:sldMkLst>
        <pc:spChg chg="mod">
          <ac:chgData name="Matthias Jax" userId="cd89ef17-9735-4177-9198-9f4f41e2c0d7" providerId="ADAL" clId="{4C821C91-4BCF-4671-A6B2-95EDDBD031CA}" dt="2023-01-27T08:47:15.471" v="2437" actId="1076"/>
          <ac:spMkLst>
            <pc:docMk/>
            <pc:sldMk cId="2815634296" sldId="598"/>
            <ac:spMk id="3" creationId="{82550F53-5660-442A-95B4-D3AAFEB62437}"/>
          </ac:spMkLst>
        </pc:spChg>
        <pc:spChg chg="add mod">
          <ac:chgData name="Matthias Jax" userId="cd89ef17-9735-4177-9198-9f4f41e2c0d7" providerId="ADAL" clId="{4C821C91-4BCF-4671-A6B2-95EDDBD031CA}" dt="2023-01-27T10:03:41.900" v="3315" actId="1076"/>
          <ac:spMkLst>
            <pc:docMk/>
            <pc:sldMk cId="2815634296" sldId="598"/>
            <ac:spMk id="4" creationId="{ABC495B6-FDAE-39AD-0D67-FC1D3CE5DD97}"/>
          </ac:spMkLst>
        </pc:spChg>
        <pc:spChg chg="mod">
          <ac:chgData name="Matthias Jax" userId="cd89ef17-9735-4177-9198-9f4f41e2c0d7" providerId="ADAL" clId="{4C821C91-4BCF-4671-A6B2-95EDDBD031CA}" dt="2023-01-27T08:53:15.636" v="2524" actId="1076"/>
          <ac:spMkLst>
            <pc:docMk/>
            <pc:sldMk cId="2815634296" sldId="598"/>
            <ac:spMk id="6" creationId="{23DF3B48-A52D-44DB-9E85-A1C2B4620523}"/>
          </ac:spMkLst>
        </pc:spChg>
        <pc:spChg chg="mod">
          <ac:chgData name="Matthias Jax" userId="cd89ef17-9735-4177-9198-9f4f41e2c0d7" providerId="ADAL" clId="{4C821C91-4BCF-4671-A6B2-95EDDBD031CA}" dt="2023-01-27T10:02:53.206" v="3290" actId="20577"/>
          <ac:spMkLst>
            <pc:docMk/>
            <pc:sldMk cId="2815634296" sldId="598"/>
            <ac:spMk id="7" creationId="{F0C9D649-8711-4A44-9E86-85171C518E68}"/>
          </ac:spMkLst>
        </pc:spChg>
      </pc:sldChg>
      <pc:sldChg chg="modSp mod modNotes">
        <pc:chgData name="Matthias Jax" userId="cd89ef17-9735-4177-9198-9f4f41e2c0d7" providerId="ADAL" clId="{4C821C91-4BCF-4671-A6B2-95EDDBD031CA}" dt="2023-01-27T08:39:48.584" v="2363" actId="1076"/>
        <pc:sldMkLst>
          <pc:docMk/>
          <pc:sldMk cId="2724498044" sldId="600"/>
        </pc:sldMkLst>
        <pc:spChg chg="mod">
          <ac:chgData name="Matthias Jax" userId="cd89ef17-9735-4177-9198-9f4f41e2c0d7" providerId="ADAL" clId="{4C821C91-4BCF-4671-A6B2-95EDDBD031CA}" dt="2023-01-27T08:39:48.584" v="2363" actId="1076"/>
          <ac:spMkLst>
            <pc:docMk/>
            <pc:sldMk cId="2724498044" sldId="600"/>
            <ac:spMk id="2" creationId="{524C4E9E-7139-4CDB-96D2-60B6BEE9920A}"/>
          </ac:spMkLst>
        </pc:spChg>
        <pc:spChg chg="mod">
          <ac:chgData name="Matthias Jax" userId="cd89ef17-9735-4177-9198-9f4f41e2c0d7" providerId="ADAL" clId="{4C821C91-4BCF-4671-A6B2-95EDDBD031CA}" dt="2023-01-27T08:39:26.706" v="2359" actId="14100"/>
          <ac:spMkLst>
            <pc:docMk/>
            <pc:sldMk cId="2724498044" sldId="600"/>
            <ac:spMk id="3" creationId="{82550F53-5660-442A-95B4-D3AAFEB62437}"/>
          </ac:spMkLst>
        </pc:spChg>
      </pc:sldChg>
      <pc:sldChg chg="addSp delSp modSp mod modNotes">
        <pc:chgData name="Matthias Jax" userId="cd89ef17-9735-4177-9198-9f4f41e2c0d7" providerId="ADAL" clId="{4C821C91-4BCF-4671-A6B2-95EDDBD031CA}" dt="2023-01-27T09:46:20.662" v="3083" actId="732"/>
        <pc:sldMkLst>
          <pc:docMk/>
          <pc:sldMk cId="3721227122" sldId="648"/>
        </pc:sldMkLst>
        <pc:spChg chg="add del mod">
          <ac:chgData name="Matthias Jax" userId="cd89ef17-9735-4177-9198-9f4f41e2c0d7" providerId="ADAL" clId="{4C821C91-4BCF-4671-A6B2-95EDDBD031CA}" dt="2023-01-27T08:44:42.593" v="2410" actId="478"/>
          <ac:spMkLst>
            <pc:docMk/>
            <pc:sldMk cId="3721227122" sldId="648"/>
            <ac:spMk id="2" creationId="{4214C84D-9579-FB40-3F44-C062D5F471A9}"/>
          </ac:spMkLst>
        </pc:spChg>
        <pc:spChg chg="mod">
          <ac:chgData name="Matthias Jax" userId="cd89ef17-9735-4177-9198-9f4f41e2c0d7" providerId="ADAL" clId="{4C821C91-4BCF-4671-A6B2-95EDDBD031CA}" dt="2023-01-27T08:45:38.440" v="2424" actId="1038"/>
          <ac:spMkLst>
            <pc:docMk/>
            <pc:sldMk cId="3721227122" sldId="648"/>
            <ac:spMk id="3" creationId="{82550F53-5660-442A-95B4-D3AAFEB62437}"/>
          </ac:spMkLst>
        </pc:spChg>
        <pc:spChg chg="add del mod">
          <ac:chgData name="Matthias Jax" userId="cd89ef17-9735-4177-9198-9f4f41e2c0d7" providerId="ADAL" clId="{4C821C91-4BCF-4671-A6B2-95EDDBD031CA}" dt="2023-01-27T08:45:11.962" v="2417"/>
          <ac:spMkLst>
            <pc:docMk/>
            <pc:sldMk cId="3721227122" sldId="648"/>
            <ac:spMk id="5" creationId="{AF82F896-AB19-3E2E-41B6-5752A5783A9F}"/>
          </ac:spMkLst>
        </pc:spChg>
        <pc:spChg chg="mod">
          <ac:chgData name="Matthias Jax" userId="cd89ef17-9735-4177-9198-9f4f41e2c0d7" providerId="ADAL" clId="{4C821C91-4BCF-4671-A6B2-95EDDBD031CA}" dt="2023-01-27T08:44:57.311" v="2414" actId="1076"/>
          <ac:spMkLst>
            <pc:docMk/>
            <pc:sldMk cId="3721227122" sldId="648"/>
            <ac:spMk id="8" creationId="{F73EBC6B-04F3-4240-9BA3-F9FAE2CA9C84}"/>
          </ac:spMkLst>
        </pc:spChg>
        <pc:picChg chg="mod modCrop">
          <ac:chgData name="Matthias Jax" userId="cd89ef17-9735-4177-9198-9f4f41e2c0d7" providerId="ADAL" clId="{4C821C91-4BCF-4671-A6B2-95EDDBD031CA}" dt="2023-01-27T09:46:20.662" v="3083" actId="732"/>
          <ac:picMkLst>
            <pc:docMk/>
            <pc:sldMk cId="3721227122" sldId="648"/>
            <ac:picMk id="4" creationId="{377A00FD-511D-47C7-8910-9BD729FAEFE0}"/>
          </ac:picMkLst>
        </pc:picChg>
        <pc:picChg chg="add del mod">
          <ac:chgData name="Matthias Jax" userId="cd89ef17-9735-4177-9198-9f4f41e2c0d7" providerId="ADAL" clId="{4C821C91-4BCF-4671-A6B2-95EDDBD031CA}" dt="2023-01-27T08:45:11.962" v="2417"/>
          <ac:picMkLst>
            <pc:docMk/>
            <pc:sldMk cId="3721227122" sldId="648"/>
            <ac:picMk id="6" creationId="{822C0F09-C217-57AF-267F-0880A920DBE2}"/>
          </ac:picMkLst>
        </pc:picChg>
        <pc:picChg chg="mod">
          <ac:chgData name="Matthias Jax" userId="cd89ef17-9735-4177-9198-9f4f41e2c0d7" providerId="ADAL" clId="{4C821C91-4BCF-4671-A6B2-95EDDBD031CA}" dt="2023-01-27T08:45:00.064" v="2415" actId="1076"/>
          <ac:picMkLst>
            <pc:docMk/>
            <pc:sldMk cId="3721227122" sldId="648"/>
            <ac:picMk id="7" creationId="{C41B4CC2-35C2-4F14-82F5-1D925FD54EDE}"/>
          </ac:picMkLst>
        </pc:picChg>
        <pc:picChg chg="add mod">
          <ac:chgData name="Matthias Jax" userId="cd89ef17-9735-4177-9198-9f4f41e2c0d7" providerId="ADAL" clId="{4C821C91-4BCF-4671-A6B2-95EDDBD031CA}" dt="2023-01-27T08:45:23.754" v="2419"/>
          <ac:picMkLst>
            <pc:docMk/>
            <pc:sldMk cId="3721227122" sldId="648"/>
            <ac:picMk id="9" creationId="{5FC47F5D-D515-C5B9-DD50-00DEDD628A25}"/>
          </ac:picMkLst>
        </pc:picChg>
      </pc:sldChg>
      <pc:sldChg chg="addSp delSp modSp mod modNotes">
        <pc:chgData name="Matthias Jax" userId="cd89ef17-9735-4177-9198-9f4f41e2c0d7" providerId="ADAL" clId="{4C821C91-4BCF-4671-A6B2-95EDDBD031CA}" dt="2023-01-27T08:42:49.799" v="2394" actId="478"/>
        <pc:sldMkLst>
          <pc:docMk/>
          <pc:sldMk cId="2913912675" sldId="653"/>
        </pc:sldMkLst>
        <pc:spChg chg="add mod">
          <ac:chgData name="Matthias Jax" userId="cd89ef17-9735-4177-9198-9f4f41e2c0d7" providerId="ADAL" clId="{4C821C91-4BCF-4671-A6B2-95EDDBD031CA}" dt="2023-01-27T08:42:01.272" v="2387"/>
          <ac:spMkLst>
            <pc:docMk/>
            <pc:sldMk cId="2913912675" sldId="653"/>
            <ac:spMk id="2" creationId="{55A527A2-BF3C-4DEB-C66D-78305611501D}"/>
          </ac:spMkLst>
        </pc:spChg>
        <pc:spChg chg="del mod">
          <ac:chgData name="Matthias Jax" userId="cd89ef17-9735-4177-9198-9f4f41e2c0d7" providerId="ADAL" clId="{4C821C91-4BCF-4671-A6B2-95EDDBD031CA}" dt="2023-01-27T08:41:55.731" v="2385" actId="478"/>
          <ac:spMkLst>
            <pc:docMk/>
            <pc:sldMk cId="2913912675" sldId="653"/>
            <ac:spMk id="4" creationId="{D6A213FD-B2CB-4986-8B1C-4CFAD5A25C36}"/>
          </ac:spMkLst>
        </pc:spChg>
        <pc:spChg chg="add del mod ord">
          <ac:chgData name="Matthias Jax" userId="cd89ef17-9735-4177-9198-9f4f41e2c0d7" providerId="ADAL" clId="{4C821C91-4BCF-4671-A6B2-95EDDBD031CA}" dt="2023-01-27T08:42:49.799" v="2394" actId="478"/>
          <ac:spMkLst>
            <pc:docMk/>
            <pc:sldMk cId="2913912675" sldId="653"/>
            <ac:spMk id="7" creationId="{F9863146-8E3C-F635-7ED2-F62AAC323ADD}"/>
          </ac:spMkLst>
        </pc:spChg>
        <pc:picChg chg="add mod">
          <ac:chgData name="Matthias Jax" userId="cd89ef17-9735-4177-9198-9f4f41e2c0d7" providerId="ADAL" clId="{4C821C91-4BCF-4671-A6B2-95EDDBD031CA}" dt="2023-01-27T08:42:01.272" v="2387"/>
          <ac:picMkLst>
            <pc:docMk/>
            <pc:sldMk cId="2913912675" sldId="653"/>
            <ac:picMk id="3" creationId="{77790A7F-3773-FF27-A8C8-F9C1D4EAC351}"/>
          </ac:picMkLst>
        </pc:picChg>
        <pc:picChg chg="del mod">
          <ac:chgData name="Matthias Jax" userId="cd89ef17-9735-4177-9198-9f4f41e2c0d7" providerId="ADAL" clId="{4C821C91-4BCF-4671-A6B2-95EDDBD031CA}" dt="2023-01-27T08:41:56.473" v="2386" actId="478"/>
          <ac:picMkLst>
            <pc:docMk/>
            <pc:sldMk cId="2913912675" sldId="653"/>
            <ac:picMk id="5" creationId="{16A2282F-7BB9-4FC7-BDF4-C259F6F28349}"/>
          </ac:picMkLst>
        </pc:picChg>
        <pc:picChg chg="mod ord modCrop">
          <ac:chgData name="Matthias Jax" userId="cd89ef17-9735-4177-9198-9f4f41e2c0d7" providerId="ADAL" clId="{4C821C91-4BCF-4671-A6B2-95EDDBD031CA}" dt="2023-01-27T08:42:46.502" v="2393" actId="732"/>
          <ac:picMkLst>
            <pc:docMk/>
            <pc:sldMk cId="2913912675" sldId="653"/>
            <ac:picMk id="6" creationId="{2A8F22A1-D25A-48E9-83A7-7C8835270423}"/>
          </ac:picMkLst>
        </pc:picChg>
      </pc:sldChg>
      <pc:sldChg chg="modSp del modNotes">
        <pc:chgData name="Matthias Jax" userId="cd89ef17-9735-4177-9198-9f4f41e2c0d7" providerId="ADAL" clId="{4C821C91-4BCF-4671-A6B2-95EDDBD031CA}" dt="2023-01-27T12:40:00.029" v="5012" actId="47"/>
        <pc:sldMkLst>
          <pc:docMk/>
          <pc:sldMk cId="2413169291" sldId="672"/>
        </pc:sldMkLst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2413169291" sldId="672"/>
            <ac:spMk id="3" creationId="{82550F53-5660-442A-95B4-D3AAFEB62437}"/>
          </ac:spMkLst>
        </pc:spChg>
        <pc:picChg chg="mod">
          <ac:chgData name="Matthias Jax" userId="cd89ef17-9735-4177-9198-9f4f41e2c0d7" providerId="ADAL" clId="{4C821C91-4BCF-4671-A6B2-95EDDBD031CA}" dt="2023-01-27T08:28:21.611" v="2258"/>
          <ac:picMkLst>
            <pc:docMk/>
            <pc:sldMk cId="2413169291" sldId="672"/>
            <ac:picMk id="14" creationId="{4B21FDB5-F866-44BA-BC0E-BBEA20AC296A}"/>
          </ac:picMkLst>
        </pc:picChg>
      </pc:sldChg>
      <pc:sldChg chg="delSp modSp add del mod">
        <pc:chgData name="Matthias Jax" userId="cd89ef17-9735-4177-9198-9f4f41e2c0d7" providerId="ADAL" clId="{4C821C91-4BCF-4671-A6B2-95EDDBD031CA}" dt="2023-01-23T15:56:24.501" v="1493" actId="47"/>
        <pc:sldMkLst>
          <pc:docMk/>
          <pc:sldMk cId="88500935" sldId="815"/>
        </pc:sldMkLst>
        <pc:spChg chg="del">
          <ac:chgData name="Matthias Jax" userId="cd89ef17-9735-4177-9198-9f4f41e2c0d7" providerId="ADAL" clId="{4C821C91-4BCF-4671-A6B2-95EDDBD031CA}" dt="2023-01-23T13:16:49.982" v="137" actId="478"/>
          <ac:spMkLst>
            <pc:docMk/>
            <pc:sldMk cId="88500935" sldId="815"/>
            <ac:spMk id="2" creationId="{BA2A8E1C-1EBD-ED41-BD22-3357302C9166}"/>
          </ac:spMkLst>
        </pc:spChg>
        <pc:spChg chg="del">
          <ac:chgData name="Matthias Jax" userId="cd89ef17-9735-4177-9198-9f4f41e2c0d7" providerId="ADAL" clId="{4C821C91-4BCF-4671-A6B2-95EDDBD031CA}" dt="2023-01-23T13:16:49.982" v="137" actId="478"/>
          <ac:spMkLst>
            <pc:docMk/>
            <pc:sldMk cId="88500935" sldId="815"/>
            <ac:spMk id="3" creationId="{918944A2-62BE-B241-B1FA-F6FBDB81A666}"/>
          </ac:spMkLst>
        </pc:spChg>
        <pc:spChg chg="del">
          <ac:chgData name="Matthias Jax" userId="cd89ef17-9735-4177-9198-9f4f41e2c0d7" providerId="ADAL" clId="{4C821C91-4BCF-4671-A6B2-95EDDBD031CA}" dt="2023-01-23T13:16:49.982" v="137" actId="478"/>
          <ac:spMkLst>
            <pc:docMk/>
            <pc:sldMk cId="88500935" sldId="815"/>
            <ac:spMk id="4" creationId="{308EDC67-86E3-A242-9F34-CFACD27FCAF0}"/>
          </ac:spMkLst>
        </pc:spChg>
        <pc:spChg chg="del">
          <ac:chgData name="Matthias Jax" userId="cd89ef17-9735-4177-9198-9f4f41e2c0d7" providerId="ADAL" clId="{4C821C91-4BCF-4671-A6B2-95EDDBD031CA}" dt="2023-01-23T13:16:49.982" v="137" actId="478"/>
          <ac:spMkLst>
            <pc:docMk/>
            <pc:sldMk cId="88500935" sldId="815"/>
            <ac:spMk id="5" creationId="{41448677-15FE-FA46-8878-762042EA88D4}"/>
          </ac:spMkLst>
        </pc:spChg>
        <pc:spChg chg="del">
          <ac:chgData name="Matthias Jax" userId="cd89ef17-9735-4177-9198-9f4f41e2c0d7" providerId="ADAL" clId="{4C821C91-4BCF-4671-A6B2-95EDDBD031CA}" dt="2023-01-23T13:16:49.982" v="137" actId="478"/>
          <ac:spMkLst>
            <pc:docMk/>
            <pc:sldMk cId="88500935" sldId="815"/>
            <ac:spMk id="6" creationId="{6779C0E4-D215-514B-AE4A-8ED114B5030F}"/>
          </ac:spMkLst>
        </pc:spChg>
        <pc:spChg chg="mod">
          <ac:chgData name="Matthias Jax" userId="cd89ef17-9735-4177-9198-9f4f41e2c0d7" providerId="ADAL" clId="{4C821C91-4BCF-4671-A6B2-95EDDBD031CA}" dt="2023-01-23T13:17:30.617" v="162" actId="20577"/>
          <ac:spMkLst>
            <pc:docMk/>
            <pc:sldMk cId="88500935" sldId="815"/>
            <ac:spMk id="7" creationId="{DCBDE21A-7512-4770-9909-CABF6F8CE20E}"/>
          </ac:spMkLst>
        </pc:spChg>
        <pc:spChg chg="del">
          <ac:chgData name="Matthias Jax" userId="cd89ef17-9735-4177-9198-9f4f41e2c0d7" providerId="ADAL" clId="{4C821C91-4BCF-4671-A6B2-95EDDBD031CA}" dt="2023-01-23T13:16:49.982" v="137" actId="478"/>
          <ac:spMkLst>
            <pc:docMk/>
            <pc:sldMk cId="88500935" sldId="815"/>
            <ac:spMk id="9" creationId="{462F1EE5-5D7A-3A49-B607-D96BFADBB0A1}"/>
          </ac:spMkLst>
        </pc:spChg>
        <pc:spChg chg="del">
          <ac:chgData name="Matthias Jax" userId="cd89ef17-9735-4177-9198-9f4f41e2c0d7" providerId="ADAL" clId="{4C821C91-4BCF-4671-A6B2-95EDDBD031CA}" dt="2023-01-23T13:16:46.966" v="134" actId="478"/>
          <ac:spMkLst>
            <pc:docMk/>
            <pc:sldMk cId="88500935" sldId="815"/>
            <ac:spMk id="10" creationId="{A2389B2A-A1E7-40DD-B31E-C672BC6DB75F}"/>
          </ac:spMkLst>
        </pc:spChg>
        <pc:spChg chg="del">
          <ac:chgData name="Matthias Jax" userId="cd89ef17-9735-4177-9198-9f4f41e2c0d7" providerId="ADAL" clId="{4C821C91-4BCF-4671-A6B2-95EDDBD031CA}" dt="2023-01-23T13:16:49.982" v="137" actId="478"/>
          <ac:spMkLst>
            <pc:docMk/>
            <pc:sldMk cId="88500935" sldId="815"/>
            <ac:spMk id="14" creationId="{77A5AF7E-EC89-4D48-A0AF-9E0A213D847C}"/>
          </ac:spMkLst>
        </pc:spChg>
        <pc:spChg chg="del">
          <ac:chgData name="Matthias Jax" userId="cd89ef17-9735-4177-9198-9f4f41e2c0d7" providerId="ADAL" clId="{4C821C91-4BCF-4671-A6B2-95EDDBD031CA}" dt="2023-01-23T13:16:49.982" v="137" actId="478"/>
          <ac:spMkLst>
            <pc:docMk/>
            <pc:sldMk cId="88500935" sldId="815"/>
            <ac:spMk id="15" creationId="{56C2E4C2-AE0B-C843-BF59-1FEF2743AF2A}"/>
          </ac:spMkLst>
        </pc:spChg>
        <pc:spChg chg="del">
          <ac:chgData name="Matthias Jax" userId="cd89ef17-9735-4177-9198-9f4f41e2c0d7" providerId="ADAL" clId="{4C821C91-4BCF-4671-A6B2-95EDDBD031CA}" dt="2023-01-23T13:16:49.982" v="137" actId="478"/>
          <ac:spMkLst>
            <pc:docMk/>
            <pc:sldMk cId="88500935" sldId="815"/>
            <ac:spMk id="16" creationId="{5704F182-AC58-6145-B612-4B0F6AA1D34C}"/>
          </ac:spMkLst>
        </pc:spChg>
        <pc:spChg chg="del">
          <ac:chgData name="Matthias Jax" userId="cd89ef17-9735-4177-9198-9f4f41e2c0d7" providerId="ADAL" clId="{4C821C91-4BCF-4671-A6B2-95EDDBD031CA}" dt="2023-01-23T13:16:49.982" v="137" actId="478"/>
          <ac:spMkLst>
            <pc:docMk/>
            <pc:sldMk cId="88500935" sldId="815"/>
            <ac:spMk id="17" creationId="{12D145F4-3481-984B-95EE-030E673E3A72}"/>
          </ac:spMkLst>
        </pc:spChg>
        <pc:spChg chg="del">
          <ac:chgData name="Matthias Jax" userId="cd89ef17-9735-4177-9198-9f4f41e2c0d7" providerId="ADAL" clId="{4C821C91-4BCF-4671-A6B2-95EDDBD031CA}" dt="2023-01-23T13:16:49.982" v="137" actId="478"/>
          <ac:spMkLst>
            <pc:docMk/>
            <pc:sldMk cId="88500935" sldId="815"/>
            <ac:spMk id="18" creationId="{FA5AB105-1BA9-B04D-A44A-0319CC487A88}"/>
          </ac:spMkLst>
        </pc:spChg>
        <pc:spChg chg="del">
          <ac:chgData name="Matthias Jax" userId="cd89ef17-9735-4177-9198-9f4f41e2c0d7" providerId="ADAL" clId="{4C821C91-4BCF-4671-A6B2-95EDDBD031CA}" dt="2023-01-23T13:16:47.776" v="135" actId="478"/>
          <ac:spMkLst>
            <pc:docMk/>
            <pc:sldMk cId="88500935" sldId="815"/>
            <ac:spMk id="19" creationId="{1B142935-1D4E-4672-B40A-75E40A28EBA4}"/>
          </ac:spMkLst>
        </pc:spChg>
        <pc:spChg chg="del">
          <ac:chgData name="Matthias Jax" userId="cd89ef17-9735-4177-9198-9f4f41e2c0d7" providerId="ADAL" clId="{4C821C91-4BCF-4671-A6B2-95EDDBD031CA}" dt="2023-01-23T13:16:48.563" v="136" actId="478"/>
          <ac:spMkLst>
            <pc:docMk/>
            <pc:sldMk cId="88500935" sldId="815"/>
            <ac:spMk id="20" creationId="{D5F9B3F8-9FDD-46FA-9CF0-30F0189DF23D}"/>
          </ac:spMkLst>
        </pc:spChg>
        <pc:spChg chg="del">
          <ac:chgData name="Matthias Jax" userId="cd89ef17-9735-4177-9198-9f4f41e2c0d7" providerId="ADAL" clId="{4C821C91-4BCF-4671-A6B2-95EDDBD031CA}" dt="2023-01-23T13:16:49.982" v="137" actId="478"/>
          <ac:spMkLst>
            <pc:docMk/>
            <pc:sldMk cId="88500935" sldId="815"/>
            <ac:spMk id="21" creationId="{F737273D-F9F8-0E49-A9E0-8BA728311468}"/>
          </ac:spMkLst>
        </pc:spChg>
        <pc:spChg chg="del">
          <ac:chgData name="Matthias Jax" userId="cd89ef17-9735-4177-9198-9f4f41e2c0d7" providerId="ADAL" clId="{4C821C91-4BCF-4671-A6B2-95EDDBD031CA}" dt="2023-01-23T13:16:49.982" v="137" actId="478"/>
          <ac:spMkLst>
            <pc:docMk/>
            <pc:sldMk cId="88500935" sldId="815"/>
            <ac:spMk id="22" creationId="{C30673CF-6D5F-4925-B1F9-3EA5BD78E23B}"/>
          </ac:spMkLst>
        </pc:spChg>
      </pc:sldChg>
      <pc:sldChg chg="delSp add del mod">
        <pc:chgData name="Matthias Jax" userId="cd89ef17-9735-4177-9198-9f4f41e2c0d7" providerId="ADAL" clId="{4C821C91-4BCF-4671-A6B2-95EDDBD031CA}" dt="2023-01-25T09:11:00.987" v="1886" actId="47"/>
        <pc:sldMkLst>
          <pc:docMk/>
          <pc:sldMk cId="1505228382" sldId="827"/>
        </pc:sldMkLst>
        <pc:graphicFrameChg chg="del">
          <ac:chgData name="Matthias Jax" userId="cd89ef17-9735-4177-9198-9f4f41e2c0d7" providerId="ADAL" clId="{4C821C91-4BCF-4671-A6B2-95EDDBD031CA}" dt="2023-01-25T09:09:01.725" v="1857" actId="478"/>
          <ac:graphicFrameMkLst>
            <pc:docMk/>
            <pc:sldMk cId="1505228382" sldId="827"/>
            <ac:graphicFrameMk id="2" creationId="{EF6247F0-9137-B9C0-92E9-01479A2D2D00}"/>
          </ac:graphicFrameMkLst>
        </pc:graphicFrameChg>
      </pc:sldChg>
      <pc:sldChg chg="addSp delSp modSp mod modNotes">
        <pc:chgData name="Matthias Jax" userId="cd89ef17-9735-4177-9198-9f4f41e2c0d7" providerId="ADAL" clId="{4C821C91-4BCF-4671-A6B2-95EDDBD031CA}" dt="2023-01-27T08:47:03.625" v="2436" actId="478"/>
        <pc:sldMkLst>
          <pc:docMk/>
          <pc:sldMk cId="1620265437" sldId="835"/>
        </pc:sldMkLst>
        <pc:spChg chg="mod">
          <ac:chgData name="Matthias Jax" userId="cd89ef17-9735-4177-9198-9f4f41e2c0d7" providerId="ADAL" clId="{4C821C91-4BCF-4671-A6B2-95EDDBD031CA}" dt="2023-01-27T08:46:10.775" v="2429" actId="1076"/>
          <ac:spMkLst>
            <pc:docMk/>
            <pc:sldMk cId="1620265437" sldId="835"/>
            <ac:spMk id="3" creationId="{82550F53-5660-442A-95B4-D3AAFEB62437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620265437" sldId="835"/>
            <ac:spMk id="4" creationId="{93D626AF-6B4F-45B6-9D81-2DAF8B5B43ED}"/>
          </ac:spMkLst>
        </pc:spChg>
        <pc:spChg chg="add del mod">
          <ac:chgData name="Matthias Jax" userId="cd89ef17-9735-4177-9198-9f4f41e2c0d7" providerId="ADAL" clId="{4C821C91-4BCF-4671-A6B2-95EDDBD031CA}" dt="2023-01-27T08:46:36.310" v="2433" actId="478"/>
          <ac:spMkLst>
            <pc:docMk/>
            <pc:sldMk cId="1620265437" sldId="835"/>
            <ac:spMk id="6" creationId="{A9CD5152-BDF9-9F98-9E48-CCB0E47D236A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620265437" sldId="835"/>
            <ac:spMk id="7" creationId="{ABE8340B-3DD9-42A8-A8B8-46200DFEF4DC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620265437" sldId="835"/>
            <ac:spMk id="8" creationId="{0B383468-EA88-449C-AC86-DEB8D6666A68}"/>
          </ac:spMkLst>
        </pc:spChg>
        <pc:spChg chg="add mod">
          <ac:chgData name="Matthias Jax" userId="cd89ef17-9735-4177-9198-9f4f41e2c0d7" providerId="ADAL" clId="{4C821C91-4BCF-4671-A6B2-95EDDBD031CA}" dt="2023-01-27T08:47:00.959" v="2435" actId="1076"/>
          <ac:spMkLst>
            <pc:docMk/>
            <pc:sldMk cId="1620265437" sldId="835"/>
            <ac:spMk id="9" creationId="{71E95E7D-774C-0D6C-78A2-BE120C9C740D}"/>
          </ac:spMkLst>
        </pc:spChg>
        <pc:spChg chg="del mod">
          <ac:chgData name="Matthias Jax" userId="cd89ef17-9735-4177-9198-9f4f41e2c0d7" providerId="ADAL" clId="{4C821C91-4BCF-4671-A6B2-95EDDBD031CA}" dt="2023-01-27T08:47:03.625" v="2436" actId="478"/>
          <ac:spMkLst>
            <pc:docMk/>
            <pc:sldMk cId="1620265437" sldId="835"/>
            <ac:spMk id="10" creationId="{77151819-D375-EA53-41EF-4E0F080453C6}"/>
          </ac:spMkLst>
        </pc:spChg>
        <pc:spChg chg="del mod">
          <ac:chgData name="Matthias Jax" userId="cd89ef17-9735-4177-9198-9f4f41e2c0d7" providerId="ADAL" clId="{4C821C91-4BCF-4671-A6B2-95EDDBD031CA}" dt="2023-01-23T13:09:55.907" v="97" actId="478"/>
          <ac:spMkLst>
            <pc:docMk/>
            <pc:sldMk cId="1620265437" sldId="835"/>
            <ac:spMk id="12" creationId="{D8DEAB5C-B3A3-48A3-815C-D30A4E66A252}"/>
          </ac:spMkLst>
        </pc:spChg>
        <pc:picChg chg="add del mod ord">
          <ac:chgData name="Matthias Jax" userId="cd89ef17-9735-4177-9198-9f4f41e2c0d7" providerId="ADAL" clId="{4C821C91-4BCF-4671-A6B2-95EDDBD031CA}" dt="2023-01-27T08:45:56.439" v="2425" actId="478"/>
          <ac:picMkLst>
            <pc:docMk/>
            <pc:sldMk cId="1620265437" sldId="835"/>
            <ac:picMk id="2" creationId="{3850B449-7C8A-2C60-353E-6721F56EBFC0}"/>
          </ac:picMkLst>
        </pc:picChg>
        <pc:picChg chg="add mod ord modCrop">
          <ac:chgData name="Matthias Jax" userId="cd89ef17-9735-4177-9198-9f4f41e2c0d7" providerId="ADAL" clId="{4C821C91-4BCF-4671-A6B2-95EDDBD031CA}" dt="2023-01-27T08:46:32.930" v="2432" actId="732"/>
          <ac:picMkLst>
            <pc:docMk/>
            <pc:sldMk cId="1620265437" sldId="835"/>
            <ac:picMk id="5" creationId="{369A397A-CAFF-0631-2F4B-965149761681}"/>
          </ac:picMkLst>
        </pc:picChg>
        <pc:picChg chg="del">
          <ac:chgData name="Matthias Jax" userId="cd89ef17-9735-4177-9198-9f4f41e2c0d7" providerId="ADAL" clId="{4C821C91-4BCF-4671-A6B2-95EDDBD031CA}" dt="2023-01-23T13:09:51.206" v="95" actId="478"/>
          <ac:picMkLst>
            <pc:docMk/>
            <pc:sldMk cId="1620265437" sldId="835"/>
            <ac:picMk id="5" creationId="{53A0FDBF-6C7D-405C-AA7D-9FA4B6EB61E4}"/>
          </ac:picMkLst>
        </pc:picChg>
      </pc:sldChg>
      <pc:sldChg chg="addSp delSp modSp add del mod modNotes">
        <pc:chgData name="Matthias Jax" userId="cd89ef17-9735-4177-9198-9f4f41e2c0d7" providerId="ADAL" clId="{4C821C91-4BCF-4671-A6B2-95EDDBD031CA}" dt="2023-01-27T12:39:57.059" v="5011" actId="47"/>
        <pc:sldMkLst>
          <pc:docMk/>
          <pc:sldMk cId="463888497" sldId="844"/>
        </pc:sldMkLst>
        <pc:spChg chg="mod">
          <ac:chgData name="Matthias Jax" userId="cd89ef17-9735-4177-9198-9f4f41e2c0d7" providerId="ADAL" clId="{4C821C91-4BCF-4671-A6B2-95EDDBD031CA}" dt="2023-01-27T12:39:54.682" v="5010" actId="1076"/>
          <ac:spMkLst>
            <pc:docMk/>
            <pc:sldMk cId="463888497" sldId="844"/>
            <ac:spMk id="3" creationId="{82550F53-5660-442A-95B4-D3AAFEB62437}"/>
          </ac:spMkLst>
        </pc:spChg>
        <pc:grpChg chg="add del mod">
          <ac:chgData name="Matthias Jax" userId="cd89ef17-9735-4177-9198-9f4f41e2c0d7" providerId="ADAL" clId="{4C821C91-4BCF-4671-A6B2-95EDDBD031CA}" dt="2023-01-27T08:28:21.611" v="2258"/>
          <ac:grpSpMkLst>
            <pc:docMk/>
            <pc:sldMk cId="463888497" sldId="844"/>
            <ac:grpSpMk id="7" creationId="{6A42F789-53E7-4E38-BCAC-72C8EFFFBB31}"/>
          </ac:grpSpMkLst>
        </pc:grpChg>
        <pc:picChg chg="add del mod">
          <ac:chgData name="Matthias Jax" userId="cd89ef17-9735-4177-9198-9f4f41e2c0d7" providerId="ADAL" clId="{4C821C91-4BCF-4671-A6B2-95EDDBD031CA}" dt="2023-01-27T08:28:21.611" v="2258"/>
          <ac:picMkLst>
            <pc:docMk/>
            <pc:sldMk cId="463888497" sldId="844"/>
            <ac:picMk id="4" creationId="{21BDA585-E1FA-4FC1-967C-7F3E41BFA947}"/>
          </ac:picMkLst>
        </pc:picChg>
        <pc:picChg chg="mod">
          <ac:chgData name="Matthias Jax" userId="cd89ef17-9735-4177-9198-9f4f41e2c0d7" providerId="ADAL" clId="{4C821C91-4BCF-4671-A6B2-95EDDBD031CA}" dt="2023-01-27T08:28:21.611" v="2258"/>
          <ac:picMkLst>
            <pc:docMk/>
            <pc:sldMk cId="463888497" sldId="844"/>
            <ac:picMk id="5" creationId="{C668DCC9-3D56-475C-83FF-617DE0277696}"/>
          </ac:picMkLst>
        </pc:picChg>
        <pc:picChg chg="mod">
          <ac:chgData name="Matthias Jax" userId="cd89ef17-9735-4177-9198-9f4f41e2c0d7" providerId="ADAL" clId="{4C821C91-4BCF-4671-A6B2-95EDDBD031CA}" dt="2023-01-27T08:28:21.611" v="2258"/>
          <ac:picMkLst>
            <pc:docMk/>
            <pc:sldMk cId="463888497" sldId="844"/>
            <ac:picMk id="6" creationId="{62B5CEEC-A4C9-431C-8A0F-05C855704CA6}"/>
          </ac:picMkLst>
        </pc:picChg>
      </pc:sldChg>
      <pc:sldChg chg="addSp delSp modSp mod">
        <pc:chgData name="Matthias Jax" userId="cd89ef17-9735-4177-9198-9f4f41e2c0d7" providerId="ADAL" clId="{4C821C91-4BCF-4671-A6B2-95EDDBD031CA}" dt="2023-01-31T19:15:31.733" v="5251" actId="1076"/>
        <pc:sldMkLst>
          <pc:docMk/>
          <pc:sldMk cId="4026147531" sldId="925"/>
        </pc:sldMkLst>
        <pc:spChg chg="add mod">
          <ac:chgData name="Matthias Jax" userId="cd89ef17-9735-4177-9198-9f4f41e2c0d7" providerId="ADAL" clId="{4C821C91-4BCF-4671-A6B2-95EDDBD031CA}" dt="2023-01-27T12:41:21.390" v="5039"/>
          <ac:spMkLst>
            <pc:docMk/>
            <pc:sldMk cId="4026147531" sldId="925"/>
            <ac:spMk id="2" creationId="{45A5C6C3-C776-17F4-6BB2-F77A7F070B08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4026147531" sldId="925"/>
            <ac:spMk id="3" creationId="{DB66AE60-9EF8-974C-B835-EECBBDDFC75E}"/>
          </ac:spMkLst>
        </pc:spChg>
        <pc:spChg chg="mod">
          <ac:chgData name="Matthias Jax" userId="cd89ef17-9735-4177-9198-9f4f41e2c0d7" providerId="ADAL" clId="{4C821C91-4BCF-4671-A6B2-95EDDBD031CA}" dt="2023-01-31T19:15:31.733" v="5251" actId="1076"/>
          <ac:spMkLst>
            <pc:docMk/>
            <pc:sldMk cId="4026147531" sldId="925"/>
            <ac:spMk id="4" creationId="{612EDD28-156C-78F6-73AD-78DD91F2442A}"/>
          </ac:spMkLst>
        </pc:spChg>
        <pc:spChg chg="mod">
          <ac:chgData name="Matthias Jax" userId="cd89ef17-9735-4177-9198-9f4f41e2c0d7" providerId="ADAL" clId="{4C821C91-4BCF-4671-A6B2-95EDDBD031CA}" dt="2023-01-27T12:43:22.428" v="5069" actId="1076"/>
          <ac:spMkLst>
            <pc:docMk/>
            <pc:sldMk cId="4026147531" sldId="925"/>
            <ac:spMk id="9" creationId="{5BB74CBA-759B-40B4-8731-050F9D2F313C}"/>
          </ac:spMkLst>
        </pc:spChg>
        <pc:spChg chg="del mod">
          <ac:chgData name="Matthias Jax" userId="cd89ef17-9735-4177-9198-9f4f41e2c0d7" providerId="ADAL" clId="{4C821C91-4BCF-4671-A6B2-95EDDBD031CA}" dt="2023-01-27T12:41:20.615" v="5038" actId="478"/>
          <ac:spMkLst>
            <pc:docMk/>
            <pc:sldMk cId="4026147531" sldId="925"/>
            <ac:spMk id="10" creationId="{223618A2-D88E-4FCB-8CA4-A5900571E02A}"/>
          </ac:spMkLst>
        </pc:spChg>
      </pc:sldChg>
      <pc:sldChg chg="addSp delSp modSp mod ord">
        <pc:chgData name="Matthias Jax" userId="cd89ef17-9735-4177-9198-9f4f41e2c0d7" providerId="ADAL" clId="{4C821C91-4BCF-4671-A6B2-95EDDBD031CA}" dt="2023-01-31T19:15:09.894" v="5244" actId="1076"/>
        <pc:sldMkLst>
          <pc:docMk/>
          <pc:sldMk cId="1164131370" sldId="928"/>
        </pc:sldMkLst>
        <pc:spChg chg="add mod">
          <ac:chgData name="Matthias Jax" userId="cd89ef17-9735-4177-9198-9f4f41e2c0d7" providerId="ADAL" clId="{4C821C91-4BCF-4671-A6B2-95EDDBD031CA}" dt="2023-01-27T12:41:17.992" v="5037"/>
          <ac:spMkLst>
            <pc:docMk/>
            <pc:sldMk cId="1164131370" sldId="928"/>
            <ac:spMk id="2" creationId="{DE8CC9EA-CAD6-865D-3AC7-5EAC47DA8CDD}"/>
          </ac:spMkLst>
        </pc:spChg>
        <pc:spChg chg="del mod">
          <ac:chgData name="Matthias Jax" userId="cd89ef17-9735-4177-9198-9f4f41e2c0d7" providerId="ADAL" clId="{4C821C91-4BCF-4671-A6B2-95EDDBD031CA}" dt="2023-01-27T12:41:13.707" v="5036" actId="478"/>
          <ac:spMkLst>
            <pc:docMk/>
            <pc:sldMk cId="1164131370" sldId="928"/>
            <ac:spMk id="4" creationId="{38ED4FC3-5ED9-4CA9-B2C5-E80B4B1E7847}"/>
          </ac:spMkLst>
        </pc:spChg>
        <pc:spChg chg="mod">
          <ac:chgData name="Matthias Jax" userId="cd89ef17-9735-4177-9198-9f4f41e2c0d7" providerId="ADAL" clId="{4C821C91-4BCF-4671-A6B2-95EDDBD031CA}" dt="2023-01-31T19:15:09.894" v="5244" actId="1076"/>
          <ac:spMkLst>
            <pc:docMk/>
            <pc:sldMk cId="1164131370" sldId="928"/>
            <ac:spMk id="5" creationId="{48BF38AC-8449-2EEE-41BA-6E87D8D18708}"/>
          </ac:spMkLst>
        </pc:spChg>
        <pc:spChg chg="mod">
          <ac:chgData name="Matthias Jax" userId="cd89ef17-9735-4177-9198-9f4f41e2c0d7" providerId="ADAL" clId="{4C821C91-4BCF-4671-A6B2-95EDDBD031CA}" dt="2023-01-27T12:43:27.787" v="5090" actId="1036"/>
          <ac:spMkLst>
            <pc:docMk/>
            <pc:sldMk cId="1164131370" sldId="928"/>
            <ac:spMk id="9" creationId="{13C2B92A-58E4-4CA1-936A-24700A66A126}"/>
          </ac:spMkLst>
        </pc:spChg>
      </pc:sldChg>
      <pc:sldChg chg="addSp delSp modSp mod addCm delCm modCm modNotes">
        <pc:chgData name="Matthias Jax" userId="cd89ef17-9735-4177-9198-9f4f41e2c0d7" providerId="ADAL" clId="{4C821C91-4BCF-4671-A6B2-95EDDBD031CA}" dt="2023-01-27T08:38:47.908" v="2358" actId="732"/>
        <pc:sldMkLst>
          <pc:docMk/>
          <pc:sldMk cId="2601963224" sldId="942"/>
        </pc:sldMkLst>
        <pc:spChg chg="add del mod ord">
          <ac:chgData name="Matthias Jax" userId="cd89ef17-9735-4177-9198-9f4f41e2c0d7" providerId="ADAL" clId="{4C821C91-4BCF-4671-A6B2-95EDDBD031CA}" dt="2023-01-23T13:07:02.971" v="9" actId="478"/>
          <ac:spMkLst>
            <pc:docMk/>
            <pc:sldMk cId="2601963224" sldId="942"/>
            <ac:spMk id="2" creationId="{7275747D-AE6F-6C3B-8A3F-A141F21974D5}"/>
          </ac:spMkLst>
        </pc:spChg>
        <pc:spChg chg="mod">
          <ac:chgData name="Matthias Jax" userId="cd89ef17-9735-4177-9198-9f4f41e2c0d7" providerId="ADAL" clId="{4C821C91-4BCF-4671-A6B2-95EDDBD031CA}" dt="2023-01-27T08:33:14.257" v="2332" actId="1076"/>
          <ac:spMkLst>
            <pc:docMk/>
            <pc:sldMk cId="2601963224" sldId="942"/>
            <ac:spMk id="5" creationId="{B5AD64AF-90CF-4C49-BB25-72F0F7A8E232}"/>
          </ac:spMkLst>
        </pc:spChg>
        <pc:spChg chg="mod">
          <ac:chgData name="Matthias Jax" userId="cd89ef17-9735-4177-9198-9f4f41e2c0d7" providerId="ADAL" clId="{4C821C91-4BCF-4671-A6B2-95EDDBD031CA}" dt="2023-01-27T08:32:35.765" v="2325" actId="2711"/>
          <ac:spMkLst>
            <pc:docMk/>
            <pc:sldMk cId="2601963224" sldId="942"/>
            <ac:spMk id="6" creationId="{65C91BDC-5DFE-42CA-97B0-5FF02979D0B9}"/>
          </ac:spMkLst>
        </pc:spChg>
        <pc:spChg chg="del mod">
          <ac:chgData name="Matthias Jax" userId="cd89ef17-9735-4177-9198-9f4f41e2c0d7" providerId="ADAL" clId="{4C821C91-4BCF-4671-A6B2-95EDDBD031CA}" dt="2023-01-27T08:37:56.483" v="2351" actId="478"/>
          <ac:spMkLst>
            <pc:docMk/>
            <pc:sldMk cId="2601963224" sldId="942"/>
            <ac:spMk id="8" creationId="{8B82A68C-8D7E-3047-A4DF-FC712982200B}"/>
          </ac:spMkLst>
        </pc:spChg>
        <pc:spChg chg="add mod ord">
          <ac:chgData name="Matthias Jax" userId="cd89ef17-9735-4177-9198-9f4f41e2c0d7" providerId="ADAL" clId="{4C821C91-4BCF-4671-A6B2-95EDDBD031CA}" dt="2023-01-27T08:37:58.968" v="2353" actId="167"/>
          <ac:spMkLst>
            <pc:docMk/>
            <pc:sldMk cId="2601963224" sldId="942"/>
            <ac:spMk id="10" creationId="{49DAA229-CE0D-2A22-32E1-F47DF0BBE48C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2601963224" sldId="942"/>
            <ac:spMk id="20" creationId="{944BAB04-E9E3-46B1-90E3-C65AE261BA46}"/>
          </ac:spMkLst>
        </pc:spChg>
        <pc:spChg chg="mod">
          <ac:chgData name="Matthias Jax" userId="cd89ef17-9735-4177-9198-9f4f41e2c0d7" providerId="ADAL" clId="{4C821C91-4BCF-4671-A6B2-95EDDBD031CA}" dt="2023-01-27T08:30:36.237" v="2288" actId="14100"/>
          <ac:spMkLst>
            <pc:docMk/>
            <pc:sldMk cId="2601963224" sldId="942"/>
            <ac:spMk id="25" creationId="{1D986CC6-59BC-4C4E-ACBA-F36A3F1213C2}"/>
          </ac:spMkLst>
        </pc:spChg>
        <pc:spChg chg="mod">
          <ac:chgData name="Matthias Jax" userId="cd89ef17-9735-4177-9198-9f4f41e2c0d7" providerId="ADAL" clId="{4C821C91-4BCF-4671-A6B2-95EDDBD031CA}" dt="2023-01-27T08:30:51.542" v="2306" actId="1037"/>
          <ac:spMkLst>
            <pc:docMk/>
            <pc:sldMk cId="2601963224" sldId="942"/>
            <ac:spMk id="26" creationId="{BD14E740-D602-4162-9AE0-68232140CFDB}"/>
          </ac:spMkLst>
        </pc:spChg>
        <pc:spChg chg="mod">
          <ac:chgData name="Matthias Jax" userId="cd89ef17-9735-4177-9198-9f4f41e2c0d7" providerId="ADAL" clId="{4C821C91-4BCF-4671-A6B2-95EDDBD031CA}" dt="2023-01-27T08:32:26.384" v="2324" actId="207"/>
          <ac:spMkLst>
            <pc:docMk/>
            <pc:sldMk cId="2601963224" sldId="942"/>
            <ac:spMk id="27" creationId="{92A5B040-DF83-4C67-87E6-463E8A792E95}"/>
          </ac:spMkLst>
        </pc:spChg>
        <pc:spChg chg="mod">
          <ac:chgData name="Matthias Jax" userId="cd89ef17-9735-4177-9198-9f4f41e2c0d7" providerId="ADAL" clId="{4C821C91-4BCF-4671-A6B2-95EDDBD031CA}" dt="2023-01-27T08:32:23.193" v="2323" actId="207"/>
          <ac:spMkLst>
            <pc:docMk/>
            <pc:sldMk cId="2601963224" sldId="942"/>
            <ac:spMk id="28" creationId="{417C1523-6645-4740-A80B-9BC6171E7C6B}"/>
          </ac:spMkLst>
        </pc:spChg>
        <pc:grpChg chg="mod">
          <ac:chgData name="Matthias Jax" userId="cd89ef17-9735-4177-9198-9f4f41e2c0d7" providerId="ADAL" clId="{4C821C91-4BCF-4671-A6B2-95EDDBD031CA}" dt="2023-01-27T08:32:56.759" v="2329" actId="1076"/>
          <ac:grpSpMkLst>
            <pc:docMk/>
            <pc:sldMk cId="2601963224" sldId="942"/>
            <ac:grpSpMk id="18" creationId="{17DE786C-BC04-4F90-A4F7-B08772B1F025}"/>
          </ac:grpSpMkLst>
        </pc:grpChg>
        <pc:picChg chg="mod">
          <ac:chgData name="Matthias Jax" userId="cd89ef17-9735-4177-9198-9f4f41e2c0d7" providerId="ADAL" clId="{4C821C91-4BCF-4671-A6B2-95EDDBD031CA}" dt="2023-01-27T08:31:28.687" v="2311" actId="1076"/>
          <ac:picMkLst>
            <pc:docMk/>
            <pc:sldMk cId="2601963224" sldId="942"/>
            <ac:picMk id="3" creationId="{9DD974C7-F185-4283-94F0-FDBD642E0D10}"/>
          </ac:picMkLst>
        </pc:picChg>
        <pc:picChg chg="mod ord modCrop">
          <ac:chgData name="Matthias Jax" userId="cd89ef17-9735-4177-9198-9f4f41e2c0d7" providerId="ADAL" clId="{4C821C91-4BCF-4671-A6B2-95EDDBD031CA}" dt="2023-01-27T08:38:47.908" v="2358" actId="732"/>
          <ac:picMkLst>
            <pc:docMk/>
            <pc:sldMk cId="2601963224" sldId="942"/>
            <ac:picMk id="4" creationId="{189D43FC-AD22-182F-20CD-969AAF152805}"/>
          </ac:picMkLst>
        </pc:picChg>
        <pc:picChg chg="add mod">
          <ac:chgData name="Matthias Jax" userId="cd89ef17-9735-4177-9198-9f4f41e2c0d7" providerId="ADAL" clId="{4C821C91-4BCF-4671-A6B2-95EDDBD031CA}" dt="2023-01-27T08:31:28.687" v="2311" actId="1076"/>
          <ac:picMkLst>
            <pc:docMk/>
            <pc:sldMk cId="2601963224" sldId="942"/>
            <ac:picMk id="7" creationId="{7B6749DD-1BDE-2AE7-A569-C8D9F1CA1F4F}"/>
          </ac:picMkLst>
        </pc:picChg>
        <pc:picChg chg="add del mod">
          <ac:chgData name="Matthias Jax" userId="cd89ef17-9735-4177-9198-9f4f41e2c0d7" providerId="ADAL" clId="{4C821C91-4BCF-4671-A6B2-95EDDBD031CA}" dt="2023-01-27T08:32:04.443" v="2312" actId="478"/>
          <ac:picMkLst>
            <pc:docMk/>
            <pc:sldMk cId="2601963224" sldId="942"/>
            <ac:picMk id="9" creationId="{615F0318-2C1C-096A-665E-E307BE025707}"/>
          </ac:picMkLst>
        </pc:picChg>
        <pc:picChg chg="mod">
          <ac:chgData name="Matthias Jax" userId="cd89ef17-9735-4177-9198-9f4f41e2c0d7" providerId="ADAL" clId="{4C821C91-4BCF-4671-A6B2-95EDDBD031CA}" dt="2023-01-27T08:31:28.687" v="2311" actId="1076"/>
          <ac:picMkLst>
            <pc:docMk/>
            <pc:sldMk cId="2601963224" sldId="942"/>
            <ac:picMk id="12" creationId="{58BF017E-596C-C24A-A9ED-87CACCB17937}"/>
          </ac:picMkLst>
        </pc:picChg>
        <pc:picChg chg="mod">
          <ac:chgData name="Matthias Jax" userId="cd89ef17-9735-4177-9198-9f4f41e2c0d7" providerId="ADAL" clId="{4C821C91-4BCF-4671-A6B2-95EDDBD031CA}" dt="2023-01-27T08:31:28.687" v="2311" actId="1076"/>
          <ac:picMkLst>
            <pc:docMk/>
            <pc:sldMk cId="2601963224" sldId="942"/>
            <ac:picMk id="15" creationId="{8BB4C361-D162-FD4C-A268-8F0ACF46C293}"/>
          </ac:picMkLst>
        </pc:picChg>
        <pc:picChg chg="mod">
          <ac:chgData name="Matthias Jax" userId="cd89ef17-9735-4177-9198-9f4f41e2c0d7" providerId="ADAL" clId="{4C821C91-4BCF-4671-A6B2-95EDDBD031CA}" dt="2023-01-27T08:31:28.687" v="2311" actId="1076"/>
          <ac:picMkLst>
            <pc:docMk/>
            <pc:sldMk cId="2601963224" sldId="942"/>
            <ac:picMk id="16" creationId="{17EBB9B5-7DB7-8C46-B741-7F0BAC88C1CB}"/>
          </ac:picMkLst>
        </pc:picChg>
        <pc:picChg chg="mod">
          <ac:chgData name="Matthias Jax" userId="cd89ef17-9735-4177-9198-9f4f41e2c0d7" providerId="ADAL" clId="{4C821C91-4BCF-4671-A6B2-95EDDBD031CA}" dt="2023-01-27T08:32:08.278" v="2313" actId="1076"/>
          <ac:picMkLst>
            <pc:docMk/>
            <pc:sldMk cId="2601963224" sldId="942"/>
            <ac:picMk id="17" creationId="{027345D0-1C1B-6847-B2DF-CEB3BD3C0F76}"/>
          </ac:picMkLst>
        </pc:picChg>
        <pc:picChg chg="mod">
          <ac:chgData name="Matthias Jax" userId="cd89ef17-9735-4177-9198-9f4f41e2c0d7" providerId="ADAL" clId="{4C821C91-4BCF-4671-A6B2-95EDDBD031CA}" dt="2023-01-27T08:28:21.611" v="2258"/>
          <ac:picMkLst>
            <pc:docMk/>
            <pc:sldMk cId="2601963224" sldId="942"/>
            <ac:picMk id="21" creationId="{DABBAEA4-350E-4868-976F-6BCF7DFCF083}"/>
          </ac:picMkLst>
        </pc:picChg>
        <pc:picChg chg="mod">
          <ac:chgData name="Matthias Jax" userId="cd89ef17-9735-4177-9198-9f4f41e2c0d7" providerId="ADAL" clId="{4C821C91-4BCF-4671-A6B2-95EDDBD031CA}" dt="2023-01-27T08:32:11.643" v="2322" actId="1038"/>
          <ac:picMkLst>
            <pc:docMk/>
            <pc:sldMk cId="2601963224" sldId="942"/>
            <ac:picMk id="22" creationId="{7E95B7BE-D1DF-4884-948C-8C01CF8985A9}"/>
          </ac:picMkLst>
        </pc:picChg>
        <pc:picChg chg="mod">
          <ac:chgData name="Matthias Jax" userId="cd89ef17-9735-4177-9198-9f4f41e2c0d7" providerId="ADAL" clId="{4C821C91-4BCF-4671-A6B2-95EDDBD031CA}" dt="2023-01-27T08:32:11.643" v="2322" actId="1038"/>
          <ac:picMkLst>
            <pc:docMk/>
            <pc:sldMk cId="2601963224" sldId="942"/>
            <ac:picMk id="23" creationId="{0D344F93-5CE1-486A-A9F9-223624D3F23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Matthias Jax" userId="cd89ef17-9735-4177-9198-9f4f41e2c0d7" providerId="ADAL" clId="{4C821C91-4BCF-4671-A6B2-95EDDBD031CA}" dt="2023-01-27T08:29:28.102" v="2277"/>
              <pc2:cmMkLst xmlns:pc2="http://schemas.microsoft.com/office/powerpoint/2019/9/main/command">
                <pc:docMk/>
                <pc:sldMk cId="2601963224" sldId="942"/>
                <pc2:cmMk id="{5D3FEB3D-4CE4-420F-AB2C-040D29975D2D}"/>
              </pc2:cmMkLst>
              <pc226:cmRplyChg chg="add">
                <pc226:chgData name="Matthias Jax" userId="cd89ef17-9735-4177-9198-9f4f41e2c0d7" providerId="ADAL" clId="{4C821C91-4BCF-4671-A6B2-95EDDBD031CA}" dt="2023-01-25T09:47:47.364" v="1962"/>
                <pc2:cmRplyMkLst xmlns:pc2="http://schemas.microsoft.com/office/powerpoint/2019/9/main/command">
                  <pc:docMk/>
                  <pc:sldMk cId="2601963224" sldId="942"/>
                  <pc2:cmMk id="{5D3FEB3D-4CE4-420F-AB2C-040D29975D2D}"/>
                  <pc2:cmRplyMk id="{7696F1F8-1270-4759-9E13-1D3BC38707C0}"/>
                </pc2:cmRplyMkLst>
              </pc226:cmRplyChg>
            </pc226:cmChg>
          </p:ext>
        </pc:extLst>
      </pc:sldChg>
      <pc:sldChg chg="modSp mod modNotes">
        <pc:chgData name="Matthias Jax" userId="cd89ef17-9735-4177-9198-9f4f41e2c0d7" providerId="ADAL" clId="{4C821C91-4BCF-4671-A6B2-95EDDBD031CA}" dt="2023-01-27T08:40:40.409" v="2377" actId="1076"/>
        <pc:sldMkLst>
          <pc:docMk/>
          <pc:sldMk cId="2268272903" sldId="943"/>
        </pc:sldMkLst>
        <pc:spChg chg="mod">
          <ac:chgData name="Matthias Jax" userId="cd89ef17-9735-4177-9198-9f4f41e2c0d7" providerId="ADAL" clId="{4C821C91-4BCF-4671-A6B2-95EDDBD031CA}" dt="2023-01-27T08:40:29.464" v="2373" actId="1037"/>
          <ac:spMkLst>
            <pc:docMk/>
            <pc:sldMk cId="2268272903" sldId="943"/>
            <ac:spMk id="3" creationId="{82550F53-5660-442A-95B4-D3AAFEB62437}"/>
          </ac:spMkLst>
        </pc:spChg>
        <pc:spChg chg="mod">
          <ac:chgData name="Matthias Jax" userId="cd89ef17-9735-4177-9198-9f4f41e2c0d7" providerId="ADAL" clId="{4C821C91-4BCF-4671-A6B2-95EDDBD031CA}" dt="2023-01-27T08:40:40.409" v="2377" actId="1076"/>
          <ac:spMkLst>
            <pc:docMk/>
            <pc:sldMk cId="2268272903" sldId="943"/>
            <ac:spMk id="4" creationId="{19EFC5AA-157D-45F7-AFB4-D817B222B3E4}"/>
          </ac:spMkLst>
        </pc:spChg>
        <pc:spChg chg="mod">
          <ac:chgData name="Matthias Jax" userId="cd89ef17-9735-4177-9198-9f4f41e2c0d7" providerId="ADAL" clId="{4C821C91-4BCF-4671-A6B2-95EDDBD031CA}" dt="2023-01-27T08:40:36.984" v="2376" actId="1076"/>
          <ac:spMkLst>
            <pc:docMk/>
            <pc:sldMk cId="2268272903" sldId="943"/>
            <ac:spMk id="7" creationId="{B6578C08-D4B8-43F2-A617-6126BA4066E2}"/>
          </ac:spMkLst>
        </pc:spChg>
        <pc:picChg chg="mod">
          <ac:chgData name="Matthias Jax" userId="cd89ef17-9735-4177-9198-9f4f41e2c0d7" providerId="ADAL" clId="{4C821C91-4BCF-4671-A6B2-95EDDBD031CA}" dt="2023-01-27T08:28:21.611" v="2258"/>
          <ac:picMkLst>
            <pc:docMk/>
            <pc:sldMk cId="2268272903" sldId="943"/>
            <ac:picMk id="2" creationId="{EE0F58A4-8FBC-E394-975E-048BA7115A02}"/>
          </ac:picMkLst>
        </pc:picChg>
        <pc:picChg chg="mod">
          <ac:chgData name="Matthias Jax" userId="cd89ef17-9735-4177-9198-9f4f41e2c0d7" providerId="ADAL" clId="{4C821C91-4BCF-4671-A6B2-95EDDBD031CA}" dt="2023-01-27T08:40:29.464" v="2373" actId="1037"/>
          <ac:picMkLst>
            <pc:docMk/>
            <pc:sldMk cId="2268272903" sldId="943"/>
            <ac:picMk id="1026" creationId="{1A1D3ED4-21C0-4382-BBCB-71DF65A952EB}"/>
          </ac:picMkLst>
        </pc:picChg>
      </pc:sldChg>
      <pc:sldChg chg="del">
        <pc:chgData name="Matthias Jax" userId="cd89ef17-9735-4177-9198-9f4f41e2c0d7" providerId="ADAL" clId="{4C821C91-4BCF-4671-A6B2-95EDDBD031CA}" dt="2023-01-23T15:59:05.261" v="1510" actId="47"/>
        <pc:sldMkLst>
          <pc:docMk/>
          <pc:sldMk cId="2205486771" sldId="948"/>
        </pc:sldMkLst>
      </pc:sldChg>
      <pc:sldChg chg="addSp delSp modSp mod setBg modNotes">
        <pc:chgData name="Matthias Jax" userId="cd89ef17-9735-4177-9198-9f4f41e2c0d7" providerId="ADAL" clId="{4C821C91-4BCF-4671-A6B2-95EDDBD031CA}" dt="2023-01-27T12:45:29.696" v="5114" actId="20577"/>
        <pc:sldMkLst>
          <pc:docMk/>
          <pc:sldMk cId="4188430787" sldId="951"/>
        </pc:sldMkLst>
        <pc:spChg chg="mod">
          <ac:chgData name="Matthias Jax" userId="cd89ef17-9735-4177-9198-9f4f41e2c0d7" providerId="ADAL" clId="{4C821C91-4BCF-4671-A6B2-95EDDBD031CA}" dt="2023-01-27T12:45:29.696" v="5114" actId="20577"/>
          <ac:spMkLst>
            <pc:docMk/>
            <pc:sldMk cId="4188430787" sldId="951"/>
            <ac:spMk id="2" creationId="{524C4E9E-7139-4CDB-96D2-60B6BEE9920A}"/>
          </ac:spMkLst>
        </pc:spChg>
        <pc:spChg chg="mod">
          <ac:chgData name="Matthias Jax" userId="cd89ef17-9735-4177-9198-9f4f41e2c0d7" providerId="ADAL" clId="{4C821C91-4BCF-4671-A6B2-95EDDBD031CA}" dt="2023-01-27T08:37:41.233" v="2343" actId="1076"/>
          <ac:spMkLst>
            <pc:docMk/>
            <pc:sldMk cId="4188430787" sldId="951"/>
            <ac:spMk id="3" creationId="{82550F53-5660-442A-95B4-D3AAFEB62437}"/>
          </ac:spMkLst>
        </pc:spChg>
        <pc:spChg chg="add del mod">
          <ac:chgData name="Matthias Jax" userId="cd89ef17-9735-4177-9198-9f4f41e2c0d7" providerId="ADAL" clId="{4C821C91-4BCF-4671-A6B2-95EDDBD031CA}" dt="2023-01-27T08:37:54.262" v="2350" actId="21"/>
          <ac:spMkLst>
            <pc:docMk/>
            <pc:sldMk cId="4188430787" sldId="951"/>
            <ac:spMk id="4" creationId="{49E0D6AB-D16B-4275-1968-72373EB2E813}"/>
          </ac:spMkLst>
        </pc:spChg>
      </pc:sldChg>
      <pc:sldChg chg="del">
        <pc:chgData name="Matthias Jax" userId="cd89ef17-9735-4177-9198-9f4f41e2c0d7" providerId="ADAL" clId="{4C821C91-4BCF-4671-A6B2-95EDDBD031CA}" dt="2023-01-23T15:58:55.787" v="1508" actId="47"/>
        <pc:sldMkLst>
          <pc:docMk/>
          <pc:sldMk cId="3847433568" sldId="952"/>
        </pc:sldMkLst>
      </pc:sldChg>
      <pc:sldChg chg="addSp delSp modSp mod modNotes">
        <pc:chgData name="Matthias Jax" userId="cd89ef17-9735-4177-9198-9f4f41e2c0d7" providerId="ADAL" clId="{4C821C91-4BCF-4671-A6B2-95EDDBD031CA}" dt="2023-01-27T12:40:04.430" v="5013" actId="6549"/>
        <pc:sldMkLst>
          <pc:docMk/>
          <pc:sldMk cId="3720968761" sldId="956"/>
        </pc:sldMkLst>
        <pc:spChg chg="mod">
          <ac:chgData name="Matthias Jax" userId="cd89ef17-9735-4177-9198-9f4f41e2c0d7" providerId="ADAL" clId="{4C821C91-4BCF-4671-A6B2-95EDDBD031CA}" dt="2023-01-27T12:40:04.430" v="5013" actId="6549"/>
          <ac:spMkLst>
            <pc:docMk/>
            <pc:sldMk cId="3720968761" sldId="956"/>
            <ac:spMk id="6" creationId="{268099E1-5321-41BE-ACBC-7A0E1BA3B678}"/>
          </ac:spMkLst>
        </pc:spChg>
        <pc:picChg chg="add del mod">
          <ac:chgData name="Matthias Jax" userId="cd89ef17-9735-4177-9198-9f4f41e2c0d7" providerId="ADAL" clId="{4C821C91-4BCF-4671-A6B2-95EDDBD031CA}" dt="2023-01-27T12:39:48.904" v="5008" actId="478"/>
          <ac:picMkLst>
            <pc:docMk/>
            <pc:sldMk cId="3720968761" sldId="956"/>
            <ac:picMk id="2" creationId="{463CFD58-D9F7-49FC-9D80-23FB3D79DD2B}"/>
          </ac:picMkLst>
        </pc:picChg>
        <pc:picChg chg="add del mod">
          <ac:chgData name="Matthias Jax" userId="cd89ef17-9735-4177-9198-9f4f41e2c0d7" providerId="ADAL" clId="{4C821C91-4BCF-4671-A6B2-95EDDBD031CA}" dt="2023-01-27T12:39:48.544" v="5007" actId="478"/>
          <ac:picMkLst>
            <pc:docMk/>
            <pc:sldMk cId="3720968761" sldId="956"/>
            <ac:picMk id="4" creationId="{51876D57-72E7-4CCF-8B63-DD2394657DC9}"/>
          </ac:picMkLst>
        </pc:picChg>
        <pc:picChg chg="add del mod">
          <ac:chgData name="Matthias Jax" userId="cd89ef17-9735-4177-9198-9f4f41e2c0d7" providerId="ADAL" clId="{4C821C91-4BCF-4671-A6B2-95EDDBD031CA}" dt="2023-01-27T12:39:48.049" v="5006" actId="478"/>
          <ac:picMkLst>
            <pc:docMk/>
            <pc:sldMk cId="3720968761" sldId="956"/>
            <ac:picMk id="5" creationId="{D74F329D-B235-47AC-831F-3A5994B62CED}"/>
          </ac:picMkLst>
        </pc:picChg>
      </pc:sldChg>
      <pc:sldChg chg="modSp mod">
        <pc:chgData name="Matthias Jax" userId="cd89ef17-9735-4177-9198-9f4f41e2c0d7" providerId="ADAL" clId="{4C821C91-4BCF-4671-A6B2-95EDDBD031CA}" dt="2023-01-27T10:01:40.563" v="3269" actId="1076"/>
        <pc:sldMkLst>
          <pc:docMk/>
          <pc:sldMk cId="249480713" sldId="961"/>
        </pc:sldMkLst>
        <pc:spChg chg="mod">
          <ac:chgData name="Matthias Jax" userId="cd89ef17-9735-4177-9198-9f4f41e2c0d7" providerId="ADAL" clId="{4C821C91-4BCF-4671-A6B2-95EDDBD031CA}" dt="2023-01-27T10:01:40.563" v="3269" actId="1076"/>
          <ac:spMkLst>
            <pc:docMk/>
            <pc:sldMk cId="249480713" sldId="961"/>
            <ac:spMk id="9" creationId="{7F8478E9-A4CA-47D5-996B-703AE3B973BE}"/>
          </ac:spMkLst>
        </pc:spChg>
        <pc:picChg chg="mod">
          <ac:chgData name="Matthias Jax" userId="cd89ef17-9735-4177-9198-9f4f41e2c0d7" providerId="ADAL" clId="{4C821C91-4BCF-4671-A6B2-95EDDBD031CA}" dt="2023-01-27T08:28:21.611" v="2258"/>
          <ac:picMkLst>
            <pc:docMk/>
            <pc:sldMk cId="249480713" sldId="961"/>
            <ac:picMk id="3" creationId="{43BDBEC4-2293-44EF-AEED-CA3C66600887}"/>
          </ac:picMkLst>
        </pc:picChg>
        <pc:picChg chg="mod">
          <ac:chgData name="Matthias Jax" userId="cd89ef17-9735-4177-9198-9f4f41e2c0d7" providerId="ADAL" clId="{4C821C91-4BCF-4671-A6B2-95EDDBD031CA}" dt="2023-01-27T08:28:21.611" v="2258"/>
          <ac:picMkLst>
            <pc:docMk/>
            <pc:sldMk cId="249480713" sldId="961"/>
            <ac:picMk id="14" creationId="{B8D5C363-B6AD-4975-A521-47710BC8A72E}"/>
          </ac:picMkLst>
        </pc:picChg>
      </pc:sldChg>
      <pc:sldChg chg="addSp modSp add del mod modNotes">
        <pc:chgData name="Matthias Jax" userId="cd89ef17-9735-4177-9198-9f4f41e2c0d7" providerId="ADAL" clId="{4C821C91-4BCF-4671-A6B2-95EDDBD031CA}" dt="2023-01-27T10:51:15.388" v="3836" actId="47"/>
        <pc:sldMkLst>
          <pc:docMk/>
          <pc:sldMk cId="3225199956" sldId="969"/>
        </pc:sldMkLst>
        <pc:spChg chg="add mod">
          <ac:chgData name="Matthias Jax" userId="cd89ef17-9735-4177-9198-9f4f41e2c0d7" providerId="ADAL" clId="{4C821C91-4BCF-4671-A6B2-95EDDBD031CA}" dt="2023-01-27T08:28:21.611" v="2258"/>
          <ac:spMkLst>
            <pc:docMk/>
            <pc:sldMk cId="3225199956" sldId="969"/>
            <ac:spMk id="2" creationId="{89E824E0-786F-E445-C74E-051614A9F6EF}"/>
          </ac:spMkLst>
        </pc:spChg>
        <pc:spChg chg="add mod">
          <ac:chgData name="Matthias Jax" userId="cd89ef17-9735-4177-9198-9f4f41e2c0d7" providerId="ADAL" clId="{4C821C91-4BCF-4671-A6B2-95EDDBD031CA}" dt="2023-01-27T08:28:21.611" v="2258"/>
          <ac:spMkLst>
            <pc:docMk/>
            <pc:sldMk cId="3225199956" sldId="969"/>
            <ac:spMk id="3" creationId="{9A5A1764-6778-8375-2A74-49A8721273DE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3225199956" sldId="969"/>
            <ac:spMk id="7" creationId="{DCBDE21A-7512-4770-9909-CABF6F8CE20E}"/>
          </ac:spMkLst>
        </pc:spChg>
        <pc:spChg chg="mod ord">
          <ac:chgData name="Matthias Jax" userId="cd89ef17-9735-4177-9198-9f4f41e2c0d7" providerId="ADAL" clId="{4C821C91-4BCF-4671-A6B2-95EDDBD031CA}" dt="2023-01-27T08:28:21.611" v="2258"/>
          <ac:spMkLst>
            <pc:docMk/>
            <pc:sldMk cId="3225199956" sldId="969"/>
            <ac:spMk id="8" creationId="{16699055-5AA9-4B0A-94D9-63F2652DC260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3225199956" sldId="969"/>
            <ac:spMk id="11" creationId="{FFD05982-DD82-41F8-983B-55832AA6FAF4}"/>
          </ac:spMkLst>
        </pc:spChg>
        <pc:spChg chg="mod ord">
          <ac:chgData name="Matthias Jax" userId="cd89ef17-9735-4177-9198-9f4f41e2c0d7" providerId="ADAL" clId="{4C821C91-4BCF-4671-A6B2-95EDDBD031CA}" dt="2023-01-27T08:28:21.611" v="2258"/>
          <ac:spMkLst>
            <pc:docMk/>
            <pc:sldMk cId="3225199956" sldId="969"/>
            <ac:spMk id="12" creationId="{7E1DCCC0-729C-4719-A087-D1EE18449A41}"/>
          </ac:spMkLst>
        </pc:spChg>
        <pc:graphicFrameChg chg="mod">
          <ac:chgData name="Matthias Jax" userId="cd89ef17-9735-4177-9198-9f4f41e2c0d7" providerId="ADAL" clId="{4C821C91-4BCF-4671-A6B2-95EDDBD031CA}" dt="2023-01-27T08:28:21.611" v="2258"/>
          <ac:graphicFrameMkLst>
            <pc:docMk/>
            <pc:sldMk cId="3225199956" sldId="969"/>
            <ac:graphicFrameMk id="4" creationId="{A692ED4C-E410-0343-AE58-E8C7B71AE227}"/>
          </ac:graphicFrameMkLst>
        </pc:graphicFrameChg>
      </pc:sldChg>
      <pc:sldChg chg="modSp">
        <pc:chgData name="Matthias Jax" userId="cd89ef17-9735-4177-9198-9f4f41e2c0d7" providerId="ADAL" clId="{4C821C91-4BCF-4671-A6B2-95EDDBD031CA}" dt="2023-01-27T08:28:21.611" v="2258"/>
        <pc:sldMkLst>
          <pc:docMk/>
          <pc:sldMk cId="782908464" sldId="970"/>
        </pc:sldMkLst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782908464" sldId="970"/>
            <ac:spMk id="18" creationId="{E941CB0A-629B-43EF-A4BC-E49548D4B271}"/>
          </ac:spMkLst>
        </pc:spChg>
        <pc:picChg chg="mod">
          <ac:chgData name="Matthias Jax" userId="cd89ef17-9735-4177-9198-9f4f41e2c0d7" providerId="ADAL" clId="{4C821C91-4BCF-4671-A6B2-95EDDBD031CA}" dt="2023-01-27T08:28:21.611" v="2258"/>
          <ac:picMkLst>
            <pc:docMk/>
            <pc:sldMk cId="782908464" sldId="970"/>
            <ac:picMk id="3" creationId="{1B3F9F81-9277-4A09-B3BB-843E4BACCAF5}"/>
          </ac:picMkLst>
        </pc:picChg>
        <pc:picChg chg="mod">
          <ac:chgData name="Matthias Jax" userId="cd89ef17-9735-4177-9198-9f4f41e2c0d7" providerId="ADAL" clId="{4C821C91-4BCF-4671-A6B2-95EDDBD031CA}" dt="2023-01-27T08:28:21.611" v="2258"/>
          <ac:picMkLst>
            <pc:docMk/>
            <pc:sldMk cId="782908464" sldId="970"/>
            <ac:picMk id="12" creationId="{6C808CAF-E684-4D00-9E8F-94530EDEDC33}"/>
          </ac:picMkLst>
        </pc:picChg>
      </pc:sldChg>
      <pc:sldChg chg="add del">
        <pc:chgData name="Matthias Jax" userId="cd89ef17-9735-4177-9198-9f4f41e2c0d7" providerId="ADAL" clId="{4C821C91-4BCF-4671-A6B2-95EDDBD031CA}" dt="2023-01-25T09:28:30.933" v="1952" actId="47"/>
        <pc:sldMkLst>
          <pc:docMk/>
          <pc:sldMk cId="3462377914" sldId="974"/>
        </pc:sldMkLst>
      </pc:sldChg>
      <pc:sldChg chg="addSp delSp modSp mod">
        <pc:chgData name="Matthias Jax" userId="cd89ef17-9735-4177-9198-9f4f41e2c0d7" providerId="ADAL" clId="{4C821C91-4BCF-4671-A6B2-95EDDBD031CA}" dt="2023-01-27T12:40:09.942" v="5014" actId="6549"/>
        <pc:sldMkLst>
          <pc:docMk/>
          <pc:sldMk cId="1413840152" sldId="975"/>
        </pc:sldMkLst>
        <pc:spChg chg="mod">
          <ac:chgData name="Matthias Jax" userId="cd89ef17-9735-4177-9198-9f4f41e2c0d7" providerId="ADAL" clId="{4C821C91-4BCF-4671-A6B2-95EDDBD031CA}" dt="2023-01-27T12:40:09.942" v="5014" actId="6549"/>
          <ac:spMkLst>
            <pc:docMk/>
            <pc:sldMk cId="1413840152" sldId="975"/>
            <ac:spMk id="9" creationId="{976EA047-90C9-4FA5-8A93-81040BC49404}"/>
          </ac:spMkLst>
        </pc:spChg>
        <pc:picChg chg="del">
          <ac:chgData name="Matthias Jax" userId="cd89ef17-9735-4177-9198-9f4f41e2c0d7" providerId="ADAL" clId="{4C821C91-4BCF-4671-A6B2-95EDDBD031CA}" dt="2023-01-25T08:14:55.853" v="1652" actId="478"/>
          <ac:picMkLst>
            <pc:docMk/>
            <pc:sldMk cId="1413840152" sldId="975"/>
            <ac:picMk id="3" creationId="{A04570E4-016B-7F4E-B358-4D0B5FF0A120}"/>
          </ac:picMkLst>
        </pc:picChg>
        <pc:picChg chg="add mod">
          <ac:chgData name="Matthias Jax" userId="cd89ef17-9735-4177-9198-9f4f41e2c0d7" providerId="ADAL" clId="{4C821C91-4BCF-4671-A6B2-95EDDBD031CA}" dt="2023-01-27T08:28:21.611" v="2258"/>
          <ac:picMkLst>
            <pc:docMk/>
            <pc:sldMk cId="1413840152" sldId="975"/>
            <ac:picMk id="4" creationId="{1DD1F283-1891-6663-948B-48B6C71B284A}"/>
          </ac:picMkLst>
        </pc:picChg>
        <pc:picChg chg="del">
          <ac:chgData name="Matthias Jax" userId="cd89ef17-9735-4177-9198-9f4f41e2c0d7" providerId="ADAL" clId="{4C821C91-4BCF-4671-A6B2-95EDDBD031CA}" dt="2023-01-25T08:14:58.486" v="1653" actId="478"/>
          <ac:picMkLst>
            <pc:docMk/>
            <pc:sldMk cId="1413840152" sldId="975"/>
            <ac:picMk id="6" creationId="{A6901AB6-937C-EC45-9C29-CE5959F392B8}"/>
          </ac:picMkLst>
        </pc:picChg>
        <pc:picChg chg="del">
          <ac:chgData name="Matthias Jax" userId="cd89ef17-9735-4177-9198-9f4f41e2c0d7" providerId="ADAL" clId="{4C821C91-4BCF-4671-A6B2-95EDDBD031CA}" dt="2023-01-25T08:14:58.486" v="1653" actId="478"/>
          <ac:picMkLst>
            <pc:docMk/>
            <pc:sldMk cId="1413840152" sldId="975"/>
            <ac:picMk id="8" creationId="{3DC16295-B5C5-5A4A-AAFD-B55203DEAF60}"/>
          </ac:picMkLst>
        </pc:picChg>
        <pc:picChg chg="del">
          <ac:chgData name="Matthias Jax" userId="cd89ef17-9735-4177-9198-9f4f41e2c0d7" providerId="ADAL" clId="{4C821C91-4BCF-4671-A6B2-95EDDBD031CA}" dt="2023-01-25T08:14:58.486" v="1653" actId="478"/>
          <ac:picMkLst>
            <pc:docMk/>
            <pc:sldMk cId="1413840152" sldId="975"/>
            <ac:picMk id="10" creationId="{F395FBF5-7C4A-5746-82C6-5CBB042842BE}"/>
          </ac:picMkLst>
        </pc:picChg>
        <pc:picChg chg="del">
          <ac:chgData name="Matthias Jax" userId="cd89ef17-9735-4177-9198-9f4f41e2c0d7" providerId="ADAL" clId="{4C821C91-4BCF-4671-A6B2-95EDDBD031CA}" dt="2023-01-25T08:14:58.486" v="1653" actId="478"/>
          <ac:picMkLst>
            <pc:docMk/>
            <pc:sldMk cId="1413840152" sldId="975"/>
            <ac:picMk id="12" creationId="{4F72ED90-7CF6-1346-9C9C-E23802F45E59}"/>
          </ac:picMkLst>
        </pc:picChg>
        <pc:picChg chg="del">
          <ac:chgData name="Matthias Jax" userId="cd89ef17-9735-4177-9198-9f4f41e2c0d7" providerId="ADAL" clId="{4C821C91-4BCF-4671-A6B2-95EDDBD031CA}" dt="2023-01-25T08:14:58.486" v="1653" actId="478"/>
          <ac:picMkLst>
            <pc:docMk/>
            <pc:sldMk cId="1413840152" sldId="975"/>
            <ac:picMk id="14" creationId="{00E5FEE4-5D29-864D-B75B-10F4EF82934F}"/>
          </ac:picMkLst>
        </pc:picChg>
      </pc:sldChg>
      <pc:sldChg chg="addSp delSp modSp mod">
        <pc:chgData name="Matthias Jax" userId="cd89ef17-9735-4177-9198-9f4f41e2c0d7" providerId="ADAL" clId="{4C821C91-4BCF-4671-A6B2-95EDDBD031CA}" dt="2023-01-27T12:38:55.650" v="4997" actId="108"/>
        <pc:sldMkLst>
          <pc:docMk/>
          <pc:sldMk cId="395559802" sldId="976"/>
        </pc:sldMkLst>
        <pc:spChg chg="add del mod">
          <ac:chgData name="Matthias Jax" userId="cd89ef17-9735-4177-9198-9f4f41e2c0d7" providerId="ADAL" clId="{4C821C91-4BCF-4671-A6B2-95EDDBD031CA}" dt="2023-01-27T08:28:21.611" v="2258"/>
          <ac:spMkLst>
            <pc:docMk/>
            <pc:sldMk cId="395559802" sldId="976"/>
            <ac:spMk id="5" creationId="{61DD387B-84EF-C946-BD85-378F9AC228FB}"/>
          </ac:spMkLst>
        </pc:spChg>
        <pc:spChg chg="mod">
          <ac:chgData name="Matthias Jax" userId="cd89ef17-9735-4177-9198-9f4f41e2c0d7" providerId="ADAL" clId="{4C821C91-4BCF-4671-A6B2-95EDDBD031CA}" dt="2023-01-27T10:01:45.048" v="3270" actId="1076"/>
          <ac:spMkLst>
            <pc:docMk/>
            <pc:sldMk cId="395559802" sldId="976"/>
            <ac:spMk id="6" creationId="{92E44740-2B46-47CC-8C6F-969D61EF57D1}"/>
          </ac:spMkLst>
        </pc:spChg>
        <pc:picChg chg="add del mod">
          <ac:chgData name="Matthias Jax" userId="cd89ef17-9735-4177-9198-9f4f41e2c0d7" providerId="ADAL" clId="{4C821C91-4BCF-4671-A6B2-95EDDBD031CA}" dt="2023-01-27T08:28:21.611" v="2258"/>
          <ac:picMkLst>
            <pc:docMk/>
            <pc:sldMk cId="395559802" sldId="976"/>
            <ac:picMk id="3" creationId="{8B38D642-F5C8-D14C-AB6C-38DD2E7D3462}"/>
          </ac:picMkLst>
        </pc:picChg>
        <pc:picChg chg="mod">
          <ac:chgData name="Matthias Jax" userId="cd89ef17-9735-4177-9198-9f4f41e2c0d7" providerId="ADAL" clId="{4C821C91-4BCF-4671-A6B2-95EDDBD031CA}" dt="2023-01-27T12:38:55.650" v="4997" actId="108"/>
          <ac:picMkLst>
            <pc:docMk/>
            <pc:sldMk cId="395559802" sldId="976"/>
            <ac:picMk id="9" creationId="{09CB969C-6ACD-925F-20D0-6882C64CE7ED}"/>
          </ac:picMkLst>
        </pc:picChg>
        <pc:picChg chg="add del mod">
          <ac:chgData name="Matthias Jax" userId="cd89ef17-9735-4177-9198-9f4f41e2c0d7" providerId="ADAL" clId="{4C821C91-4BCF-4671-A6B2-95EDDBD031CA}" dt="2023-01-27T08:28:21.611" v="2258"/>
          <ac:picMkLst>
            <pc:docMk/>
            <pc:sldMk cId="395559802" sldId="976"/>
            <ac:picMk id="1026" creationId="{EB8AB73F-EC13-FA4A-BD90-DD5E7FDC1C5E}"/>
          </ac:picMkLst>
        </pc:picChg>
      </pc:sldChg>
      <pc:sldChg chg="addSp delSp modSp mod">
        <pc:chgData name="Matthias Jax" userId="cd89ef17-9735-4177-9198-9f4f41e2c0d7" providerId="ADAL" clId="{4C821C91-4BCF-4671-A6B2-95EDDBD031CA}" dt="2023-01-31T19:15:41.207" v="5254" actId="1076"/>
        <pc:sldMkLst>
          <pc:docMk/>
          <pc:sldMk cId="3042975253" sldId="978"/>
        </pc:sldMkLst>
        <pc:spChg chg="add mod">
          <ac:chgData name="Matthias Jax" userId="cd89ef17-9735-4177-9198-9f4f41e2c0d7" providerId="ADAL" clId="{4C821C91-4BCF-4671-A6B2-95EDDBD031CA}" dt="2023-01-27T12:41:25.081" v="5041"/>
          <ac:spMkLst>
            <pc:docMk/>
            <pc:sldMk cId="3042975253" sldId="978"/>
            <ac:spMk id="2" creationId="{2A2CD9D3-DECB-0EBA-D067-E15D3E6E7F3B}"/>
          </ac:spMkLst>
        </pc:spChg>
        <pc:spChg chg="mod">
          <ac:chgData name="Matthias Jax" userId="cd89ef17-9735-4177-9198-9f4f41e2c0d7" providerId="ADAL" clId="{4C821C91-4BCF-4671-A6B2-95EDDBD031CA}" dt="2023-01-31T19:15:41.207" v="5254" actId="1076"/>
          <ac:spMkLst>
            <pc:docMk/>
            <pc:sldMk cId="3042975253" sldId="978"/>
            <ac:spMk id="4" creationId="{41C62548-0E62-F4E2-67D7-20BAEF4C0EA5}"/>
          </ac:spMkLst>
        </pc:spChg>
        <pc:spChg chg="mod">
          <ac:chgData name="Matthias Jax" userId="cd89ef17-9735-4177-9198-9f4f41e2c0d7" providerId="ADAL" clId="{4C821C91-4BCF-4671-A6B2-95EDDBD031CA}" dt="2023-01-27T12:42:39.264" v="5062" actId="1076"/>
          <ac:spMkLst>
            <pc:docMk/>
            <pc:sldMk cId="3042975253" sldId="978"/>
            <ac:spMk id="9" creationId="{5BB74CBA-759B-40B4-8731-050F9D2F313C}"/>
          </ac:spMkLst>
        </pc:spChg>
        <pc:spChg chg="del mod">
          <ac:chgData name="Matthias Jax" userId="cd89ef17-9735-4177-9198-9f4f41e2c0d7" providerId="ADAL" clId="{4C821C91-4BCF-4671-A6B2-95EDDBD031CA}" dt="2023-01-27T12:41:24.237" v="5040" actId="478"/>
          <ac:spMkLst>
            <pc:docMk/>
            <pc:sldMk cId="3042975253" sldId="978"/>
            <ac:spMk id="10" creationId="{223618A2-D88E-4FCB-8CA4-A5900571E02A}"/>
          </ac:spMkLst>
        </pc:spChg>
      </pc:sldChg>
      <pc:sldChg chg="modSp mod setBg modNotes">
        <pc:chgData name="Matthias Jax" userId="cd89ef17-9735-4177-9198-9f4f41e2c0d7" providerId="ADAL" clId="{4C821C91-4BCF-4671-A6B2-95EDDBD031CA}" dt="2023-01-27T09:45:40.298" v="3082"/>
        <pc:sldMkLst>
          <pc:docMk/>
          <pc:sldMk cId="14697422" sldId="980"/>
        </pc:sldMkLst>
        <pc:spChg chg="mod">
          <ac:chgData name="Matthias Jax" userId="cd89ef17-9735-4177-9198-9f4f41e2c0d7" providerId="ADAL" clId="{4C821C91-4BCF-4671-A6B2-95EDDBD031CA}" dt="2023-01-27T08:37:11.577" v="2338" actId="14100"/>
          <ac:spMkLst>
            <pc:docMk/>
            <pc:sldMk cId="14697422" sldId="980"/>
            <ac:spMk id="3" creationId="{82550F53-5660-442A-95B4-D3AAFEB62437}"/>
          </ac:spMkLst>
        </pc:spChg>
        <pc:picChg chg="mod">
          <ac:chgData name="Matthias Jax" userId="cd89ef17-9735-4177-9198-9f4f41e2c0d7" providerId="ADAL" clId="{4C821C91-4BCF-4671-A6B2-95EDDBD031CA}" dt="2023-01-27T08:28:21.611" v="2258"/>
          <ac:picMkLst>
            <pc:docMk/>
            <pc:sldMk cId="14697422" sldId="980"/>
            <ac:picMk id="4" creationId="{30B7D7C0-E8D3-4D32-A2EB-DEE38D8CED10}"/>
          </ac:picMkLst>
        </pc:picChg>
      </pc:sldChg>
      <pc:sldChg chg="modSp mod modNotes">
        <pc:chgData name="Matthias Jax" userId="cd89ef17-9735-4177-9198-9f4f41e2c0d7" providerId="ADAL" clId="{4C821C91-4BCF-4671-A6B2-95EDDBD031CA}" dt="2023-01-27T12:39:42.232" v="5005" actId="1076"/>
        <pc:sldMkLst>
          <pc:docMk/>
          <pc:sldMk cId="100602370" sldId="981"/>
        </pc:sldMkLst>
        <pc:spChg chg="mod">
          <ac:chgData name="Matthias Jax" userId="cd89ef17-9735-4177-9198-9f4f41e2c0d7" providerId="ADAL" clId="{4C821C91-4BCF-4671-A6B2-95EDDBD031CA}" dt="2023-01-27T12:39:42.232" v="5005" actId="1076"/>
          <ac:spMkLst>
            <pc:docMk/>
            <pc:sldMk cId="100602370" sldId="981"/>
            <ac:spMk id="3" creationId="{82550F53-5660-442A-95B4-D3AAFEB62437}"/>
          </ac:spMkLst>
        </pc:spChg>
        <pc:picChg chg="mod">
          <ac:chgData name="Matthias Jax" userId="cd89ef17-9735-4177-9198-9f4f41e2c0d7" providerId="ADAL" clId="{4C821C91-4BCF-4671-A6B2-95EDDBD031CA}" dt="2023-01-27T08:28:21.611" v="2258"/>
          <ac:picMkLst>
            <pc:docMk/>
            <pc:sldMk cId="100602370" sldId="981"/>
            <ac:picMk id="4" creationId="{D471766A-70B3-42C3-873A-AC027BD22354}"/>
          </ac:picMkLst>
        </pc:picChg>
        <pc:picChg chg="mod">
          <ac:chgData name="Matthias Jax" userId="cd89ef17-9735-4177-9198-9f4f41e2c0d7" providerId="ADAL" clId="{4C821C91-4BCF-4671-A6B2-95EDDBD031CA}" dt="2023-01-27T08:28:21.611" v="2258"/>
          <ac:picMkLst>
            <pc:docMk/>
            <pc:sldMk cId="100602370" sldId="981"/>
            <ac:picMk id="5" creationId="{E29E0391-E92C-4D16-BA16-E202C78F33B7}"/>
          </ac:picMkLst>
        </pc:picChg>
        <pc:picChg chg="mod">
          <ac:chgData name="Matthias Jax" userId="cd89ef17-9735-4177-9198-9f4f41e2c0d7" providerId="ADAL" clId="{4C821C91-4BCF-4671-A6B2-95EDDBD031CA}" dt="2023-01-27T08:28:21.611" v="2258"/>
          <ac:picMkLst>
            <pc:docMk/>
            <pc:sldMk cId="100602370" sldId="981"/>
            <ac:picMk id="6" creationId="{A0DEDA73-F0B4-4204-9003-3E6A9AAF1271}"/>
          </ac:picMkLst>
        </pc:picChg>
        <pc:picChg chg="mod">
          <ac:chgData name="Matthias Jax" userId="cd89ef17-9735-4177-9198-9f4f41e2c0d7" providerId="ADAL" clId="{4C821C91-4BCF-4671-A6B2-95EDDBD031CA}" dt="2023-01-27T08:28:21.611" v="2258"/>
          <ac:picMkLst>
            <pc:docMk/>
            <pc:sldMk cId="100602370" sldId="981"/>
            <ac:picMk id="7" creationId="{FA87EF02-8698-46DC-AFED-E0F43EB66FC7}"/>
          </ac:picMkLst>
        </pc:picChg>
        <pc:picChg chg="mod">
          <ac:chgData name="Matthias Jax" userId="cd89ef17-9735-4177-9198-9f4f41e2c0d7" providerId="ADAL" clId="{4C821C91-4BCF-4671-A6B2-95EDDBD031CA}" dt="2023-01-27T08:28:21.611" v="2258"/>
          <ac:picMkLst>
            <pc:docMk/>
            <pc:sldMk cId="100602370" sldId="981"/>
            <ac:picMk id="8" creationId="{1FDA6A64-4D8C-4129-AB62-B2E86AC49672}"/>
          </ac:picMkLst>
        </pc:picChg>
        <pc:picChg chg="mod">
          <ac:chgData name="Matthias Jax" userId="cd89ef17-9735-4177-9198-9f4f41e2c0d7" providerId="ADAL" clId="{4C821C91-4BCF-4671-A6B2-95EDDBD031CA}" dt="2023-01-27T08:28:21.611" v="2258"/>
          <ac:picMkLst>
            <pc:docMk/>
            <pc:sldMk cId="100602370" sldId="981"/>
            <ac:picMk id="9" creationId="{976ADFA7-7C63-4639-B811-8C50B2ABB478}"/>
          </ac:picMkLst>
        </pc:picChg>
        <pc:picChg chg="mod">
          <ac:chgData name="Matthias Jax" userId="cd89ef17-9735-4177-9198-9f4f41e2c0d7" providerId="ADAL" clId="{4C821C91-4BCF-4671-A6B2-95EDDBD031CA}" dt="2023-01-27T08:28:21.611" v="2258"/>
          <ac:picMkLst>
            <pc:docMk/>
            <pc:sldMk cId="100602370" sldId="981"/>
            <ac:picMk id="10" creationId="{8755E561-3EE5-4BC0-A055-593EE30F373D}"/>
          </ac:picMkLst>
        </pc:picChg>
        <pc:picChg chg="mod">
          <ac:chgData name="Matthias Jax" userId="cd89ef17-9735-4177-9198-9f4f41e2c0d7" providerId="ADAL" clId="{4C821C91-4BCF-4671-A6B2-95EDDBD031CA}" dt="2023-01-27T08:28:21.611" v="2258"/>
          <ac:picMkLst>
            <pc:docMk/>
            <pc:sldMk cId="100602370" sldId="981"/>
            <ac:picMk id="11" creationId="{43DF753F-56E4-4C99-BFBE-82CFAB4961AC}"/>
          </ac:picMkLst>
        </pc:picChg>
        <pc:picChg chg="mod">
          <ac:chgData name="Matthias Jax" userId="cd89ef17-9735-4177-9198-9f4f41e2c0d7" providerId="ADAL" clId="{4C821C91-4BCF-4671-A6B2-95EDDBD031CA}" dt="2023-01-27T08:28:21.611" v="2258"/>
          <ac:picMkLst>
            <pc:docMk/>
            <pc:sldMk cId="100602370" sldId="981"/>
            <ac:picMk id="12" creationId="{42109E20-2340-4CFC-B0B8-3B7D16542CDA}"/>
          </ac:picMkLst>
        </pc:picChg>
        <pc:picChg chg="mod">
          <ac:chgData name="Matthias Jax" userId="cd89ef17-9735-4177-9198-9f4f41e2c0d7" providerId="ADAL" clId="{4C821C91-4BCF-4671-A6B2-95EDDBD031CA}" dt="2023-01-27T08:28:21.611" v="2258"/>
          <ac:picMkLst>
            <pc:docMk/>
            <pc:sldMk cId="100602370" sldId="981"/>
            <ac:picMk id="13" creationId="{A35A1121-E1F0-42EB-A1C2-D3696F9E50DD}"/>
          </ac:picMkLst>
        </pc:picChg>
      </pc:sldChg>
      <pc:sldChg chg="del">
        <pc:chgData name="Matthias Jax" userId="cd89ef17-9735-4177-9198-9f4f41e2c0d7" providerId="ADAL" clId="{4C821C91-4BCF-4671-A6B2-95EDDBD031CA}" dt="2023-01-23T15:39:02.332" v="180" actId="47"/>
        <pc:sldMkLst>
          <pc:docMk/>
          <pc:sldMk cId="1545405654" sldId="982"/>
        </pc:sldMkLst>
      </pc:sldChg>
      <pc:sldChg chg="del">
        <pc:chgData name="Matthias Jax" userId="cd89ef17-9735-4177-9198-9f4f41e2c0d7" providerId="ADAL" clId="{4C821C91-4BCF-4671-A6B2-95EDDBD031CA}" dt="2023-01-23T15:39:03.877" v="181" actId="47"/>
        <pc:sldMkLst>
          <pc:docMk/>
          <pc:sldMk cId="1119256379" sldId="983"/>
        </pc:sldMkLst>
      </pc:sldChg>
      <pc:sldChg chg="del">
        <pc:chgData name="Matthias Jax" userId="cd89ef17-9735-4177-9198-9f4f41e2c0d7" providerId="ADAL" clId="{4C821C91-4BCF-4671-A6B2-95EDDBD031CA}" dt="2023-01-23T15:56:08.334" v="1492" actId="47"/>
        <pc:sldMkLst>
          <pc:docMk/>
          <pc:sldMk cId="1500955169" sldId="984"/>
        </pc:sldMkLst>
      </pc:sldChg>
      <pc:sldChg chg="addSp delSp modSp add mod modNotes modNotesTx">
        <pc:chgData name="Matthias Jax" userId="cd89ef17-9735-4177-9198-9f4f41e2c0d7" providerId="ADAL" clId="{4C821C91-4BCF-4671-A6B2-95EDDBD031CA}" dt="2023-01-27T12:54:29.463" v="5169" actId="20577"/>
        <pc:sldMkLst>
          <pc:docMk/>
          <pc:sldMk cId="1579620329" sldId="985"/>
        </pc:sldMkLst>
        <pc:spChg chg="add del mod">
          <ac:chgData name="Matthias Jax" userId="cd89ef17-9735-4177-9198-9f4f41e2c0d7" providerId="ADAL" clId="{4C821C91-4BCF-4671-A6B2-95EDDBD031CA}" dt="2023-01-27T09:38:03.092" v="3014" actId="478"/>
          <ac:spMkLst>
            <pc:docMk/>
            <pc:sldMk cId="1579620329" sldId="985"/>
            <ac:spMk id="2" creationId="{70454CA9-66D8-B863-29D1-9DBD71523232}"/>
          </ac:spMkLst>
        </pc:spChg>
        <pc:spChg chg="add del mod">
          <ac:chgData name="Matthias Jax" userId="cd89ef17-9735-4177-9198-9f4f41e2c0d7" providerId="ADAL" clId="{4C821C91-4BCF-4671-A6B2-95EDDBD031CA}" dt="2023-01-27T09:38:01.989" v="3013" actId="478"/>
          <ac:spMkLst>
            <pc:docMk/>
            <pc:sldMk cId="1579620329" sldId="985"/>
            <ac:spMk id="3" creationId="{6E3046A7-6068-EE33-E890-9335862B5B1C}"/>
          </ac:spMkLst>
        </pc:spChg>
        <pc:spChg chg="mod">
          <ac:chgData name="Matthias Jax" userId="cd89ef17-9735-4177-9198-9f4f41e2c0d7" providerId="ADAL" clId="{4C821C91-4BCF-4671-A6B2-95EDDBD031CA}" dt="2023-01-27T12:54:29.463" v="5169" actId="20577"/>
          <ac:spMkLst>
            <pc:docMk/>
            <pc:sldMk cId="1579620329" sldId="985"/>
            <ac:spMk id="5" creationId="{60968A50-EF0C-FF52-2FEA-C566AF23B347}"/>
          </ac:spMkLst>
        </pc:spChg>
        <pc:spChg chg="mod">
          <ac:chgData name="Matthias Jax" userId="cd89ef17-9735-4177-9198-9f4f41e2c0d7" providerId="ADAL" clId="{4C821C91-4BCF-4671-A6B2-95EDDBD031CA}" dt="2023-01-27T09:38:03.934" v="3015"/>
          <ac:spMkLst>
            <pc:docMk/>
            <pc:sldMk cId="1579620329" sldId="985"/>
            <ac:spMk id="6" creationId="{C56C158D-5C7F-D8F7-B13B-656ED89940BE}"/>
          </ac:spMkLst>
        </pc:spChg>
        <pc:spChg chg="mod">
          <ac:chgData name="Matthias Jax" userId="cd89ef17-9735-4177-9198-9f4f41e2c0d7" providerId="ADAL" clId="{4C821C91-4BCF-4671-A6B2-95EDDBD031CA}" dt="2023-01-23T15:58:10.375" v="1506" actId="20577"/>
          <ac:spMkLst>
            <pc:docMk/>
            <pc:sldMk cId="1579620329" sldId="985"/>
            <ac:spMk id="7" creationId="{DCBDE21A-7512-4770-9909-CABF6F8CE20E}"/>
          </ac:spMkLst>
        </pc:spChg>
        <pc:spChg chg="del">
          <ac:chgData name="Matthias Jax" userId="cd89ef17-9735-4177-9198-9f4f41e2c0d7" providerId="ADAL" clId="{4C821C91-4BCF-4671-A6B2-95EDDBD031CA}" dt="2023-01-25T08:13:53.662" v="1639" actId="478"/>
          <ac:spMkLst>
            <pc:docMk/>
            <pc:sldMk cId="1579620329" sldId="985"/>
            <ac:spMk id="8" creationId="{555BA565-B564-4F52-9724-63F71B857C26}"/>
          </ac:spMkLst>
        </pc:spChg>
        <pc:spChg chg="mod">
          <ac:chgData name="Matthias Jax" userId="cd89ef17-9735-4177-9198-9f4f41e2c0d7" providerId="ADAL" clId="{4C821C91-4BCF-4671-A6B2-95EDDBD031CA}" dt="2023-01-27T09:38:03.934" v="3015"/>
          <ac:spMkLst>
            <pc:docMk/>
            <pc:sldMk cId="1579620329" sldId="985"/>
            <ac:spMk id="8" creationId="{7C364F4E-4790-F648-9915-9A70873CECDE}"/>
          </ac:spMkLst>
        </pc:spChg>
        <pc:spChg chg="add mod">
          <ac:chgData name="Matthias Jax" userId="cd89ef17-9735-4177-9198-9f4f41e2c0d7" providerId="ADAL" clId="{4C821C91-4BCF-4671-A6B2-95EDDBD031CA}" dt="2023-01-27T09:38:11.832" v="3016"/>
          <ac:spMkLst>
            <pc:docMk/>
            <pc:sldMk cId="1579620329" sldId="985"/>
            <ac:spMk id="9" creationId="{7EC25378-F8D6-1B56-07BC-DDF6587CE31E}"/>
          </ac:spMkLst>
        </pc:spChg>
        <pc:spChg chg="add mod">
          <ac:chgData name="Matthias Jax" userId="cd89ef17-9735-4177-9198-9f4f41e2c0d7" providerId="ADAL" clId="{4C821C91-4BCF-4671-A6B2-95EDDBD031CA}" dt="2023-01-27T09:48:34.840" v="3143" actId="14100"/>
          <ac:spMkLst>
            <pc:docMk/>
            <pc:sldMk cId="1579620329" sldId="985"/>
            <ac:spMk id="10" creationId="{E8E7559B-8B3C-556A-4D06-3441FDCB05A7}"/>
          </ac:spMkLst>
        </pc:spChg>
        <pc:spChg chg="del mod">
          <ac:chgData name="Matthias Jax" userId="cd89ef17-9735-4177-9198-9f4f41e2c0d7" providerId="ADAL" clId="{4C821C91-4BCF-4671-A6B2-95EDDBD031CA}" dt="2023-01-25T08:26:45.990" v="1688" actId="478"/>
          <ac:spMkLst>
            <pc:docMk/>
            <pc:sldMk cId="1579620329" sldId="985"/>
            <ac:spMk id="11" creationId="{26A87A35-DE37-4741-9BB2-E67AB604D3FD}"/>
          </ac:spMkLst>
        </pc:spChg>
        <pc:spChg chg="add mod">
          <ac:chgData name="Matthias Jax" userId="cd89ef17-9735-4177-9198-9f4f41e2c0d7" providerId="ADAL" clId="{4C821C91-4BCF-4671-A6B2-95EDDBD031CA}" dt="2023-01-27T09:49:11.017" v="3161" actId="1035"/>
          <ac:spMkLst>
            <pc:docMk/>
            <pc:sldMk cId="1579620329" sldId="985"/>
            <ac:spMk id="11" creationId="{4673A5FB-5C73-AA3F-86BD-C7C0430A6403}"/>
          </ac:spMkLst>
        </pc:spChg>
        <pc:spChg chg="del">
          <ac:chgData name="Matthias Jax" userId="cd89ef17-9735-4177-9198-9f4f41e2c0d7" providerId="ADAL" clId="{4C821C91-4BCF-4671-A6B2-95EDDBD031CA}" dt="2023-01-25T08:26:43.357" v="1686" actId="478"/>
          <ac:spMkLst>
            <pc:docMk/>
            <pc:sldMk cId="1579620329" sldId="985"/>
            <ac:spMk id="12" creationId="{2FDDF246-507A-4DD8-B161-13FB66A4AE56}"/>
          </ac:spMkLst>
        </pc:spChg>
        <pc:spChg chg="add mod">
          <ac:chgData name="Matthias Jax" userId="cd89ef17-9735-4177-9198-9f4f41e2c0d7" providerId="ADAL" clId="{4C821C91-4BCF-4671-A6B2-95EDDBD031CA}" dt="2023-01-27T09:49:07.102" v="3160" actId="1035"/>
          <ac:spMkLst>
            <pc:docMk/>
            <pc:sldMk cId="1579620329" sldId="985"/>
            <ac:spMk id="12" creationId="{600D7486-142B-1AEF-6F90-D3BAA8A06B85}"/>
          </ac:spMkLst>
        </pc:spChg>
        <pc:grpChg chg="add mod">
          <ac:chgData name="Matthias Jax" userId="cd89ef17-9735-4177-9198-9f4f41e2c0d7" providerId="ADAL" clId="{4C821C91-4BCF-4671-A6B2-95EDDBD031CA}" dt="2023-01-27T09:38:03.934" v="3015"/>
          <ac:grpSpMkLst>
            <pc:docMk/>
            <pc:sldMk cId="1579620329" sldId="985"/>
            <ac:grpSpMk id="4" creationId="{D35381EB-BDB3-3665-526D-A09F9FA83A40}"/>
          </ac:grpSpMkLst>
        </pc:grpChg>
        <pc:graphicFrameChg chg="add mod">
          <ac:chgData name="Matthias Jax" userId="cd89ef17-9735-4177-9198-9f4f41e2c0d7" providerId="ADAL" clId="{4C821C91-4BCF-4671-A6B2-95EDDBD031CA}" dt="2023-01-27T09:39:12.710" v="3028"/>
          <ac:graphicFrameMkLst>
            <pc:docMk/>
            <pc:sldMk cId="1579620329" sldId="985"/>
            <ac:graphicFrameMk id="7" creationId="{CBDD344A-F924-C8B2-5300-0BA7DB358CEE}"/>
          </ac:graphicFrameMkLst>
        </pc:graphicFrameChg>
        <pc:graphicFrameChg chg="del">
          <ac:chgData name="Matthias Jax" userId="cd89ef17-9735-4177-9198-9f4f41e2c0d7" providerId="ADAL" clId="{4C821C91-4BCF-4671-A6B2-95EDDBD031CA}" dt="2023-01-25T08:26:40.462" v="1685" actId="478"/>
          <ac:graphicFrameMkLst>
            <pc:docMk/>
            <pc:sldMk cId="1579620329" sldId="985"/>
            <ac:graphicFrameMk id="9" creationId="{B25B6C4A-3160-5EA4-8F44-BD294D0BC53F}"/>
          </ac:graphicFrameMkLst>
        </pc:graphicFrameChg>
      </pc:sldChg>
      <pc:sldChg chg="delSp modSp add del mod modShow modNotes">
        <pc:chgData name="Matthias Jax" userId="cd89ef17-9735-4177-9198-9f4f41e2c0d7" providerId="ADAL" clId="{4C821C91-4BCF-4671-A6B2-95EDDBD031CA}" dt="2023-01-27T09:51:23.016" v="3179" actId="47"/>
        <pc:sldMkLst>
          <pc:docMk/>
          <pc:sldMk cId="2971987463" sldId="986"/>
        </pc:sldMkLst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2971987463" sldId="986"/>
            <ac:spMk id="7" creationId="{DCBDE21A-7512-4770-9909-CABF6F8CE20E}"/>
          </ac:spMkLst>
        </pc:spChg>
        <pc:spChg chg="del">
          <ac:chgData name="Matthias Jax" userId="cd89ef17-9735-4177-9198-9f4f41e2c0d7" providerId="ADAL" clId="{4C821C91-4BCF-4671-A6B2-95EDDBD031CA}" dt="2023-01-25T08:13:56.497" v="1640" actId="478"/>
          <ac:spMkLst>
            <pc:docMk/>
            <pc:sldMk cId="2971987463" sldId="986"/>
            <ac:spMk id="8" creationId="{555BA565-B564-4F52-9724-63F71B857C26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2971987463" sldId="986"/>
            <ac:spMk id="11" creationId="{26A87A35-DE37-4741-9BB2-E67AB604D3FD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2971987463" sldId="986"/>
            <ac:spMk id="12" creationId="{2FDDF246-507A-4DD8-B161-13FB66A4AE56}"/>
          </ac:spMkLst>
        </pc:spChg>
      </pc:sldChg>
      <pc:sldChg chg="delSp modSp add del mod ord setBg modShow modNotes">
        <pc:chgData name="Matthias Jax" userId="cd89ef17-9735-4177-9198-9f4f41e2c0d7" providerId="ADAL" clId="{4C821C91-4BCF-4671-A6B2-95EDDBD031CA}" dt="2023-01-27T09:10:45.329" v="2813" actId="47"/>
        <pc:sldMkLst>
          <pc:docMk/>
          <pc:sldMk cId="635710333" sldId="987"/>
        </pc:sldMkLst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635710333" sldId="987"/>
            <ac:spMk id="7" creationId="{DCBDE21A-7512-4770-9909-CABF6F8CE20E}"/>
          </ac:spMkLst>
        </pc:spChg>
        <pc:spChg chg="del">
          <ac:chgData name="Matthias Jax" userId="cd89ef17-9735-4177-9198-9f4f41e2c0d7" providerId="ADAL" clId="{4C821C91-4BCF-4671-A6B2-95EDDBD031CA}" dt="2023-01-25T08:13:42.660" v="1634" actId="478"/>
          <ac:spMkLst>
            <pc:docMk/>
            <pc:sldMk cId="635710333" sldId="987"/>
            <ac:spMk id="8" creationId="{555BA565-B564-4F52-9724-63F71B857C26}"/>
          </ac:spMkLst>
        </pc:spChg>
        <pc:spChg chg="del mod">
          <ac:chgData name="Matthias Jax" userId="cd89ef17-9735-4177-9198-9f4f41e2c0d7" providerId="ADAL" clId="{4C821C91-4BCF-4671-A6B2-95EDDBD031CA}" dt="2023-01-25T08:13:37.373" v="1632" actId="478"/>
          <ac:spMkLst>
            <pc:docMk/>
            <pc:sldMk cId="635710333" sldId="987"/>
            <ac:spMk id="11" creationId="{26A87A35-DE37-4741-9BB2-E67AB604D3FD}"/>
          </ac:spMkLst>
        </pc:spChg>
        <pc:spChg chg="del">
          <ac:chgData name="Matthias Jax" userId="cd89ef17-9735-4177-9198-9f4f41e2c0d7" providerId="ADAL" clId="{4C821C91-4BCF-4671-A6B2-95EDDBD031CA}" dt="2023-01-25T08:13:39.532" v="1633" actId="478"/>
          <ac:spMkLst>
            <pc:docMk/>
            <pc:sldMk cId="635710333" sldId="987"/>
            <ac:spMk id="12" creationId="{2FDDF246-507A-4DD8-B161-13FB66A4AE56}"/>
          </ac:spMkLst>
        </pc:spChg>
      </pc:sldChg>
      <pc:sldChg chg="addSp delSp modSp add mod modNotes modNotesTx">
        <pc:chgData name="Matthias Jax" userId="cd89ef17-9735-4177-9198-9f4f41e2c0d7" providerId="ADAL" clId="{4C821C91-4BCF-4671-A6B2-95EDDBD031CA}" dt="2023-01-31T19:13:01.077" v="5176" actId="6549"/>
        <pc:sldMkLst>
          <pc:docMk/>
          <pc:sldMk cId="3641981514" sldId="988"/>
        </pc:sldMkLst>
        <pc:spChg chg="mod">
          <ac:chgData name="Matthias Jax" userId="cd89ef17-9735-4177-9198-9f4f41e2c0d7" providerId="ADAL" clId="{4C821C91-4BCF-4671-A6B2-95EDDBD031CA}" dt="2023-01-27T10:25:23.208" v="3628" actId="20577"/>
          <ac:spMkLst>
            <pc:docMk/>
            <pc:sldMk cId="3641981514" sldId="988"/>
            <ac:spMk id="3" creationId="{A4E6142D-8D7B-3597-311F-173E70EB7D13}"/>
          </ac:spMkLst>
        </pc:spChg>
        <pc:spChg chg="mod">
          <ac:chgData name="Matthias Jax" userId="cd89ef17-9735-4177-9198-9f4f41e2c0d7" providerId="ADAL" clId="{4C821C91-4BCF-4671-A6B2-95EDDBD031CA}" dt="2023-01-27T10:14:38.400" v="3476"/>
          <ac:spMkLst>
            <pc:docMk/>
            <pc:sldMk cId="3641981514" sldId="988"/>
            <ac:spMk id="4" creationId="{223F478D-33DB-5EBC-4DD9-5F3726FBF5E7}"/>
          </ac:spMkLst>
        </pc:spChg>
        <pc:spChg chg="add mod">
          <ac:chgData name="Matthias Jax" userId="cd89ef17-9735-4177-9198-9f4f41e2c0d7" providerId="ADAL" clId="{4C821C91-4BCF-4671-A6B2-95EDDBD031CA}" dt="2023-01-27T10:14:38.400" v="3476"/>
          <ac:spMkLst>
            <pc:docMk/>
            <pc:sldMk cId="3641981514" sldId="988"/>
            <ac:spMk id="5" creationId="{53A130D0-5163-D078-B7DB-D0FD8F70F7EB}"/>
          </ac:spMkLst>
        </pc:spChg>
        <pc:spChg chg="mod">
          <ac:chgData name="Matthias Jax" userId="cd89ef17-9735-4177-9198-9f4f41e2c0d7" providerId="ADAL" clId="{4C821C91-4BCF-4671-A6B2-95EDDBD031CA}" dt="2023-01-31T19:12:59.355" v="5174" actId="21"/>
          <ac:spMkLst>
            <pc:docMk/>
            <pc:sldMk cId="3641981514" sldId="988"/>
            <ac:spMk id="7" creationId="{DCBDE21A-7512-4770-9909-CABF6F8CE20E}"/>
          </ac:spMkLst>
        </pc:spChg>
        <pc:spChg chg="del">
          <ac:chgData name="Matthias Jax" userId="cd89ef17-9735-4177-9198-9f4f41e2c0d7" providerId="ADAL" clId="{4C821C91-4BCF-4671-A6B2-95EDDBD031CA}" dt="2023-01-25T08:14:04.710" v="1642" actId="478"/>
          <ac:spMkLst>
            <pc:docMk/>
            <pc:sldMk cId="3641981514" sldId="988"/>
            <ac:spMk id="8" creationId="{555BA565-B564-4F52-9724-63F71B857C26}"/>
          </ac:spMkLst>
        </pc:spChg>
        <pc:spChg chg="del mod">
          <ac:chgData name="Matthias Jax" userId="cd89ef17-9735-4177-9198-9f4f41e2c0d7" providerId="ADAL" clId="{4C821C91-4BCF-4671-A6B2-95EDDBD031CA}" dt="2023-01-27T09:58:18.879" v="3255" actId="478"/>
          <ac:spMkLst>
            <pc:docMk/>
            <pc:sldMk cId="3641981514" sldId="988"/>
            <ac:spMk id="11" creationId="{26A87A35-DE37-4741-9BB2-E67AB604D3FD}"/>
          </ac:spMkLst>
        </pc:spChg>
        <pc:spChg chg="del mod">
          <ac:chgData name="Matthias Jax" userId="cd89ef17-9735-4177-9198-9f4f41e2c0d7" providerId="ADAL" clId="{4C821C91-4BCF-4671-A6B2-95EDDBD031CA}" dt="2023-01-27T09:58:16.315" v="3254" actId="478"/>
          <ac:spMkLst>
            <pc:docMk/>
            <pc:sldMk cId="3641981514" sldId="988"/>
            <ac:spMk id="12" creationId="{2FDDF246-507A-4DD8-B161-13FB66A4AE56}"/>
          </ac:spMkLst>
        </pc:spChg>
        <pc:grpChg chg="add mod">
          <ac:chgData name="Matthias Jax" userId="cd89ef17-9735-4177-9198-9f4f41e2c0d7" providerId="ADAL" clId="{4C821C91-4BCF-4671-A6B2-95EDDBD031CA}" dt="2023-01-27T10:14:38.400" v="3476"/>
          <ac:grpSpMkLst>
            <pc:docMk/>
            <pc:sldMk cId="3641981514" sldId="988"/>
            <ac:grpSpMk id="2" creationId="{AEE2004D-C6CF-C579-076C-8447435AB5FF}"/>
          </ac:grpSpMkLst>
        </pc:grpChg>
      </pc:sldChg>
      <pc:sldChg chg="addSp delSp modSp add mod modNotes modNotesTx">
        <pc:chgData name="Matthias Jax" userId="cd89ef17-9735-4177-9198-9f4f41e2c0d7" providerId="ADAL" clId="{4C821C91-4BCF-4671-A6B2-95EDDBD031CA}" dt="2023-01-27T10:25:15.693" v="3618" actId="20577"/>
        <pc:sldMkLst>
          <pc:docMk/>
          <pc:sldMk cId="4046417330" sldId="989"/>
        </pc:sldMkLst>
        <pc:spChg chg="mod">
          <ac:chgData name="Matthias Jax" userId="cd89ef17-9735-4177-9198-9f4f41e2c0d7" providerId="ADAL" clId="{4C821C91-4BCF-4671-A6B2-95EDDBD031CA}" dt="2023-01-27T10:25:15.693" v="3618" actId="20577"/>
          <ac:spMkLst>
            <pc:docMk/>
            <pc:sldMk cId="4046417330" sldId="989"/>
            <ac:spMk id="3" creationId="{46C3FE6E-B40E-B7A0-32F2-DEBE2497120C}"/>
          </ac:spMkLst>
        </pc:spChg>
        <pc:spChg chg="mod">
          <ac:chgData name="Matthias Jax" userId="cd89ef17-9735-4177-9198-9f4f41e2c0d7" providerId="ADAL" clId="{4C821C91-4BCF-4671-A6B2-95EDDBD031CA}" dt="2023-01-27T09:51:15.679" v="3177"/>
          <ac:spMkLst>
            <pc:docMk/>
            <pc:sldMk cId="4046417330" sldId="989"/>
            <ac:spMk id="4" creationId="{F6498E5C-40B0-AA96-C106-190D75EC99A9}"/>
          </ac:spMkLst>
        </pc:spChg>
        <pc:spChg chg="add mod">
          <ac:chgData name="Matthias Jax" userId="cd89ef17-9735-4177-9198-9f4f41e2c0d7" providerId="ADAL" clId="{4C821C91-4BCF-4671-A6B2-95EDDBD031CA}" dt="2023-01-27T09:51:21.192" v="3178"/>
          <ac:spMkLst>
            <pc:docMk/>
            <pc:sldMk cId="4046417330" sldId="989"/>
            <ac:spMk id="5" creationId="{25BAECE9-9333-F4D3-FFBF-406D076068D8}"/>
          </ac:spMkLst>
        </pc:spChg>
        <pc:spChg chg="mod">
          <ac:chgData name="Matthias Jax" userId="cd89ef17-9735-4177-9198-9f4f41e2c0d7" providerId="ADAL" clId="{4C821C91-4BCF-4671-A6B2-95EDDBD031CA}" dt="2023-01-27T09:59:11.647" v="3268" actId="1076"/>
          <ac:spMkLst>
            <pc:docMk/>
            <pc:sldMk cId="4046417330" sldId="989"/>
            <ac:spMk id="7" creationId="{DCBDE21A-7512-4770-9909-CABF6F8CE20E}"/>
          </ac:spMkLst>
        </pc:spChg>
        <pc:spChg chg="del">
          <ac:chgData name="Matthias Jax" userId="cd89ef17-9735-4177-9198-9f4f41e2c0d7" providerId="ADAL" clId="{4C821C91-4BCF-4671-A6B2-95EDDBD031CA}" dt="2023-01-25T08:13:59.444" v="1641" actId="478"/>
          <ac:spMkLst>
            <pc:docMk/>
            <pc:sldMk cId="4046417330" sldId="989"/>
            <ac:spMk id="8" creationId="{555BA565-B564-4F52-9724-63F71B857C26}"/>
          </ac:spMkLst>
        </pc:spChg>
        <pc:spChg chg="del">
          <ac:chgData name="Matthias Jax" userId="cd89ef17-9735-4177-9198-9f4f41e2c0d7" providerId="ADAL" clId="{4C821C91-4BCF-4671-A6B2-95EDDBD031CA}" dt="2023-01-25T08:36:09.354" v="1720" actId="478"/>
          <ac:spMkLst>
            <pc:docMk/>
            <pc:sldMk cId="4046417330" sldId="989"/>
            <ac:spMk id="11" creationId="{26A87A35-DE37-4741-9BB2-E67AB604D3FD}"/>
          </ac:spMkLst>
        </pc:spChg>
        <pc:spChg chg="del">
          <ac:chgData name="Matthias Jax" userId="cd89ef17-9735-4177-9198-9f4f41e2c0d7" providerId="ADAL" clId="{4C821C91-4BCF-4671-A6B2-95EDDBD031CA}" dt="2023-01-25T08:36:10.750" v="1721" actId="478"/>
          <ac:spMkLst>
            <pc:docMk/>
            <pc:sldMk cId="4046417330" sldId="989"/>
            <ac:spMk id="12" creationId="{2FDDF246-507A-4DD8-B161-13FB66A4AE56}"/>
          </ac:spMkLst>
        </pc:spChg>
        <pc:grpChg chg="add mod">
          <ac:chgData name="Matthias Jax" userId="cd89ef17-9735-4177-9198-9f4f41e2c0d7" providerId="ADAL" clId="{4C821C91-4BCF-4671-A6B2-95EDDBD031CA}" dt="2023-01-27T09:51:15.679" v="3177"/>
          <ac:grpSpMkLst>
            <pc:docMk/>
            <pc:sldMk cId="4046417330" sldId="989"/>
            <ac:grpSpMk id="2" creationId="{2B23C343-C04C-3C29-09A7-9210CA630BE4}"/>
          </ac:grpSpMkLst>
        </pc:grpChg>
      </pc:sldChg>
      <pc:sldChg chg="delSp modSp add del mod modShow modNotes">
        <pc:chgData name="Matthias Jax" userId="cd89ef17-9735-4177-9198-9f4f41e2c0d7" providerId="ADAL" clId="{4C821C91-4BCF-4671-A6B2-95EDDBD031CA}" dt="2023-01-27T10:22:10.237" v="3562" actId="47"/>
        <pc:sldMkLst>
          <pc:docMk/>
          <pc:sldMk cId="1443084484" sldId="990"/>
        </pc:sldMkLst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443084484" sldId="990"/>
            <ac:spMk id="7" creationId="{DCBDE21A-7512-4770-9909-CABF6F8CE20E}"/>
          </ac:spMkLst>
        </pc:spChg>
        <pc:spChg chg="del">
          <ac:chgData name="Matthias Jax" userId="cd89ef17-9735-4177-9198-9f4f41e2c0d7" providerId="ADAL" clId="{4C821C91-4BCF-4671-A6B2-95EDDBD031CA}" dt="2023-01-25T08:14:18.975" v="1647" actId="478"/>
          <ac:spMkLst>
            <pc:docMk/>
            <pc:sldMk cId="1443084484" sldId="990"/>
            <ac:spMk id="8" creationId="{555BA565-B564-4F52-9724-63F71B857C26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443084484" sldId="990"/>
            <ac:spMk id="11" creationId="{26A87A35-DE37-4741-9BB2-E67AB604D3FD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443084484" sldId="990"/>
            <ac:spMk id="12" creationId="{2FDDF246-507A-4DD8-B161-13FB66A4AE56}"/>
          </ac:spMkLst>
        </pc:spChg>
      </pc:sldChg>
      <pc:sldChg chg="delSp modSp add del mod modNotes">
        <pc:chgData name="Matthias Jax" userId="cd89ef17-9735-4177-9198-9f4f41e2c0d7" providerId="ADAL" clId="{4C821C91-4BCF-4671-A6B2-95EDDBD031CA}" dt="2023-01-27T10:55:44.849" v="4234" actId="47"/>
        <pc:sldMkLst>
          <pc:docMk/>
          <pc:sldMk cId="3849522148" sldId="991"/>
        </pc:sldMkLst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3849522148" sldId="991"/>
            <ac:spMk id="7" creationId="{DCBDE21A-7512-4770-9909-CABF6F8CE20E}"/>
          </ac:spMkLst>
        </pc:spChg>
        <pc:spChg chg="del">
          <ac:chgData name="Matthias Jax" userId="cd89ef17-9735-4177-9198-9f4f41e2c0d7" providerId="ADAL" clId="{4C821C91-4BCF-4671-A6B2-95EDDBD031CA}" dt="2023-01-25T08:14:21.450" v="1648" actId="478"/>
          <ac:spMkLst>
            <pc:docMk/>
            <pc:sldMk cId="3849522148" sldId="991"/>
            <ac:spMk id="8" creationId="{555BA565-B564-4F52-9724-63F71B857C26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3849522148" sldId="991"/>
            <ac:spMk id="11" creationId="{26A87A35-DE37-4741-9BB2-E67AB604D3FD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3849522148" sldId="991"/>
            <ac:spMk id="12" creationId="{2FDDF246-507A-4DD8-B161-13FB66A4AE56}"/>
          </ac:spMkLst>
        </pc:spChg>
      </pc:sldChg>
      <pc:sldChg chg="delSp modSp add del mod modNotes">
        <pc:chgData name="Matthias Jax" userId="cd89ef17-9735-4177-9198-9f4f41e2c0d7" providerId="ADAL" clId="{4C821C91-4BCF-4671-A6B2-95EDDBD031CA}" dt="2023-01-27T12:20:18.530" v="4781" actId="47"/>
        <pc:sldMkLst>
          <pc:docMk/>
          <pc:sldMk cId="607535110" sldId="992"/>
        </pc:sldMkLst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607535110" sldId="992"/>
            <ac:spMk id="7" creationId="{DCBDE21A-7512-4770-9909-CABF6F8CE20E}"/>
          </ac:spMkLst>
        </pc:spChg>
        <pc:spChg chg="del">
          <ac:chgData name="Matthias Jax" userId="cd89ef17-9735-4177-9198-9f4f41e2c0d7" providerId="ADAL" clId="{4C821C91-4BCF-4671-A6B2-95EDDBD031CA}" dt="2023-01-25T08:14:24.307" v="1649" actId="478"/>
          <ac:spMkLst>
            <pc:docMk/>
            <pc:sldMk cId="607535110" sldId="992"/>
            <ac:spMk id="8" creationId="{555BA565-B564-4F52-9724-63F71B857C26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607535110" sldId="992"/>
            <ac:spMk id="11" creationId="{26A87A35-DE37-4741-9BB2-E67AB604D3FD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607535110" sldId="992"/>
            <ac:spMk id="12" creationId="{2FDDF246-507A-4DD8-B161-13FB66A4AE56}"/>
          </ac:spMkLst>
        </pc:spChg>
      </pc:sldChg>
      <pc:sldChg chg="modSp add mod modNotes">
        <pc:chgData name="Matthias Jax" userId="cd89ef17-9735-4177-9198-9f4f41e2c0d7" providerId="ADAL" clId="{4C821C91-4BCF-4671-A6B2-95EDDBD031CA}" dt="2023-01-27T12:39:11.103" v="5001" actId="6549"/>
        <pc:sldMkLst>
          <pc:docMk/>
          <pc:sldMk cId="3204655272" sldId="993"/>
        </pc:sldMkLst>
        <pc:spChg chg="mod">
          <ac:chgData name="Matthias Jax" userId="cd89ef17-9735-4177-9198-9f4f41e2c0d7" providerId="ADAL" clId="{4C821C91-4BCF-4671-A6B2-95EDDBD031CA}" dt="2023-01-27T12:39:11.103" v="5001" actId="6549"/>
          <ac:spMkLst>
            <pc:docMk/>
            <pc:sldMk cId="3204655272" sldId="993"/>
            <ac:spMk id="3" creationId="{82550F53-5660-442A-95B4-D3AAFEB62437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3204655272" sldId="993"/>
            <ac:spMk id="4" creationId="{19EFC5AA-157D-45F7-AFB4-D817B222B3E4}"/>
          </ac:spMkLst>
        </pc:spChg>
        <pc:spChg chg="mod">
          <ac:chgData name="Matthias Jax" userId="cd89ef17-9735-4177-9198-9f4f41e2c0d7" providerId="ADAL" clId="{4C821C91-4BCF-4671-A6B2-95EDDBD031CA}" dt="2023-01-27T12:39:02.242" v="4999" actId="14100"/>
          <ac:spMkLst>
            <pc:docMk/>
            <pc:sldMk cId="3204655272" sldId="993"/>
            <ac:spMk id="7" creationId="{B6578C08-D4B8-43F2-A617-6126BA4066E2}"/>
          </ac:spMkLst>
        </pc:spChg>
        <pc:picChg chg="mod">
          <ac:chgData name="Matthias Jax" userId="cd89ef17-9735-4177-9198-9f4f41e2c0d7" providerId="ADAL" clId="{4C821C91-4BCF-4671-A6B2-95EDDBD031CA}" dt="2023-01-27T08:28:21.611" v="2258"/>
          <ac:picMkLst>
            <pc:docMk/>
            <pc:sldMk cId="3204655272" sldId="993"/>
            <ac:picMk id="2" creationId="{EE0F58A4-8FBC-E394-975E-048BA7115A02}"/>
          </ac:picMkLst>
        </pc:picChg>
        <pc:picChg chg="mod">
          <ac:chgData name="Matthias Jax" userId="cd89ef17-9735-4177-9198-9f4f41e2c0d7" providerId="ADAL" clId="{4C821C91-4BCF-4671-A6B2-95EDDBD031CA}" dt="2023-01-27T12:39:07.687" v="5000" actId="1076"/>
          <ac:picMkLst>
            <pc:docMk/>
            <pc:sldMk cId="3204655272" sldId="993"/>
            <ac:picMk id="1026" creationId="{1A1D3ED4-21C0-4382-BBCB-71DF65A952EB}"/>
          </ac:picMkLst>
        </pc:picChg>
      </pc:sldChg>
      <pc:sldChg chg="modSp add del modNotes">
        <pc:chgData name="Matthias Jax" userId="cd89ef17-9735-4177-9198-9f4f41e2c0d7" providerId="ADAL" clId="{4C821C91-4BCF-4671-A6B2-95EDDBD031CA}" dt="2023-01-27T12:39:14.131" v="5002" actId="47"/>
        <pc:sldMkLst>
          <pc:docMk/>
          <pc:sldMk cId="156552461" sldId="994"/>
        </pc:sldMkLst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56552461" sldId="994"/>
            <ac:spMk id="5" creationId="{B5AD64AF-90CF-4C49-BB25-72F0F7A8E232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56552461" sldId="994"/>
            <ac:spMk id="6" creationId="{65C91BDC-5DFE-42CA-97B0-5FF02979D0B9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56552461" sldId="994"/>
            <ac:spMk id="8" creationId="{8B82A68C-8D7E-3047-A4DF-FC712982200B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56552461" sldId="994"/>
            <ac:spMk id="20" creationId="{944BAB04-E9E3-46B1-90E3-C65AE261BA46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56552461" sldId="994"/>
            <ac:spMk id="25" creationId="{1D986CC6-59BC-4C4E-ACBA-F36A3F1213C2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56552461" sldId="994"/>
            <ac:spMk id="26" creationId="{BD14E740-D602-4162-9AE0-68232140CFDB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56552461" sldId="994"/>
            <ac:spMk id="27" creationId="{92A5B040-DF83-4C67-87E6-463E8A792E95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56552461" sldId="994"/>
            <ac:spMk id="28" creationId="{417C1523-6645-4740-A80B-9BC6171E7C6B}"/>
          </ac:spMkLst>
        </pc:spChg>
        <pc:grpChg chg="mod">
          <ac:chgData name="Matthias Jax" userId="cd89ef17-9735-4177-9198-9f4f41e2c0d7" providerId="ADAL" clId="{4C821C91-4BCF-4671-A6B2-95EDDBD031CA}" dt="2023-01-27T08:28:21.611" v="2258"/>
          <ac:grpSpMkLst>
            <pc:docMk/>
            <pc:sldMk cId="156552461" sldId="994"/>
            <ac:grpSpMk id="18" creationId="{17DE786C-BC04-4F90-A4F7-B08772B1F025}"/>
          </ac:grpSpMkLst>
        </pc:grpChg>
        <pc:picChg chg="mod">
          <ac:chgData name="Matthias Jax" userId="cd89ef17-9735-4177-9198-9f4f41e2c0d7" providerId="ADAL" clId="{4C821C91-4BCF-4671-A6B2-95EDDBD031CA}" dt="2023-01-27T08:28:21.611" v="2258"/>
          <ac:picMkLst>
            <pc:docMk/>
            <pc:sldMk cId="156552461" sldId="994"/>
            <ac:picMk id="3" creationId="{9DD974C7-F185-4283-94F0-FDBD642E0D10}"/>
          </ac:picMkLst>
        </pc:picChg>
        <pc:picChg chg="mod">
          <ac:chgData name="Matthias Jax" userId="cd89ef17-9735-4177-9198-9f4f41e2c0d7" providerId="ADAL" clId="{4C821C91-4BCF-4671-A6B2-95EDDBD031CA}" dt="2023-01-27T08:28:21.611" v="2258"/>
          <ac:picMkLst>
            <pc:docMk/>
            <pc:sldMk cId="156552461" sldId="994"/>
            <ac:picMk id="4" creationId="{189D43FC-AD22-182F-20CD-969AAF152805}"/>
          </ac:picMkLst>
        </pc:picChg>
        <pc:picChg chg="mod">
          <ac:chgData name="Matthias Jax" userId="cd89ef17-9735-4177-9198-9f4f41e2c0d7" providerId="ADAL" clId="{4C821C91-4BCF-4671-A6B2-95EDDBD031CA}" dt="2023-01-27T08:28:21.611" v="2258"/>
          <ac:picMkLst>
            <pc:docMk/>
            <pc:sldMk cId="156552461" sldId="994"/>
            <ac:picMk id="12" creationId="{58BF017E-596C-C24A-A9ED-87CACCB17937}"/>
          </ac:picMkLst>
        </pc:picChg>
        <pc:picChg chg="mod">
          <ac:chgData name="Matthias Jax" userId="cd89ef17-9735-4177-9198-9f4f41e2c0d7" providerId="ADAL" clId="{4C821C91-4BCF-4671-A6B2-95EDDBD031CA}" dt="2023-01-27T08:28:21.611" v="2258"/>
          <ac:picMkLst>
            <pc:docMk/>
            <pc:sldMk cId="156552461" sldId="994"/>
            <ac:picMk id="15" creationId="{8BB4C361-D162-FD4C-A268-8F0ACF46C293}"/>
          </ac:picMkLst>
        </pc:picChg>
        <pc:picChg chg="mod">
          <ac:chgData name="Matthias Jax" userId="cd89ef17-9735-4177-9198-9f4f41e2c0d7" providerId="ADAL" clId="{4C821C91-4BCF-4671-A6B2-95EDDBD031CA}" dt="2023-01-27T08:28:21.611" v="2258"/>
          <ac:picMkLst>
            <pc:docMk/>
            <pc:sldMk cId="156552461" sldId="994"/>
            <ac:picMk id="16" creationId="{17EBB9B5-7DB7-8C46-B741-7F0BAC88C1CB}"/>
          </ac:picMkLst>
        </pc:picChg>
        <pc:picChg chg="mod">
          <ac:chgData name="Matthias Jax" userId="cd89ef17-9735-4177-9198-9f4f41e2c0d7" providerId="ADAL" clId="{4C821C91-4BCF-4671-A6B2-95EDDBD031CA}" dt="2023-01-27T08:28:21.611" v="2258"/>
          <ac:picMkLst>
            <pc:docMk/>
            <pc:sldMk cId="156552461" sldId="994"/>
            <ac:picMk id="17" creationId="{027345D0-1C1B-6847-B2DF-CEB3BD3C0F76}"/>
          </ac:picMkLst>
        </pc:picChg>
        <pc:picChg chg="mod">
          <ac:chgData name="Matthias Jax" userId="cd89ef17-9735-4177-9198-9f4f41e2c0d7" providerId="ADAL" clId="{4C821C91-4BCF-4671-A6B2-95EDDBD031CA}" dt="2023-01-27T08:28:21.611" v="2258"/>
          <ac:picMkLst>
            <pc:docMk/>
            <pc:sldMk cId="156552461" sldId="994"/>
            <ac:picMk id="21" creationId="{DABBAEA4-350E-4868-976F-6BCF7DFCF083}"/>
          </ac:picMkLst>
        </pc:picChg>
        <pc:picChg chg="mod">
          <ac:chgData name="Matthias Jax" userId="cd89ef17-9735-4177-9198-9f4f41e2c0d7" providerId="ADAL" clId="{4C821C91-4BCF-4671-A6B2-95EDDBD031CA}" dt="2023-01-27T08:28:21.611" v="2258"/>
          <ac:picMkLst>
            <pc:docMk/>
            <pc:sldMk cId="156552461" sldId="994"/>
            <ac:picMk id="22" creationId="{7E95B7BE-D1DF-4884-948C-8C01CF8985A9}"/>
          </ac:picMkLst>
        </pc:picChg>
        <pc:picChg chg="mod">
          <ac:chgData name="Matthias Jax" userId="cd89ef17-9735-4177-9198-9f4f41e2c0d7" providerId="ADAL" clId="{4C821C91-4BCF-4671-A6B2-95EDDBD031CA}" dt="2023-01-27T08:28:21.611" v="2258"/>
          <ac:picMkLst>
            <pc:docMk/>
            <pc:sldMk cId="156552461" sldId="994"/>
            <ac:picMk id="23" creationId="{0D344F93-5CE1-486A-A9F9-223624D3F23C}"/>
          </ac:picMkLst>
        </pc:picChg>
      </pc:sldChg>
      <pc:sldChg chg="addSp delSp modSp mod modShow delCm modNotes modNotesTx">
        <pc:chgData name="Matthias Jax" userId="cd89ef17-9735-4177-9198-9f4f41e2c0d7" providerId="ADAL" clId="{4C821C91-4BCF-4671-A6B2-95EDDBD031CA}" dt="2023-01-27T12:32:37.089" v="4995"/>
        <pc:sldMkLst>
          <pc:docMk/>
          <pc:sldMk cId="2297751325" sldId="996"/>
        </pc:sldMkLst>
        <pc:spChg chg="del mod">
          <ac:chgData name="Matthias Jax" userId="cd89ef17-9735-4177-9198-9f4f41e2c0d7" providerId="ADAL" clId="{4C821C91-4BCF-4671-A6B2-95EDDBD031CA}" dt="2023-01-27T09:52:06.363" v="3185" actId="478"/>
          <ac:spMkLst>
            <pc:docMk/>
            <pc:sldMk cId="2297751325" sldId="996"/>
            <ac:spMk id="3" creationId="{4116BD5C-E18E-06E5-1C1F-5DF57579F387}"/>
          </ac:spMkLst>
        </pc:spChg>
        <pc:spChg chg="add mod">
          <ac:chgData name="Matthias Jax" userId="cd89ef17-9735-4177-9198-9f4f41e2c0d7" providerId="ADAL" clId="{4C821C91-4BCF-4671-A6B2-95EDDBD031CA}" dt="2023-01-27T09:56:08.164" v="3229" actId="1038"/>
          <ac:spMkLst>
            <pc:docMk/>
            <pc:sldMk cId="2297751325" sldId="996"/>
            <ac:spMk id="4" creationId="{1D1A1B66-3831-DDB2-2DAD-9E0AC7B12BC4}"/>
          </ac:spMkLst>
        </pc:spChg>
        <pc:spChg chg="add mod">
          <ac:chgData name="Matthias Jax" userId="cd89ef17-9735-4177-9198-9f4f41e2c0d7" providerId="ADAL" clId="{4C821C91-4BCF-4671-A6B2-95EDDBD031CA}" dt="2023-01-27T10:13:20.595" v="3456" actId="1076"/>
          <ac:spMkLst>
            <pc:docMk/>
            <pc:sldMk cId="2297751325" sldId="996"/>
            <ac:spMk id="5" creationId="{B0FB2407-ABC2-446A-1D5A-7180039D0D80}"/>
          </ac:spMkLst>
        </pc:spChg>
        <pc:spChg chg="del mod">
          <ac:chgData name="Matthias Jax" userId="cd89ef17-9735-4177-9198-9f4f41e2c0d7" providerId="ADAL" clId="{4C821C91-4BCF-4671-A6B2-95EDDBD031CA}" dt="2023-01-27T09:56:21.607" v="3231" actId="478"/>
          <ac:spMkLst>
            <pc:docMk/>
            <pc:sldMk cId="2297751325" sldId="996"/>
            <ac:spMk id="6" creationId="{65A69AAB-A443-4987-835C-16655F9B68E7}"/>
          </ac:spMkLst>
        </pc:spChg>
        <pc:spChg chg="mod">
          <ac:chgData name="Matthias Jax" userId="cd89ef17-9735-4177-9198-9f4f41e2c0d7" providerId="ADAL" clId="{4C821C91-4BCF-4671-A6B2-95EDDBD031CA}" dt="2023-01-27T09:55:36.069" v="3209" actId="1076"/>
          <ac:spMkLst>
            <pc:docMk/>
            <pc:sldMk cId="2297751325" sldId="996"/>
            <ac:spMk id="7" creationId="{DCBDE21A-7512-4770-9909-CABF6F8CE20E}"/>
          </ac:spMkLst>
        </pc:spChg>
        <pc:spChg chg="del">
          <ac:chgData name="Matthias Jax" userId="cd89ef17-9735-4177-9198-9f4f41e2c0d7" providerId="ADAL" clId="{4C821C91-4BCF-4671-A6B2-95EDDBD031CA}" dt="2023-01-25T08:14:07.522" v="1643" actId="478"/>
          <ac:spMkLst>
            <pc:docMk/>
            <pc:sldMk cId="2297751325" sldId="996"/>
            <ac:spMk id="8" creationId="{555BA565-B564-4F52-9724-63F71B857C26}"/>
          </ac:spMkLst>
        </pc:spChg>
        <pc:spChg chg="del mod">
          <ac:chgData name="Matthias Jax" userId="cd89ef17-9735-4177-9198-9f4f41e2c0d7" providerId="ADAL" clId="{4C821C91-4BCF-4671-A6B2-95EDDBD031CA}" dt="2023-01-27T09:56:21.607" v="3231" actId="478"/>
          <ac:spMkLst>
            <pc:docMk/>
            <pc:sldMk cId="2297751325" sldId="996"/>
            <ac:spMk id="9" creationId="{2CBB618B-4A41-442D-A384-80439BA24CD5}"/>
          </ac:spMkLst>
        </pc:spChg>
        <pc:spChg chg="mod">
          <ac:chgData name="Matthias Jax" userId="cd89ef17-9735-4177-9198-9f4f41e2c0d7" providerId="ADAL" clId="{4C821C91-4BCF-4671-A6B2-95EDDBD031CA}" dt="2023-01-27T10:25:19.630" v="3623" actId="20577"/>
          <ac:spMkLst>
            <pc:docMk/>
            <pc:sldMk cId="2297751325" sldId="996"/>
            <ac:spMk id="10" creationId="{83F2F924-E581-5C80-9249-FC3EBB241641}"/>
          </ac:spMkLst>
        </pc:spChg>
        <pc:spChg chg="mod">
          <ac:chgData name="Matthias Jax" userId="cd89ef17-9735-4177-9198-9f4f41e2c0d7" providerId="ADAL" clId="{4C821C91-4BCF-4671-A6B2-95EDDBD031CA}" dt="2023-01-27T10:14:37.680" v="3475"/>
          <ac:spMkLst>
            <pc:docMk/>
            <pc:sldMk cId="2297751325" sldId="996"/>
            <ac:spMk id="11" creationId="{EB6B4BF7-1BFE-7F6A-E2D5-B6444A58503B}"/>
          </ac:spMkLst>
        </pc:spChg>
        <pc:spChg chg="add mod">
          <ac:chgData name="Matthias Jax" userId="cd89ef17-9735-4177-9198-9f4f41e2c0d7" providerId="ADAL" clId="{4C821C91-4BCF-4671-A6B2-95EDDBD031CA}" dt="2023-01-27T10:14:37.680" v="3475"/>
          <ac:spMkLst>
            <pc:docMk/>
            <pc:sldMk cId="2297751325" sldId="996"/>
            <ac:spMk id="12" creationId="{89A374D5-92A2-6960-D60D-7A836D0A4C45}"/>
          </ac:spMkLst>
        </pc:spChg>
        <pc:grpChg chg="add mod">
          <ac:chgData name="Matthias Jax" userId="cd89ef17-9735-4177-9198-9f4f41e2c0d7" providerId="ADAL" clId="{4C821C91-4BCF-4671-A6B2-95EDDBD031CA}" dt="2023-01-27T10:14:37.680" v="3475"/>
          <ac:grpSpMkLst>
            <pc:docMk/>
            <pc:sldMk cId="2297751325" sldId="996"/>
            <ac:grpSpMk id="8" creationId="{7888E4CB-F64E-D8E0-E548-7EAC996CB0F8}"/>
          </ac:grpSpMkLst>
        </pc:grpChg>
        <pc:graphicFrameChg chg="mod">
          <ac:chgData name="Matthias Jax" userId="cd89ef17-9735-4177-9198-9f4f41e2c0d7" providerId="ADAL" clId="{4C821C91-4BCF-4671-A6B2-95EDDBD031CA}" dt="2023-01-27T10:13:20.595" v="3456" actId="1076"/>
          <ac:graphicFrameMkLst>
            <pc:docMk/>
            <pc:sldMk cId="2297751325" sldId="996"/>
            <ac:graphicFrameMk id="2" creationId="{1FF19DAA-6207-75B5-BCC1-F053F4F109F0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tthias Jax" userId="cd89ef17-9735-4177-9198-9f4f41e2c0d7" providerId="ADAL" clId="{4C821C91-4BCF-4671-A6B2-95EDDBD031CA}" dt="2023-01-27T12:32:37.089" v="4995"/>
              <pc2:cmMkLst xmlns:pc2="http://schemas.microsoft.com/office/powerpoint/2019/9/main/command">
                <pc:docMk/>
                <pc:sldMk cId="2297751325" sldId="996"/>
                <pc2:cmMk id="{92199DAA-830C-4BE0-8789-4F0BB9B92CF3}"/>
              </pc2:cmMkLst>
            </pc226:cmChg>
          </p:ext>
        </pc:extLst>
      </pc:sldChg>
      <pc:sldChg chg="addSp delSp modSp mod modShow modNotes modNotesTx">
        <pc:chgData name="Matthias Jax" userId="cd89ef17-9735-4177-9198-9f4f41e2c0d7" providerId="ADAL" clId="{4C821C91-4BCF-4671-A6B2-95EDDBD031CA}" dt="2023-01-27T10:25:27.124" v="3633" actId="20577"/>
        <pc:sldMkLst>
          <pc:docMk/>
          <pc:sldMk cId="1680282678" sldId="998"/>
        </pc:sldMkLst>
        <pc:spChg chg="add mod">
          <ac:chgData name="Matthias Jax" userId="cd89ef17-9735-4177-9198-9f4f41e2c0d7" providerId="ADAL" clId="{4C821C91-4BCF-4671-A6B2-95EDDBD031CA}" dt="2023-01-27T10:13:36.660" v="3460" actId="14100"/>
          <ac:spMkLst>
            <pc:docMk/>
            <pc:sldMk cId="1680282678" sldId="998"/>
            <ac:spMk id="3" creationId="{F448746E-3B39-450B-DB0C-152235208EE8}"/>
          </ac:spMkLst>
        </pc:spChg>
        <pc:spChg chg="del mod">
          <ac:chgData name="Matthias Jax" userId="cd89ef17-9735-4177-9198-9f4f41e2c0d7" providerId="ADAL" clId="{4C821C91-4BCF-4671-A6B2-95EDDBD031CA}" dt="2023-01-27T10:10:57.864" v="3439" actId="478"/>
          <ac:spMkLst>
            <pc:docMk/>
            <pc:sldMk cId="1680282678" sldId="998"/>
            <ac:spMk id="4" creationId="{F8EB3B33-71F0-D8B8-7691-E0E96C3FBD70}"/>
          </ac:spMkLst>
        </pc:spChg>
        <pc:spChg chg="add mod">
          <ac:chgData name="Matthias Jax" userId="cd89ef17-9735-4177-9198-9f4f41e2c0d7" providerId="ADAL" clId="{4C821C91-4BCF-4671-A6B2-95EDDBD031CA}" dt="2023-01-27T10:13:48.440" v="3470" actId="1037"/>
          <ac:spMkLst>
            <pc:docMk/>
            <pc:sldMk cId="1680282678" sldId="998"/>
            <ac:spMk id="5" creationId="{E9F7F66C-8688-F758-78AB-04D451F69F06}"/>
          </ac:spMkLst>
        </pc:spChg>
        <pc:spChg chg="del mod">
          <ac:chgData name="Matthias Jax" userId="cd89ef17-9735-4177-9198-9f4f41e2c0d7" providerId="ADAL" clId="{4C821C91-4BCF-4671-A6B2-95EDDBD031CA}" dt="2023-01-27T10:14:30.291" v="3474" actId="478"/>
          <ac:spMkLst>
            <pc:docMk/>
            <pc:sldMk cId="1680282678" sldId="998"/>
            <ac:spMk id="6" creationId="{65A69AAB-A443-4987-835C-16655F9B68E7}"/>
          </ac:spMkLst>
        </pc:spChg>
        <pc:spChg chg="mod">
          <ac:chgData name="Matthias Jax" userId="cd89ef17-9735-4177-9198-9f4f41e2c0d7" providerId="ADAL" clId="{4C821C91-4BCF-4671-A6B2-95EDDBD031CA}" dt="2023-01-27T10:14:07.086" v="3473" actId="115"/>
          <ac:spMkLst>
            <pc:docMk/>
            <pc:sldMk cId="1680282678" sldId="998"/>
            <ac:spMk id="7" creationId="{DCBDE21A-7512-4770-9909-CABF6F8CE20E}"/>
          </ac:spMkLst>
        </pc:spChg>
        <pc:spChg chg="del">
          <ac:chgData name="Matthias Jax" userId="cd89ef17-9735-4177-9198-9f4f41e2c0d7" providerId="ADAL" clId="{4C821C91-4BCF-4671-A6B2-95EDDBD031CA}" dt="2023-01-25T08:14:09.930" v="1644" actId="478"/>
          <ac:spMkLst>
            <pc:docMk/>
            <pc:sldMk cId="1680282678" sldId="998"/>
            <ac:spMk id="8" creationId="{555BA565-B564-4F52-9724-63F71B857C26}"/>
          </ac:spMkLst>
        </pc:spChg>
        <pc:spChg chg="del mod">
          <ac:chgData name="Matthias Jax" userId="cd89ef17-9735-4177-9198-9f4f41e2c0d7" providerId="ADAL" clId="{4C821C91-4BCF-4671-A6B2-95EDDBD031CA}" dt="2023-01-27T10:14:30.291" v="3474" actId="478"/>
          <ac:spMkLst>
            <pc:docMk/>
            <pc:sldMk cId="1680282678" sldId="998"/>
            <ac:spMk id="9" creationId="{2CBB618B-4A41-442D-A384-80439BA24CD5}"/>
          </ac:spMkLst>
        </pc:spChg>
        <pc:spChg chg="mod">
          <ac:chgData name="Matthias Jax" userId="cd89ef17-9735-4177-9198-9f4f41e2c0d7" providerId="ADAL" clId="{4C821C91-4BCF-4671-A6B2-95EDDBD031CA}" dt="2023-01-27T10:25:27.124" v="3633" actId="20577"/>
          <ac:spMkLst>
            <pc:docMk/>
            <pc:sldMk cId="1680282678" sldId="998"/>
            <ac:spMk id="10" creationId="{CD378540-4DFA-5E75-FC52-3794FE14B61D}"/>
          </ac:spMkLst>
        </pc:spChg>
        <pc:spChg chg="mod">
          <ac:chgData name="Matthias Jax" userId="cd89ef17-9735-4177-9198-9f4f41e2c0d7" providerId="ADAL" clId="{4C821C91-4BCF-4671-A6B2-95EDDBD031CA}" dt="2023-01-27T10:14:39.233" v="3477"/>
          <ac:spMkLst>
            <pc:docMk/>
            <pc:sldMk cId="1680282678" sldId="998"/>
            <ac:spMk id="11" creationId="{82F465C8-F166-C95B-3EC6-DE507AF600B7}"/>
          </ac:spMkLst>
        </pc:spChg>
        <pc:spChg chg="add mod">
          <ac:chgData name="Matthias Jax" userId="cd89ef17-9735-4177-9198-9f4f41e2c0d7" providerId="ADAL" clId="{4C821C91-4BCF-4671-A6B2-95EDDBD031CA}" dt="2023-01-27T10:14:39.233" v="3477"/>
          <ac:spMkLst>
            <pc:docMk/>
            <pc:sldMk cId="1680282678" sldId="998"/>
            <ac:spMk id="12" creationId="{6913F9ED-B402-633B-A57C-495B35562B9A}"/>
          </ac:spMkLst>
        </pc:spChg>
        <pc:spChg chg="add mod">
          <ac:chgData name="Matthias Jax" userId="cd89ef17-9735-4177-9198-9f4f41e2c0d7" providerId="ADAL" clId="{4C821C91-4BCF-4671-A6B2-95EDDBD031CA}" dt="2023-01-27T10:19:31.977" v="3520" actId="1036"/>
          <ac:spMkLst>
            <pc:docMk/>
            <pc:sldMk cId="1680282678" sldId="998"/>
            <ac:spMk id="13" creationId="{4D98EDE3-4B81-F322-8B4F-5981F9701A30}"/>
          </ac:spMkLst>
        </pc:spChg>
        <pc:spChg chg="add mod">
          <ac:chgData name="Matthias Jax" userId="cd89ef17-9735-4177-9198-9f4f41e2c0d7" providerId="ADAL" clId="{4C821C91-4BCF-4671-A6B2-95EDDBD031CA}" dt="2023-01-27T10:19:38.437" v="3523" actId="14100"/>
          <ac:spMkLst>
            <pc:docMk/>
            <pc:sldMk cId="1680282678" sldId="998"/>
            <ac:spMk id="14" creationId="{5F6A0AA5-375E-2DFE-8CBD-E36B2C514EDD}"/>
          </ac:spMkLst>
        </pc:spChg>
        <pc:grpChg chg="add mod">
          <ac:chgData name="Matthias Jax" userId="cd89ef17-9735-4177-9198-9f4f41e2c0d7" providerId="ADAL" clId="{4C821C91-4BCF-4671-A6B2-95EDDBD031CA}" dt="2023-01-27T10:14:39.233" v="3477"/>
          <ac:grpSpMkLst>
            <pc:docMk/>
            <pc:sldMk cId="1680282678" sldId="998"/>
            <ac:grpSpMk id="8" creationId="{3AEF7398-023A-C008-EE2D-E311CE04CE72}"/>
          </ac:grpSpMkLst>
        </pc:grpChg>
        <pc:graphicFrameChg chg="mod">
          <ac:chgData name="Matthias Jax" userId="cd89ef17-9735-4177-9198-9f4f41e2c0d7" providerId="ADAL" clId="{4C821C91-4BCF-4671-A6B2-95EDDBD031CA}" dt="2023-01-27T10:13:30.113" v="3458" actId="1076"/>
          <ac:graphicFrameMkLst>
            <pc:docMk/>
            <pc:sldMk cId="1680282678" sldId="998"/>
            <ac:graphicFrameMk id="2" creationId="{4ED1F381-89B8-8721-5501-B136E42B1E61}"/>
          </ac:graphicFrameMkLst>
        </pc:graphicFrameChg>
      </pc:sldChg>
      <pc:sldChg chg="addSp delSp modSp add del mod ord modNotes modNotesTx">
        <pc:chgData name="Matthias Jax" userId="cd89ef17-9735-4177-9198-9f4f41e2c0d7" providerId="ADAL" clId="{4C821C91-4BCF-4671-A6B2-95EDDBD031CA}" dt="2023-01-31T19:13:04.619" v="5178" actId="47"/>
        <pc:sldMkLst>
          <pc:docMk/>
          <pc:sldMk cId="3942608626" sldId="999"/>
        </pc:sldMkLst>
        <pc:spChg chg="add del mod">
          <ac:chgData name="Matthias Jax" userId="cd89ef17-9735-4177-9198-9f4f41e2c0d7" providerId="ADAL" clId="{4C821C91-4BCF-4671-A6B2-95EDDBD031CA}" dt="2023-01-27T10:16:03.736" v="3478" actId="478"/>
          <ac:spMkLst>
            <pc:docMk/>
            <pc:sldMk cId="3942608626" sldId="999"/>
            <ac:spMk id="3" creationId="{E8524B01-A04B-5035-FCBE-0457B801C00F}"/>
          </ac:spMkLst>
        </pc:spChg>
        <pc:spChg chg="add mod">
          <ac:chgData name="Matthias Jax" userId="cd89ef17-9735-4177-9198-9f4f41e2c0d7" providerId="ADAL" clId="{4C821C91-4BCF-4671-A6B2-95EDDBD031CA}" dt="2023-01-27T10:18:41.279" v="3505" actId="14100"/>
          <ac:spMkLst>
            <pc:docMk/>
            <pc:sldMk cId="3942608626" sldId="999"/>
            <ac:spMk id="4" creationId="{103C02B4-55F9-BDC6-CF1D-27EB9C99FFA0}"/>
          </ac:spMkLst>
        </pc:spChg>
        <pc:spChg chg="add mod">
          <ac:chgData name="Matthias Jax" userId="cd89ef17-9735-4177-9198-9f4f41e2c0d7" providerId="ADAL" clId="{4C821C91-4BCF-4671-A6B2-95EDDBD031CA}" dt="2023-01-27T10:18:46.777" v="3508" actId="1076"/>
          <ac:spMkLst>
            <pc:docMk/>
            <pc:sldMk cId="3942608626" sldId="999"/>
            <ac:spMk id="5" creationId="{EAAEA51E-C002-60C6-AE43-AFB5B98FA782}"/>
          </ac:spMkLst>
        </pc:spChg>
        <pc:spChg chg="del mod">
          <ac:chgData name="Matthias Jax" userId="cd89ef17-9735-4177-9198-9f4f41e2c0d7" providerId="ADAL" clId="{4C821C91-4BCF-4671-A6B2-95EDDBD031CA}" dt="2023-01-27T10:21:00.695" v="3538" actId="478"/>
          <ac:spMkLst>
            <pc:docMk/>
            <pc:sldMk cId="3942608626" sldId="999"/>
            <ac:spMk id="6" creationId="{65A69AAB-A443-4987-835C-16655F9B68E7}"/>
          </ac:spMkLst>
        </pc:spChg>
        <pc:spChg chg="mod">
          <ac:chgData name="Matthias Jax" userId="cd89ef17-9735-4177-9198-9f4f41e2c0d7" providerId="ADAL" clId="{4C821C91-4BCF-4671-A6B2-95EDDBD031CA}" dt="2023-01-27T10:16:25.305" v="3483" actId="114"/>
          <ac:spMkLst>
            <pc:docMk/>
            <pc:sldMk cId="3942608626" sldId="999"/>
            <ac:spMk id="7" creationId="{DCBDE21A-7512-4770-9909-CABF6F8CE20E}"/>
          </ac:spMkLst>
        </pc:spChg>
        <pc:spChg chg="del">
          <ac:chgData name="Matthias Jax" userId="cd89ef17-9735-4177-9198-9f4f41e2c0d7" providerId="ADAL" clId="{4C821C91-4BCF-4671-A6B2-95EDDBD031CA}" dt="2023-01-25T08:14:16.230" v="1646" actId="478"/>
          <ac:spMkLst>
            <pc:docMk/>
            <pc:sldMk cId="3942608626" sldId="999"/>
            <ac:spMk id="8" creationId="{555BA565-B564-4F52-9724-63F71B857C26}"/>
          </ac:spMkLst>
        </pc:spChg>
        <pc:spChg chg="add del mod">
          <ac:chgData name="Matthias Jax" userId="cd89ef17-9735-4177-9198-9f4f41e2c0d7" providerId="ADAL" clId="{4C821C91-4BCF-4671-A6B2-95EDDBD031CA}" dt="2023-01-27T10:19:55.016" v="3526" actId="478"/>
          <ac:spMkLst>
            <pc:docMk/>
            <pc:sldMk cId="3942608626" sldId="999"/>
            <ac:spMk id="8" creationId="{C6C714B5-35B5-DEAC-36F0-BAF9A9B062EA}"/>
          </ac:spMkLst>
        </pc:spChg>
        <pc:spChg chg="del mod">
          <ac:chgData name="Matthias Jax" userId="cd89ef17-9735-4177-9198-9f4f41e2c0d7" providerId="ADAL" clId="{4C821C91-4BCF-4671-A6B2-95EDDBD031CA}" dt="2023-01-27T10:20:59.143" v="3537" actId="478"/>
          <ac:spMkLst>
            <pc:docMk/>
            <pc:sldMk cId="3942608626" sldId="999"/>
            <ac:spMk id="9" creationId="{2CBB618B-4A41-442D-A384-80439BA24CD5}"/>
          </ac:spMkLst>
        </pc:spChg>
        <pc:spChg chg="add mod">
          <ac:chgData name="Matthias Jax" userId="cd89ef17-9735-4177-9198-9f4f41e2c0d7" providerId="ADAL" clId="{4C821C91-4BCF-4671-A6B2-95EDDBD031CA}" dt="2023-01-27T10:20:03.023" v="3531" actId="1035"/>
          <ac:spMkLst>
            <pc:docMk/>
            <pc:sldMk cId="3942608626" sldId="999"/>
            <ac:spMk id="10" creationId="{6A62F492-376C-6F91-D303-BC2440D309CD}"/>
          </ac:spMkLst>
        </pc:spChg>
        <pc:spChg chg="mod">
          <ac:chgData name="Matthias Jax" userId="cd89ef17-9735-4177-9198-9f4f41e2c0d7" providerId="ADAL" clId="{4C821C91-4BCF-4671-A6B2-95EDDBD031CA}" dt="2023-01-27T10:25:30.791" v="3638" actId="20577"/>
          <ac:spMkLst>
            <pc:docMk/>
            <pc:sldMk cId="3942608626" sldId="999"/>
            <ac:spMk id="12" creationId="{52894A9B-D175-70F4-1A77-B57CDC533361}"/>
          </ac:spMkLst>
        </pc:spChg>
        <pc:spChg chg="mod">
          <ac:chgData name="Matthias Jax" userId="cd89ef17-9735-4177-9198-9f4f41e2c0d7" providerId="ADAL" clId="{4C821C91-4BCF-4671-A6B2-95EDDBD031CA}" dt="2023-01-27T10:21:04.147" v="3539"/>
          <ac:spMkLst>
            <pc:docMk/>
            <pc:sldMk cId="3942608626" sldId="999"/>
            <ac:spMk id="13" creationId="{1F2E9942-31FE-7C5A-7426-DC1D2F2FEA8B}"/>
          </ac:spMkLst>
        </pc:spChg>
        <pc:spChg chg="add mod">
          <ac:chgData name="Matthias Jax" userId="cd89ef17-9735-4177-9198-9f4f41e2c0d7" providerId="ADAL" clId="{4C821C91-4BCF-4671-A6B2-95EDDBD031CA}" dt="2023-01-27T10:21:04.147" v="3539"/>
          <ac:spMkLst>
            <pc:docMk/>
            <pc:sldMk cId="3942608626" sldId="999"/>
            <ac:spMk id="14" creationId="{A4573743-6B4E-DEE4-0924-161032E6CE58}"/>
          </ac:spMkLst>
        </pc:spChg>
        <pc:grpChg chg="add mod">
          <ac:chgData name="Matthias Jax" userId="cd89ef17-9735-4177-9198-9f4f41e2c0d7" providerId="ADAL" clId="{4C821C91-4BCF-4671-A6B2-95EDDBD031CA}" dt="2023-01-27T10:21:04.147" v="3539"/>
          <ac:grpSpMkLst>
            <pc:docMk/>
            <pc:sldMk cId="3942608626" sldId="999"/>
            <ac:grpSpMk id="11" creationId="{11ACA5A2-0E25-64E8-E0F0-A1D433EC413F}"/>
          </ac:grpSpMkLst>
        </pc:grpChg>
        <pc:graphicFrameChg chg="mod">
          <ac:chgData name="Matthias Jax" userId="cd89ef17-9735-4177-9198-9f4f41e2c0d7" providerId="ADAL" clId="{4C821C91-4BCF-4671-A6B2-95EDDBD031CA}" dt="2023-01-27T10:18:12.681" v="3501" actId="1076"/>
          <ac:graphicFrameMkLst>
            <pc:docMk/>
            <pc:sldMk cId="3942608626" sldId="999"/>
            <ac:graphicFrameMk id="2" creationId="{4824459C-8165-3572-C331-8811691F8285}"/>
          </ac:graphicFrameMkLst>
        </pc:graphicFrameChg>
      </pc:sldChg>
      <pc:sldChg chg="addSp delSp modSp mod modNotes modNotesTx">
        <pc:chgData name="Matthias Jax" userId="cd89ef17-9735-4177-9198-9f4f41e2c0d7" providerId="ADAL" clId="{4C821C91-4BCF-4671-A6B2-95EDDBD031CA}" dt="2023-01-27T10:37:53.931" v="3744"/>
        <pc:sldMkLst>
          <pc:docMk/>
          <pc:sldMk cId="3967142151" sldId="1000"/>
        </pc:sldMkLst>
        <pc:spChg chg="add mod">
          <ac:chgData name="Matthias Jax" userId="cd89ef17-9735-4177-9198-9f4f41e2c0d7" providerId="ADAL" clId="{4C821C91-4BCF-4671-A6B2-95EDDBD031CA}" dt="2023-01-27T10:18:59.542" v="3509" actId="14100"/>
          <ac:spMkLst>
            <pc:docMk/>
            <pc:sldMk cId="3967142151" sldId="1000"/>
            <ac:spMk id="3" creationId="{CA24D098-CB95-48E2-87FF-D4285A9FF49A}"/>
          </ac:spMkLst>
        </pc:spChg>
        <pc:spChg chg="add del mod">
          <ac:chgData name="Matthias Jax" userId="cd89ef17-9735-4177-9198-9f4f41e2c0d7" providerId="ADAL" clId="{4C821C91-4BCF-4671-A6B2-95EDDBD031CA}" dt="2023-01-25T08:48:05.813" v="1843" actId="478"/>
          <ac:spMkLst>
            <pc:docMk/>
            <pc:sldMk cId="3967142151" sldId="1000"/>
            <ac:spMk id="3" creationId="{E360BE78-58D7-5E78-6524-8B6FD3D32F76}"/>
          </ac:spMkLst>
        </pc:spChg>
        <pc:spChg chg="add del mod">
          <ac:chgData name="Matthias Jax" userId="cd89ef17-9735-4177-9198-9f4f41e2c0d7" providerId="ADAL" clId="{4C821C91-4BCF-4671-A6B2-95EDDBD031CA}" dt="2023-01-27T10:16:06.346" v="3479" actId="478"/>
          <ac:spMkLst>
            <pc:docMk/>
            <pc:sldMk cId="3967142151" sldId="1000"/>
            <ac:spMk id="4" creationId="{A40A10D6-252E-2E8E-EEC6-8FB1DDCC212C}"/>
          </ac:spMkLst>
        </pc:spChg>
        <pc:spChg chg="add mod">
          <ac:chgData name="Matthias Jax" userId="cd89ef17-9735-4177-9198-9f4f41e2c0d7" providerId="ADAL" clId="{4C821C91-4BCF-4671-A6B2-95EDDBD031CA}" dt="2023-01-27T10:19:06.359" v="3512" actId="1076"/>
          <ac:spMkLst>
            <pc:docMk/>
            <pc:sldMk cId="3967142151" sldId="1000"/>
            <ac:spMk id="5" creationId="{AD23ECBA-1F08-9A70-CC10-BC441F380227}"/>
          </ac:spMkLst>
        </pc:spChg>
        <pc:spChg chg="del mod">
          <ac:chgData name="Matthias Jax" userId="cd89ef17-9735-4177-9198-9f4f41e2c0d7" providerId="ADAL" clId="{4C821C91-4BCF-4671-A6B2-95EDDBD031CA}" dt="2023-01-27T10:24:02.363" v="3595" actId="478"/>
          <ac:spMkLst>
            <pc:docMk/>
            <pc:sldMk cId="3967142151" sldId="1000"/>
            <ac:spMk id="6" creationId="{65A69AAB-A443-4987-835C-16655F9B68E7}"/>
          </ac:spMkLst>
        </pc:spChg>
        <pc:spChg chg="mod">
          <ac:chgData name="Matthias Jax" userId="cd89ef17-9735-4177-9198-9f4f41e2c0d7" providerId="ADAL" clId="{4C821C91-4BCF-4671-A6B2-95EDDBD031CA}" dt="2023-01-27T10:16:39.727" v="3487" actId="114"/>
          <ac:spMkLst>
            <pc:docMk/>
            <pc:sldMk cId="3967142151" sldId="1000"/>
            <ac:spMk id="7" creationId="{DCBDE21A-7512-4770-9909-CABF6F8CE20E}"/>
          </ac:spMkLst>
        </pc:spChg>
        <pc:spChg chg="del">
          <ac:chgData name="Matthias Jax" userId="cd89ef17-9735-4177-9198-9f4f41e2c0d7" providerId="ADAL" clId="{4C821C91-4BCF-4671-A6B2-95EDDBD031CA}" dt="2023-01-25T08:14:13.013" v="1645" actId="478"/>
          <ac:spMkLst>
            <pc:docMk/>
            <pc:sldMk cId="3967142151" sldId="1000"/>
            <ac:spMk id="8" creationId="{555BA565-B564-4F52-9724-63F71B857C26}"/>
          </ac:spMkLst>
        </pc:spChg>
        <pc:spChg chg="del mod">
          <ac:chgData name="Matthias Jax" userId="cd89ef17-9735-4177-9198-9f4f41e2c0d7" providerId="ADAL" clId="{4C821C91-4BCF-4671-A6B2-95EDDBD031CA}" dt="2023-01-27T10:21:07.738" v="3540" actId="478"/>
          <ac:spMkLst>
            <pc:docMk/>
            <pc:sldMk cId="3967142151" sldId="1000"/>
            <ac:spMk id="9" creationId="{2CBB618B-4A41-442D-A384-80439BA24CD5}"/>
          </ac:spMkLst>
        </pc:spChg>
        <pc:spChg chg="mod">
          <ac:chgData name="Matthias Jax" userId="cd89ef17-9735-4177-9198-9f4f41e2c0d7" providerId="ADAL" clId="{4C821C91-4BCF-4671-A6B2-95EDDBD031CA}" dt="2023-01-27T10:21:08.738" v="3541"/>
          <ac:spMkLst>
            <pc:docMk/>
            <pc:sldMk cId="3967142151" sldId="1000"/>
            <ac:spMk id="10" creationId="{AB4EBFC2-3591-05FD-5DF2-B8CFB1C4D0E4}"/>
          </ac:spMkLst>
        </pc:spChg>
        <pc:spChg chg="mod">
          <ac:chgData name="Matthias Jax" userId="cd89ef17-9735-4177-9198-9f4f41e2c0d7" providerId="ADAL" clId="{4C821C91-4BCF-4671-A6B2-95EDDBD031CA}" dt="2023-01-27T10:21:08.738" v="3541"/>
          <ac:spMkLst>
            <pc:docMk/>
            <pc:sldMk cId="3967142151" sldId="1000"/>
            <ac:spMk id="11" creationId="{3205B913-A22C-5C50-05D3-87AE004DD38F}"/>
          </ac:spMkLst>
        </pc:spChg>
        <pc:spChg chg="add mod">
          <ac:chgData name="Matthias Jax" userId="cd89ef17-9735-4177-9198-9f4f41e2c0d7" providerId="ADAL" clId="{4C821C91-4BCF-4671-A6B2-95EDDBD031CA}" dt="2023-01-27T10:21:08.738" v="3541"/>
          <ac:spMkLst>
            <pc:docMk/>
            <pc:sldMk cId="3967142151" sldId="1000"/>
            <ac:spMk id="12" creationId="{F4CF36D7-7B99-BBD7-618C-F5C7456672F6}"/>
          </ac:spMkLst>
        </pc:spChg>
        <pc:spChg chg="add mod">
          <ac:chgData name="Matthias Jax" userId="cd89ef17-9735-4177-9198-9f4f41e2c0d7" providerId="ADAL" clId="{4C821C91-4BCF-4671-A6B2-95EDDBD031CA}" dt="2023-01-27T10:21:55.439" v="3561" actId="1036"/>
          <ac:spMkLst>
            <pc:docMk/>
            <pc:sldMk cId="3967142151" sldId="1000"/>
            <ac:spMk id="13" creationId="{504838B5-6C26-5C08-C5E2-E50A310B2AF1}"/>
          </ac:spMkLst>
        </pc:spChg>
        <pc:spChg chg="add mod">
          <ac:chgData name="Matthias Jax" userId="cd89ef17-9735-4177-9198-9f4f41e2c0d7" providerId="ADAL" clId="{4C821C91-4BCF-4671-A6B2-95EDDBD031CA}" dt="2023-01-27T10:21:51.164" v="3559" actId="1036"/>
          <ac:spMkLst>
            <pc:docMk/>
            <pc:sldMk cId="3967142151" sldId="1000"/>
            <ac:spMk id="14" creationId="{A0393D60-A3E6-E9BF-9A60-0BFAF181C823}"/>
          </ac:spMkLst>
        </pc:spChg>
        <pc:spChg chg="mod">
          <ac:chgData name="Matthias Jax" userId="cd89ef17-9735-4177-9198-9f4f41e2c0d7" providerId="ADAL" clId="{4C821C91-4BCF-4671-A6B2-95EDDBD031CA}" dt="2023-01-27T10:25:34.166" v="3643" actId="6549"/>
          <ac:spMkLst>
            <pc:docMk/>
            <pc:sldMk cId="3967142151" sldId="1000"/>
            <ac:spMk id="16" creationId="{B63E8B92-36C4-22DB-A218-D4130EDCD8CF}"/>
          </ac:spMkLst>
        </pc:spChg>
        <pc:spChg chg="mod">
          <ac:chgData name="Matthias Jax" userId="cd89ef17-9735-4177-9198-9f4f41e2c0d7" providerId="ADAL" clId="{4C821C91-4BCF-4671-A6B2-95EDDBD031CA}" dt="2023-01-27T10:24:09.303" v="3597"/>
          <ac:spMkLst>
            <pc:docMk/>
            <pc:sldMk cId="3967142151" sldId="1000"/>
            <ac:spMk id="17" creationId="{C195ECF6-2454-A66C-B518-9F67B184DFC3}"/>
          </ac:spMkLst>
        </pc:spChg>
        <pc:grpChg chg="add del mod">
          <ac:chgData name="Matthias Jax" userId="cd89ef17-9735-4177-9198-9f4f41e2c0d7" providerId="ADAL" clId="{4C821C91-4BCF-4671-A6B2-95EDDBD031CA}" dt="2023-01-27T10:24:00.923" v="3594" actId="478"/>
          <ac:grpSpMkLst>
            <pc:docMk/>
            <pc:sldMk cId="3967142151" sldId="1000"/>
            <ac:grpSpMk id="8" creationId="{93FFDD1A-B646-FA34-FBEC-92FB0F328653}"/>
          </ac:grpSpMkLst>
        </pc:grpChg>
        <pc:grpChg chg="add mod">
          <ac:chgData name="Matthias Jax" userId="cd89ef17-9735-4177-9198-9f4f41e2c0d7" providerId="ADAL" clId="{4C821C91-4BCF-4671-A6B2-95EDDBD031CA}" dt="2023-01-27T10:24:09.303" v="3597"/>
          <ac:grpSpMkLst>
            <pc:docMk/>
            <pc:sldMk cId="3967142151" sldId="1000"/>
            <ac:grpSpMk id="15" creationId="{87CCFDA1-C799-960E-EC4A-451440192DAE}"/>
          </ac:grpSpMkLst>
        </pc:grpChg>
        <pc:graphicFrameChg chg="add del mod">
          <ac:chgData name="Matthias Jax" userId="cd89ef17-9735-4177-9198-9f4f41e2c0d7" providerId="ADAL" clId="{4C821C91-4BCF-4671-A6B2-95EDDBD031CA}" dt="2023-01-27T10:37:53.931" v="3744"/>
          <ac:graphicFrameMkLst>
            <pc:docMk/>
            <pc:sldMk cId="3967142151" sldId="1000"/>
            <ac:graphicFrameMk id="2" creationId="{C309123E-AF8C-E173-275F-029F9042E8FF}"/>
          </ac:graphicFrameMkLst>
        </pc:graphicFrameChg>
      </pc:sldChg>
      <pc:sldChg chg="addSp modSp add del mod modNotes">
        <pc:chgData name="Matthias Jax" userId="cd89ef17-9735-4177-9198-9f4f41e2c0d7" providerId="ADAL" clId="{4C821C91-4BCF-4671-A6B2-95EDDBD031CA}" dt="2023-01-27T10:59:17.214" v="4439" actId="47"/>
        <pc:sldMkLst>
          <pc:docMk/>
          <pc:sldMk cId="1334045674" sldId="1006"/>
        </pc:sldMkLst>
        <pc:spChg chg="add mod">
          <ac:chgData name="Matthias Jax" userId="cd89ef17-9735-4177-9198-9f4f41e2c0d7" providerId="ADAL" clId="{4C821C91-4BCF-4671-A6B2-95EDDBD031CA}" dt="2023-01-27T08:28:21.611" v="2258"/>
          <ac:spMkLst>
            <pc:docMk/>
            <pc:sldMk cId="1334045674" sldId="1006"/>
            <ac:spMk id="3" creationId="{F386E655-FC33-4570-7CC1-B5397872FDDF}"/>
          </ac:spMkLst>
        </pc:spChg>
        <pc:spChg chg="add mod">
          <ac:chgData name="Matthias Jax" userId="cd89ef17-9735-4177-9198-9f4f41e2c0d7" providerId="ADAL" clId="{4C821C91-4BCF-4671-A6B2-95EDDBD031CA}" dt="2023-01-27T08:28:21.611" v="2258"/>
          <ac:spMkLst>
            <pc:docMk/>
            <pc:sldMk cId="1334045674" sldId="1006"/>
            <ac:spMk id="4" creationId="{100C5254-1D53-AC35-2647-4DF6C9384053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334045674" sldId="1006"/>
            <ac:spMk id="7" creationId="{DCBDE21A-7512-4770-9909-CABF6F8CE20E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334045674" sldId="1006"/>
            <ac:spMk id="8" creationId="{16699055-5AA9-4B0A-94D9-63F2652DC260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334045674" sldId="1006"/>
            <ac:spMk id="11" creationId="{FFD05982-DD82-41F8-983B-55832AA6FAF4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334045674" sldId="1006"/>
            <ac:spMk id="12" creationId="{7E1DCCC0-729C-4719-A087-D1EE18449A41}"/>
          </ac:spMkLst>
        </pc:spChg>
        <pc:graphicFrameChg chg="mod">
          <ac:chgData name="Matthias Jax" userId="cd89ef17-9735-4177-9198-9f4f41e2c0d7" providerId="ADAL" clId="{4C821C91-4BCF-4671-A6B2-95EDDBD031CA}" dt="2023-01-27T08:28:21.611" v="2258"/>
          <ac:graphicFrameMkLst>
            <pc:docMk/>
            <pc:sldMk cId="1334045674" sldId="1006"/>
            <ac:graphicFrameMk id="2" creationId="{C80672D7-E0D9-B762-4B31-5762E3018F3E}"/>
          </ac:graphicFrameMkLst>
        </pc:graphicFrameChg>
      </pc:sldChg>
      <pc:sldChg chg="addSp delSp modSp mod modAnim delCm modNotes">
        <pc:chgData name="Matthias Jax" userId="cd89ef17-9735-4177-9198-9f4f41e2c0d7" providerId="ADAL" clId="{4C821C91-4BCF-4671-A6B2-95EDDBD031CA}" dt="2023-01-31T19:12:36.508" v="5170" actId="478"/>
        <pc:sldMkLst>
          <pc:docMk/>
          <pc:sldMk cId="4042256678" sldId="1009"/>
        </pc:sldMkLst>
        <pc:spChg chg="del">
          <ac:chgData name="Matthias Jax" userId="cd89ef17-9735-4177-9198-9f4f41e2c0d7" providerId="ADAL" clId="{4C821C91-4BCF-4671-A6B2-95EDDBD031CA}" dt="2023-01-31T19:12:36.508" v="5170" actId="478"/>
          <ac:spMkLst>
            <pc:docMk/>
            <pc:sldMk cId="4042256678" sldId="1009"/>
            <ac:spMk id="4" creationId="{23EC5FB6-9376-2821-B5E1-1D49EED12E19}"/>
          </ac:spMkLst>
        </pc:spChg>
        <pc:spChg chg="mod">
          <ac:chgData name="Matthias Jax" userId="cd89ef17-9735-4177-9198-9f4f41e2c0d7" providerId="ADAL" clId="{4C821C91-4BCF-4671-A6B2-95EDDBD031CA}" dt="2023-01-27T09:16:20.302" v="2983" actId="20577"/>
          <ac:spMkLst>
            <pc:docMk/>
            <pc:sldMk cId="4042256678" sldId="1009"/>
            <ac:spMk id="6" creationId="{65A69AAB-A443-4987-835C-16655F9B68E7}"/>
          </ac:spMkLst>
        </pc:spChg>
        <pc:spChg chg="mod">
          <ac:chgData name="Matthias Jax" userId="cd89ef17-9735-4177-9198-9f4f41e2c0d7" providerId="ADAL" clId="{4C821C91-4BCF-4671-A6B2-95EDDBD031CA}" dt="2023-01-27T09:11:16.903" v="2842" actId="114"/>
          <ac:spMkLst>
            <pc:docMk/>
            <pc:sldMk cId="4042256678" sldId="1009"/>
            <ac:spMk id="7" creationId="{DCBDE21A-7512-4770-9909-CABF6F8CE20E}"/>
          </ac:spMkLst>
        </pc:spChg>
        <pc:spChg chg="mod">
          <ac:chgData name="Matthias Jax" userId="cd89ef17-9735-4177-9198-9f4f41e2c0d7" providerId="ADAL" clId="{4C821C91-4BCF-4671-A6B2-95EDDBD031CA}" dt="2023-01-27T09:10:26.127" v="2811" actId="1076"/>
          <ac:spMkLst>
            <pc:docMk/>
            <pc:sldMk cId="4042256678" sldId="1009"/>
            <ac:spMk id="8" creationId="{555BA565-B564-4F52-9724-63F71B857C26}"/>
          </ac:spMkLst>
        </pc:spChg>
        <pc:spChg chg="mod">
          <ac:chgData name="Matthias Jax" userId="cd89ef17-9735-4177-9198-9f4f41e2c0d7" providerId="ADAL" clId="{4C821C91-4BCF-4671-A6B2-95EDDBD031CA}" dt="2023-01-27T08:58:51.159" v="2575" actId="164"/>
          <ac:spMkLst>
            <pc:docMk/>
            <pc:sldMk cId="4042256678" sldId="1009"/>
            <ac:spMk id="9" creationId="{2CBB618B-4A41-442D-A384-80439BA24CD5}"/>
          </ac:spMkLst>
        </pc:spChg>
        <pc:spChg chg="add del mod">
          <ac:chgData name="Matthias Jax" userId="cd89ef17-9735-4177-9198-9f4f41e2c0d7" providerId="ADAL" clId="{4C821C91-4BCF-4671-A6B2-95EDDBD031CA}" dt="2023-01-27T09:01:49.670" v="2739" actId="478"/>
          <ac:spMkLst>
            <pc:docMk/>
            <pc:sldMk cId="4042256678" sldId="1009"/>
            <ac:spMk id="10" creationId="{A808767E-B008-5A0A-10C6-D83ED10B16CE}"/>
          </ac:spMkLst>
        </pc:spChg>
        <pc:grpChg chg="add mod">
          <ac:chgData name="Matthias Jax" userId="cd89ef17-9735-4177-9198-9f4f41e2c0d7" providerId="ADAL" clId="{4C821C91-4BCF-4671-A6B2-95EDDBD031CA}" dt="2023-01-27T08:58:51.159" v="2575" actId="164"/>
          <ac:grpSpMkLst>
            <pc:docMk/>
            <pc:sldMk cId="4042256678" sldId="1009"/>
            <ac:grpSpMk id="3" creationId="{9F66966F-010A-C5A3-0B01-0102EA791D70}"/>
          </ac:grpSpMkLst>
        </pc:grpChg>
        <pc:graphicFrameChg chg="add mod">
          <ac:chgData name="Matthias Jax" userId="cd89ef17-9735-4177-9198-9f4f41e2c0d7" providerId="ADAL" clId="{4C821C91-4BCF-4671-A6B2-95EDDBD031CA}" dt="2023-01-27T09:50:16.962" v="3166" actId="1076"/>
          <ac:graphicFrameMkLst>
            <pc:docMk/>
            <pc:sldMk cId="4042256678" sldId="1009"/>
            <ac:graphicFrameMk id="2" creationId="{34C2E9FD-2FB8-0BD1-05F8-EEAACDA7F58A}"/>
          </ac:graphicFrameMkLst>
        </pc:graphicFrameChg>
        <pc:graphicFrameChg chg="del">
          <ac:chgData name="Matthias Jax" userId="cd89ef17-9735-4177-9198-9f4f41e2c0d7" providerId="ADAL" clId="{4C821C91-4BCF-4671-A6B2-95EDDBD031CA}" dt="2023-01-25T08:04:36.712" v="1532" actId="478"/>
          <ac:graphicFrameMkLst>
            <pc:docMk/>
            <pc:sldMk cId="4042256678" sldId="1009"/>
            <ac:graphicFrameMk id="3" creationId="{9B93A84A-C911-2CBA-D5DC-7428AC2641A4}"/>
          </ac:graphicFrameMkLst>
        </pc:graphicFrameChg>
        <pc:graphicFrameChg chg="del">
          <ac:chgData name="Matthias Jax" userId="cd89ef17-9735-4177-9198-9f4f41e2c0d7" providerId="ADAL" clId="{4C821C91-4BCF-4671-A6B2-95EDDBD031CA}" dt="2023-01-25T08:04:35.010" v="1531" actId="478"/>
          <ac:graphicFrameMkLst>
            <pc:docMk/>
            <pc:sldMk cId="4042256678" sldId="1009"/>
            <ac:graphicFrameMk id="4" creationId="{9B93A84A-C911-2CBA-D5DC-7428AC2641A4}"/>
          </ac:graphicFrameMkLst>
        </pc:graphicFrameChg>
        <pc:graphicFrameChg chg="add del mod">
          <ac:chgData name="Matthias Jax" userId="cd89ef17-9735-4177-9198-9f4f41e2c0d7" providerId="ADAL" clId="{4C821C91-4BCF-4671-A6B2-95EDDBD031CA}" dt="2023-01-27T09:09:07.176" v="2786" actId="478"/>
          <ac:graphicFrameMkLst>
            <pc:docMk/>
            <pc:sldMk cId="4042256678" sldId="1009"/>
            <ac:graphicFrameMk id="4" creationId="{F425DFA6-C58A-C5B1-B67F-3ACAD8A5A168}"/>
          </ac:graphicFrameMkLst>
        </pc:graphicFrameChg>
        <pc:graphicFrameChg chg="add del mod">
          <ac:chgData name="Matthias Jax" userId="cd89ef17-9735-4177-9198-9f4f41e2c0d7" providerId="ADAL" clId="{4C821C91-4BCF-4671-A6B2-95EDDBD031CA}" dt="2023-01-25T08:05:25.141" v="1539"/>
          <ac:graphicFrameMkLst>
            <pc:docMk/>
            <pc:sldMk cId="4042256678" sldId="1009"/>
            <ac:graphicFrameMk id="5" creationId="{7F336819-2C38-DD71-976D-C1C303D91894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tthias Jax" userId="cd89ef17-9735-4177-9198-9f4f41e2c0d7" providerId="ADAL" clId="{4C821C91-4BCF-4671-A6B2-95EDDBD031CA}" dt="2023-01-25T08:05:05.626" v="1537"/>
              <pc2:cmMkLst xmlns:pc2="http://schemas.microsoft.com/office/powerpoint/2019/9/main/command">
                <pc:docMk/>
                <pc:sldMk cId="4042256678" sldId="1009"/>
                <pc2:cmMk id="{83B378FA-830D-4D8D-A225-0C726E7585BB}"/>
              </pc2:cmMkLst>
            </pc226:cmChg>
          </p:ext>
        </pc:extLst>
      </pc:sldChg>
      <pc:sldChg chg="addSp delSp modSp new mod modNotes modNotesTx">
        <pc:chgData name="Matthias Jax" userId="cd89ef17-9735-4177-9198-9f4f41e2c0d7" providerId="ADAL" clId="{4C821C91-4BCF-4671-A6B2-95EDDBD031CA}" dt="2023-01-31T19:12:42.379" v="5173" actId="478"/>
        <pc:sldMkLst>
          <pc:docMk/>
          <pc:sldMk cId="67018371" sldId="1010"/>
        </pc:sldMkLst>
        <pc:spChg chg="add del mod">
          <ac:chgData name="Matthias Jax" userId="cd89ef17-9735-4177-9198-9f4f41e2c0d7" providerId="ADAL" clId="{4C821C91-4BCF-4671-A6B2-95EDDBD031CA}" dt="2023-01-27T09:11:28.630" v="2844" actId="478"/>
          <ac:spMkLst>
            <pc:docMk/>
            <pc:sldMk cId="67018371" sldId="1010"/>
            <ac:spMk id="2" creationId="{D443C493-A4B6-ABED-531A-6E45B6088657}"/>
          </ac:spMkLst>
        </pc:spChg>
        <pc:spChg chg="add del mod">
          <ac:chgData name="Matthias Jax" userId="cd89ef17-9735-4177-9198-9f4f41e2c0d7" providerId="ADAL" clId="{4C821C91-4BCF-4671-A6B2-95EDDBD031CA}" dt="2023-01-25T08:11:34.071" v="1616" actId="478"/>
          <ac:spMkLst>
            <pc:docMk/>
            <pc:sldMk cId="67018371" sldId="1010"/>
            <ac:spMk id="5" creationId="{354735D9-82AA-7AB2-E10F-2999B7F5AB11}"/>
          </ac:spMkLst>
        </pc:spChg>
        <pc:spChg chg="mod">
          <ac:chgData name="Matthias Jax" userId="cd89ef17-9735-4177-9198-9f4f41e2c0d7" providerId="ADAL" clId="{4C821C91-4BCF-4671-A6B2-95EDDBD031CA}" dt="2023-01-27T09:16:12.045" v="2979" actId="20577"/>
          <ac:spMkLst>
            <pc:docMk/>
            <pc:sldMk cId="67018371" sldId="1010"/>
            <ac:spMk id="5" creationId="{43FEA1A6-DDA5-46E5-A066-EFFD599B0764}"/>
          </ac:spMkLst>
        </pc:spChg>
        <pc:spChg chg="add mod">
          <ac:chgData name="Matthias Jax" userId="cd89ef17-9735-4177-9198-9f4f41e2c0d7" providerId="ADAL" clId="{4C821C91-4BCF-4671-A6B2-95EDDBD031CA}" dt="2023-01-27T09:11:21.130" v="2843" actId="114"/>
          <ac:spMkLst>
            <pc:docMk/>
            <pc:sldMk cId="67018371" sldId="1010"/>
            <ac:spMk id="6" creationId="{A494BCBB-C55A-0B97-2C26-AAFE34E370E0}"/>
          </ac:spMkLst>
        </pc:spChg>
        <pc:spChg chg="add del mod">
          <ac:chgData name="Matthias Jax" userId="cd89ef17-9735-4177-9198-9f4f41e2c0d7" providerId="ADAL" clId="{4C821C91-4BCF-4671-A6B2-95EDDBD031CA}" dt="2023-01-27T09:03:10.582" v="2753" actId="478"/>
          <ac:spMkLst>
            <pc:docMk/>
            <pc:sldMk cId="67018371" sldId="1010"/>
            <ac:spMk id="7" creationId="{5F7636D9-C155-261D-5561-FDB6307C6A3A}"/>
          </ac:spMkLst>
        </pc:spChg>
        <pc:spChg chg="add del mod">
          <ac:chgData name="Matthias Jax" userId="cd89ef17-9735-4177-9198-9f4f41e2c0d7" providerId="ADAL" clId="{4C821C91-4BCF-4671-A6B2-95EDDBD031CA}" dt="2023-01-27T09:03:10.582" v="2753" actId="478"/>
          <ac:spMkLst>
            <pc:docMk/>
            <pc:sldMk cId="67018371" sldId="1010"/>
            <ac:spMk id="8" creationId="{055D0728-348F-F716-C5E1-42F69A4AE7D7}"/>
          </ac:spMkLst>
        </pc:spChg>
        <pc:spChg chg="mod">
          <ac:chgData name="Matthias Jax" userId="cd89ef17-9735-4177-9198-9f4f41e2c0d7" providerId="ADAL" clId="{4C821C91-4BCF-4671-A6B2-95EDDBD031CA}" dt="2023-01-27T09:14:51.390" v="2872"/>
          <ac:spMkLst>
            <pc:docMk/>
            <pc:sldMk cId="67018371" sldId="1010"/>
            <ac:spMk id="9" creationId="{F364C103-A093-A5FB-FE61-121253A25EEF}"/>
          </ac:spMkLst>
        </pc:spChg>
        <pc:spChg chg="add mod">
          <ac:chgData name="Matthias Jax" userId="cd89ef17-9735-4177-9198-9f4f41e2c0d7" providerId="ADAL" clId="{4C821C91-4BCF-4671-A6B2-95EDDBD031CA}" dt="2023-01-27T09:16:45.039" v="2987"/>
          <ac:spMkLst>
            <pc:docMk/>
            <pc:sldMk cId="67018371" sldId="1010"/>
            <ac:spMk id="10" creationId="{5C8BC215-C3CE-4B29-101D-C8ACBB5C7470}"/>
          </ac:spMkLst>
        </pc:spChg>
        <pc:spChg chg="add del mod">
          <ac:chgData name="Matthias Jax" userId="cd89ef17-9735-4177-9198-9f4f41e2c0d7" providerId="ADAL" clId="{4C821C91-4BCF-4671-A6B2-95EDDBD031CA}" dt="2023-01-31T19:12:39.408" v="5171" actId="478"/>
          <ac:spMkLst>
            <pc:docMk/>
            <pc:sldMk cId="67018371" sldId="1010"/>
            <ac:spMk id="11" creationId="{44679857-E527-F840-F9D3-5E2252386640}"/>
          </ac:spMkLst>
        </pc:spChg>
        <pc:spChg chg="add del mod">
          <ac:chgData name="Matthias Jax" userId="cd89ef17-9735-4177-9198-9f4f41e2c0d7" providerId="ADAL" clId="{4C821C91-4BCF-4671-A6B2-95EDDBD031CA}" dt="2023-01-31T19:12:40.983" v="5172" actId="478"/>
          <ac:spMkLst>
            <pc:docMk/>
            <pc:sldMk cId="67018371" sldId="1010"/>
            <ac:spMk id="12" creationId="{9CE4AAC4-A73F-F153-DC89-F24DAC24646D}"/>
          </ac:spMkLst>
        </pc:spChg>
        <pc:spChg chg="add del mod">
          <ac:chgData name="Matthias Jax" userId="cd89ef17-9735-4177-9198-9f4f41e2c0d7" providerId="ADAL" clId="{4C821C91-4BCF-4671-A6B2-95EDDBD031CA}" dt="2023-01-31T19:12:42.379" v="5173" actId="478"/>
          <ac:spMkLst>
            <pc:docMk/>
            <pc:sldMk cId="67018371" sldId="1010"/>
            <ac:spMk id="13" creationId="{48D8E0B5-5F93-8896-C850-2426D81913A7}"/>
          </ac:spMkLst>
        </pc:spChg>
        <pc:grpChg chg="add mod">
          <ac:chgData name="Matthias Jax" userId="cd89ef17-9735-4177-9198-9f4f41e2c0d7" providerId="ADAL" clId="{4C821C91-4BCF-4671-A6B2-95EDDBD031CA}" dt="2023-01-27T09:14:51.390" v="2872"/>
          <ac:grpSpMkLst>
            <pc:docMk/>
            <pc:sldMk cId="67018371" sldId="1010"/>
            <ac:grpSpMk id="3" creationId="{3024DED1-4F55-954D-AC3E-3C7D9BBCA664}"/>
          </ac:grpSpMkLst>
        </pc:grpChg>
        <pc:graphicFrameChg chg="add mod">
          <ac:chgData name="Matthias Jax" userId="cd89ef17-9735-4177-9198-9f4f41e2c0d7" providerId="ADAL" clId="{4C821C91-4BCF-4671-A6B2-95EDDBD031CA}" dt="2023-01-27T09:39:23.226" v="3029"/>
          <ac:graphicFrameMkLst>
            <pc:docMk/>
            <pc:sldMk cId="67018371" sldId="1010"/>
            <ac:graphicFrameMk id="4" creationId="{EA83F98E-8540-0B9D-7C5E-85DFC6E9DC2A}"/>
          </ac:graphicFrameMkLst>
        </pc:graphicFrameChg>
      </pc:sldChg>
      <pc:sldChg chg="add del">
        <pc:chgData name="Matthias Jax" userId="cd89ef17-9735-4177-9198-9f4f41e2c0d7" providerId="ADAL" clId="{4C821C91-4BCF-4671-A6B2-95EDDBD031CA}" dt="2023-01-25T08:07:19.815" v="1546" actId="47"/>
        <pc:sldMkLst>
          <pc:docMk/>
          <pc:sldMk cId="421101220" sldId="1010"/>
        </pc:sldMkLst>
      </pc:sldChg>
      <pc:sldChg chg="addSp delSp modSp new del mod">
        <pc:chgData name="Matthias Jax" userId="cd89ef17-9735-4177-9198-9f4f41e2c0d7" providerId="ADAL" clId="{4C821C91-4BCF-4671-A6B2-95EDDBD031CA}" dt="2023-01-25T08:05:41.122" v="1541" actId="47"/>
        <pc:sldMkLst>
          <pc:docMk/>
          <pc:sldMk cId="1412192401" sldId="1010"/>
        </pc:sldMkLst>
        <pc:spChg chg="del">
          <ac:chgData name="Matthias Jax" userId="cd89ef17-9735-4177-9198-9f4f41e2c0d7" providerId="ADAL" clId="{4C821C91-4BCF-4671-A6B2-95EDDBD031CA}" dt="2023-01-25T08:00:45.548" v="1516" actId="478"/>
          <ac:spMkLst>
            <pc:docMk/>
            <pc:sldMk cId="1412192401" sldId="1010"/>
            <ac:spMk id="2" creationId="{1B048731-32DF-CF01-6705-347AFB717C60}"/>
          </ac:spMkLst>
        </pc:spChg>
        <pc:graphicFrameChg chg="add del mod">
          <ac:chgData name="Matthias Jax" userId="cd89ef17-9735-4177-9198-9f4f41e2c0d7" providerId="ADAL" clId="{4C821C91-4BCF-4671-A6B2-95EDDBD031CA}" dt="2023-01-25T08:05:39.757" v="1540" actId="478"/>
          <ac:graphicFrameMkLst>
            <pc:docMk/>
            <pc:sldMk cId="1412192401" sldId="1010"/>
            <ac:graphicFrameMk id="5" creationId="{911647CA-8404-6296-A0C9-CB1920E82EEF}"/>
          </ac:graphicFrameMkLst>
        </pc:graphicFrameChg>
      </pc:sldChg>
      <pc:sldChg chg="delSp modSp add del mod">
        <pc:chgData name="Matthias Jax" userId="cd89ef17-9735-4177-9198-9f4f41e2c0d7" providerId="ADAL" clId="{4C821C91-4BCF-4671-A6B2-95EDDBD031CA}" dt="2023-01-25T08:35:19.556" v="1711" actId="47"/>
        <pc:sldMkLst>
          <pc:docMk/>
          <pc:sldMk cId="1843216509" sldId="1011"/>
        </pc:sldMkLst>
        <pc:spChg chg="del mod">
          <ac:chgData name="Matthias Jax" userId="cd89ef17-9735-4177-9198-9f4f41e2c0d7" providerId="ADAL" clId="{4C821C91-4BCF-4671-A6B2-95EDDBD031CA}" dt="2023-01-25T08:35:18.594" v="1710" actId="478"/>
          <ac:spMkLst>
            <pc:docMk/>
            <pc:sldMk cId="1843216509" sldId="1011"/>
            <ac:spMk id="7" creationId="{DCBDE21A-7512-4770-9909-CABF6F8CE20E}"/>
          </ac:spMkLst>
        </pc:spChg>
      </pc:sldChg>
      <pc:sldChg chg="modSp add del mod modNotes">
        <pc:chgData name="Matthias Jax" userId="cd89ef17-9735-4177-9198-9f4f41e2c0d7" providerId="ADAL" clId="{4C821C91-4BCF-4671-A6B2-95EDDBD031CA}" dt="2023-01-27T09:51:42.056" v="3181" actId="47"/>
        <pc:sldMkLst>
          <pc:docMk/>
          <pc:sldMk cId="1981146217" sldId="1011"/>
        </pc:sldMkLst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981146217" sldId="1011"/>
            <ac:spMk id="6" creationId="{65A69AAB-A443-4987-835C-16655F9B68E7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981146217" sldId="1011"/>
            <ac:spMk id="7" creationId="{DCBDE21A-7512-4770-9909-CABF6F8CE20E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981146217" sldId="1011"/>
            <ac:spMk id="8" creationId="{555BA565-B564-4F52-9724-63F71B857C26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981146217" sldId="1011"/>
            <ac:spMk id="9" creationId="{2CBB618B-4A41-442D-A384-80439BA24CD5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981146217" sldId="1011"/>
            <ac:spMk id="10" creationId="{A808767E-B008-5A0A-10C6-D83ED10B16CE}"/>
          </ac:spMkLst>
        </pc:spChg>
        <pc:graphicFrameChg chg="mod">
          <ac:chgData name="Matthias Jax" userId="cd89ef17-9735-4177-9198-9f4f41e2c0d7" providerId="ADAL" clId="{4C821C91-4BCF-4671-A6B2-95EDDBD031CA}" dt="2023-01-27T08:28:21.611" v="2258"/>
          <ac:graphicFrameMkLst>
            <pc:docMk/>
            <pc:sldMk cId="1981146217" sldId="1011"/>
            <ac:graphicFrameMk id="2" creationId="{34C2E9FD-2FB8-0BD1-05F8-EEAACDA7F58A}"/>
          </ac:graphicFrameMkLst>
        </pc:graphicFrameChg>
      </pc:sldChg>
      <pc:sldChg chg="addSp delSp modSp add del mod">
        <pc:chgData name="Matthias Jax" userId="cd89ef17-9735-4177-9198-9f4f41e2c0d7" providerId="ADAL" clId="{4C821C91-4BCF-4671-A6B2-95EDDBD031CA}" dt="2023-01-25T08:11:28.774" v="1615"/>
        <pc:sldMkLst>
          <pc:docMk/>
          <pc:sldMk cId="2020417133" sldId="1011"/>
        </pc:sldMkLst>
        <pc:graphicFrameChg chg="add del">
          <ac:chgData name="Matthias Jax" userId="cd89ef17-9735-4177-9198-9f4f41e2c0d7" providerId="ADAL" clId="{4C821C91-4BCF-4671-A6B2-95EDDBD031CA}" dt="2023-01-25T08:11:27.842" v="1614" actId="478"/>
          <ac:graphicFrameMkLst>
            <pc:docMk/>
            <pc:sldMk cId="2020417133" sldId="1011"/>
            <ac:graphicFrameMk id="2" creationId="{34C2E9FD-2FB8-0BD1-05F8-EEAACDA7F58A}"/>
          </ac:graphicFrameMkLst>
        </pc:graphicFrameChg>
        <pc:graphicFrameChg chg="add del mod">
          <ac:chgData name="Matthias Jax" userId="cd89ef17-9735-4177-9198-9f4f41e2c0d7" providerId="ADAL" clId="{4C821C91-4BCF-4671-A6B2-95EDDBD031CA}" dt="2023-01-25T08:11:25.666" v="1613"/>
          <ac:graphicFrameMkLst>
            <pc:docMk/>
            <pc:sldMk cId="2020417133" sldId="1011"/>
            <ac:graphicFrameMk id="3" creationId="{6E77AD96-EB8C-F185-67A1-0F017CB7BD75}"/>
          </ac:graphicFrameMkLst>
        </pc:graphicFrameChg>
      </pc:sldChg>
      <pc:sldChg chg="delSp modSp add del mod">
        <pc:chgData name="Matthias Jax" userId="cd89ef17-9735-4177-9198-9f4f41e2c0d7" providerId="ADAL" clId="{4C821C91-4BCF-4671-A6B2-95EDDBD031CA}" dt="2023-01-25T08:44:55.250" v="1813" actId="47"/>
        <pc:sldMkLst>
          <pc:docMk/>
          <pc:sldMk cId="2516591947" sldId="1011"/>
        </pc:sldMkLst>
        <pc:spChg chg="del">
          <ac:chgData name="Matthias Jax" userId="cd89ef17-9735-4177-9198-9f4f41e2c0d7" providerId="ADAL" clId="{4C821C91-4BCF-4671-A6B2-95EDDBD031CA}" dt="2023-01-25T08:44:06.319" v="1775" actId="478"/>
          <ac:spMkLst>
            <pc:docMk/>
            <pc:sldMk cId="2516591947" sldId="1011"/>
            <ac:spMk id="4" creationId="{F8EB3B33-71F0-D8B8-7691-E0E96C3FBD70}"/>
          </ac:spMkLst>
        </pc:spChg>
        <pc:spChg chg="mod">
          <ac:chgData name="Matthias Jax" userId="cd89ef17-9735-4177-9198-9f4f41e2c0d7" providerId="ADAL" clId="{4C821C91-4BCF-4671-A6B2-95EDDBD031CA}" dt="2023-01-25T08:44:34.991" v="1812" actId="115"/>
          <ac:spMkLst>
            <pc:docMk/>
            <pc:sldMk cId="2516591947" sldId="1011"/>
            <ac:spMk id="7" creationId="{DCBDE21A-7512-4770-9909-CABF6F8CE20E}"/>
          </ac:spMkLst>
        </pc:spChg>
        <pc:graphicFrameChg chg="del">
          <ac:chgData name="Matthias Jax" userId="cd89ef17-9735-4177-9198-9f4f41e2c0d7" providerId="ADAL" clId="{4C821C91-4BCF-4671-A6B2-95EDDBD031CA}" dt="2023-01-25T08:44:04.660" v="1774" actId="478"/>
          <ac:graphicFrameMkLst>
            <pc:docMk/>
            <pc:sldMk cId="2516591947" sldId="1011"/>
            <ac:graphicFrameMk id="2" creationId="{4ED1F381-89B8-8721-5501-B136E42B1E61}"/>
          </ac:graphicFrameMkLst>
        </pc:graphicFrameChg>
      </pc:sldChg>
      <pc:sldChg chg="modSp add del mod modNotes">
        <pc:chgData name="Matthias Jax" userId="cd89ef17-9735-4177-9198-9f4f41e2c0d7" providerId="ADAL" clId="{4C821C91-4BCF-4671-A6B2-95EDDBD031CA}" dt="2023-01-27T10:04:38.458" v="3317" actId="47"/>
        <pc:sldMkLst>
          <pc:docMk/>
          <pc:sldMk cId="1999990911" sldId="1012"/>
        </pc:sldMkLst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999990911" sldId="1012"/>
            <ac:spMk id="6" creationId="{65A69AAB-A443-4987-835C-16655F9B68E7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999990911" sldId="1012"/>
            <ac:spMk id="7" creationId="{DCBDE21A-7512-4770-9909-CABF6F8CE20E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999990911" sldId="1012"/>
            <ac:spMk id="8" creationId="{555BA565-B564-4F52-9724-63F71B857C26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999990911" sldId="1012"/>
            <ac:spMk id="9" creationId="{2CBB618B-4A41-442D-A384-80439BA24CD5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999990911" sldId="1012"/>
            <ac:spMk id="10" creationId="{A808767E-B008-5A0A-10C6-D83ED10B16CE}"/>
          </ac:spMkLst>
        </pc:spChg>
        <pc:graphicFrameChg chg="mod">
          <ac:chgData name="Matthias Jax" userId="cd89ef17-9735-4177-9198-9f4f41e2c0d7" providerId="ADAL" clId="{4C821C91-4BCF-4671-A6B2-95EDDBD031CA}" dt="2023-01-27T08:28:21.611" v="2258"/>
          <ac:graphicFrameMkLst>
            <pc:docMk/>
            <pc:sldMk cId="1999990911" sldId="1012"/>
            <ac:graphicFrameMk id="2" creationId="{34C2E9FD-2FB8-0BD1-05F8-EEAACDA7F58A}"/>
          </ac:graphicFrameMkLst>
        </pc:graphicFrameChg>
      </pc:sldChg>
      <pc:sldChg chg="addSp delSp modSp mod modNotes modNotesTx">
        <pc:chgData name="Matthias Jax" userId="cd89ef17-9735-4177-9198-9f4f41e2c0d7" providerId="ADAL" clId="{4C821C91-4BCF-4671-A6B2-95EDDBD031CA}" dt="2023-01-27T12:31:04.848" v="4989" actId="114"/>
        <pc:sldMkLst>
          <pc:docMk/>
          <pc:sldMk cId="294467490" sldId="1013"/>
        </pc:sldMkLst>
        <pc:spChg chg="del mod">
          <ac:chgData name="Matthias Jax" userId="cd89ef17-9735-4177-9198-9f4f41e2c0d7" providerId="ADAL" clId="{4C821C91-4BCF-4671-A6B2-95EDDBD031CA}" dt="2023-01-27T10:23:15.451" v="3584" actId="478"/>
          <ac:spMkLst>
            <pc:docMk/>
            <pc:sldMk cId="294467490" sldId="1013"/>
            <ac:spMk id="2" creationId="{A5EB4E47-329C-8523-DA9E-9E3A2391C94C}"/>
          </ac:spMkLst>
        </pc:spChg>
        <pc:spChg chg="mod">
          <ac:chgData name="Matthias Jax" userId="cd89ef17-9735-4177-9198-9f4f41e2c0d7" providerId="ADAL" clId="{4C821C91-4BCF-4671-A6B2-95EDDBD031CA}" dt="2023-01-27T12:31:04.848" v="4989" actId="114"/>
          <ac:spMkLst>
            <pc:docMk/>
            <pc:sldMk cId="294467490" sldId="1013"/>
            <ac:spMk id="3" creationId="{26A8FA9A-0F62-34C9-797D-01E01A068A1D}"/>
          </ac:spMkLst>
        </pc:spChg>
        <pc:spChg chg="add del mod">
          <ac:chgData name="Matthias Jax" userId="cd89ef17-9735-4177-9198-9f4f41e2c0d7" providerId="ADAL" clId="{4C821C91-4BCF-4671-A6B2-95EDDBD031CA}" dt="2023-01-27T10:23:35.808" v="3588" actId="1076"/>
          <ac:spMkLst>
            <pc:docMk/>
            <pc:sldMk cId="294467490" sldId="1013"/>
            <ac:spMk id="4" creationId="{EB4AA52F-DEB7-158F-69A6-E7491393C1CB}"/>
          </ac:spMkLst>
        </pc:spChg>
        <pc:spChg chg="del mod">
          <ac:chgData name="Matthias Jax" userId="cd89ef17-9735-4177-9198-9f4f41e2c0d7" providerId="ADAL" clId="{4C821C91-4BCF-4671-A6B2-95EDDBD031CA}" dt="2023-01-27T10:22:24.187" v="3567"/>
          <ac:spMkLst>
            <pc:docMk/>
            <pc:sldMk cId="294467490" sldId="1013"/>
            <ac:spMk id="5" creationId="{670BCEA4-09F3-3E8C-450C-584DF574B1E7}"/>
          </ac:spMkLst>
        </pc:spChg>
        <pc:spChg chg="mod">
          <ac:chgData name="Matthias Jax" userId="cd89ef17-9735-4177-9198-9f4f41e2c0d7" providerId="ADAL" clId="{4C821C91-4BCF-4671-A6B2-95EDDBD031CA}" dt="2023-01-27T10:25:50.816" v="3652" actId="20577"/>
          <ac:spMkLst>
            <pc:docMk/>
            <pc:sldMk cId="294467490" sldId="1013"/>
            <ac:spMk id="7" creationId="{CF68F828-5D63-E1EB-6A7E-2DC16928AD2E}"/>
          </ac:spMkLst>
        </pc:spChg>
        <pc:spChg chg="mod">
          <ac:chgData name="Matthias Jax" userId="cd89ef17-9735-4177-9198-9f4f41e2c0d7" providerId="ADAL" clId="{4C821C91-4BCF-4671-A6B2-95EDDBD031CA}" dt="2023-01-27T10:24:07.525" v="3596"/>
          <ac:spMkLst>
            <pc:docMk/>
            <pc:sldMk cId="294467490" sldId="1013"/>
            <ac:spMk id="8" creationId="{E9D9FF77-C2A2-7379-ECE7-5C10F2FD0EBA}"/>
          </ac:spMkLst>
        </pc:spChg>
        <pc:spChg chg="add mod">
          <ac:chgData name="Matthias Jax" userId="cd89ef17-9735-4177-9198-9f4f41e2c0d7" providerId="ADAL" clId="{4C821C91-4BCF-4671-A6B2-95EDDBD031CA}" dt="2023-01-27T10:24:20.149" v="3598"/>
          <ac:spMkLst>
            <pc:docMk/>
            <pc:sldMk cId="294467490" sldId="1013"/>
            <ac:spMk id="9" creationId="{DAE228D7-0D51-807C-8B81-8D4827479F23}"/>
          </ac:spMkLst>
        </pc:spChg>
        <pc:grpChg chg="add mod">
          <ac:chgData name="Matthias Jax" userId="cd89ef17-9735-4177-9198-9f4f41e2c0d7" providerId="ADAL" clId="{4C821C91-4BCF-4671-A6B2-95EDDBD031CA}" dt="2023-01-27T10:24:07.525" v="3596"/>
          <ac:grpSpMkLst>
            <pc:docMk/>
            <pc:sldMk cId="294467490" sldId="1013"/>
            <ac:grpSpMk id="6" creationId="{4874794B-C352-F096-EC9B-30C7C0A28F04}"/>
          </ac:grpSpMkLst>
        </pc:grpChg>
      </pc:sldChg>
      <pc:sldChg chg="addSp modSp add del mod modNotes">
        <pc:chgData name="Matthias Jax" userId="cd89ef17-9735-4177-9198-9f4f41e2c0d7" providerId="ADAL" clId="{4C821C91-4BCF-4671-A6B2-95EDDBD031CA}" dt="2023-01-27T10:42:18.483" v="3772" actId="47"/>
        <pc:sldMkLst>
          <pc:docMk/>
          <pc:sldMk cId="1794834763" sldId="1014"/>
        </pc:sldMkLst>
        <pc:spChg chg="add mod">
          <ac:chgData name="Matthias Jax" userId="cd89ef17-9735-4177-9198-9f4f41e2c0d7" providerId="ADAL" clId="{4C821C91-4BCF-4671-A6B2-95EDDBD031CA}" dt="2023-01-27T08:28:21.611" v="2258"/>
          <ac:spMkLst>
            <pc:docMk/>
            <pc:sldMk cId="1794834763" sldId="1014"/>
            <ac:spMk id="3" creationId="{3A0E720F-DB94-E651-44B6-C2767D46E4A2}"/>
          </ac:spMkLst>
        </pc:spChg>
        <pc:spChg chg="mod">
          <ac:chgData name="Matthias Jax" userId="cd89ef17-9735-4177-9198-9f4f41e2c0d7" providerId="ADAL" clId="{4C821C91-4BCF-4671-A6B2-95EDDBD031CA}" dt="2023-01-27T10:27:40.786" v="3654" actId="14100"/>
          <ac:spMkLst>
            <pc:docMk/>
            <pc:sldMk cId="1794834763" sldId="1014"/>
            <ac:spMk id="7" creationId="{DCBDE21A-7512-4770-9909-CABF6F8CE20E}"/>
          </ac:spMkLst>
        </pc:spChg>
        <pc:spChg chg="mod ord">
          <ac:chgData name="Matthias Jax" userId="cd89ef17-9735-4177-9198-9f4f41e2c0d7" providerId="ADAL" clId="{4C821C91-4BCF-4671-A6B2-95EDDBD031CA}" dt="2023-01-27T08:28:21.611" v="2258"/>
          <ac:spMkLst>
            <pc:docMk/>
            <pc:sldMk cId="1794834763" sldId="1014"/>
            <ac:spMk id="8" creationId="{9D7C2F61-AC87-41D5-BECD-6D64BBE0AACC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794834763" sldId="1014"/>
            <ac:spMk id="11" creationId="{618C675B-6FB5-4EB3-B9A3-D2211A459694}"/>
          </ac:spMkLst>
        </pc:spChg>
        <pc:spChg chg="mod ord">
          <ac:chgData name="Matthias Jax" userId="cd89ef17-9735-4177-9198-9f4f41e2c0d7" providerId="ADAL" clId="{4C821C91-4BCF-4671-A6B2-95EDDBD031CA}" dt="2023-01-27T08:28:21.611" v="2258"/>
          <ac:spMkLst>
            <pc:docMk/>
            <pc:sldMk cId="1794834763" sldId="1014"/>
            <ac:spMk id="12" creationId="{0347F026-17E4-4A3B-AC7D-AC16B88F15DD}"/>
          </ac:spMkLst>
        </pc:spChg>
        <pc:graphicFrameChg chg="mod">
          <ac:chgData name="Matthias Jax" userId="cd89ef17-9735-4177-9198-9f4f41e2c0d7" providerId="ADAL" clId="{4C821C91-4BCF-4671-A6B2-95EDDBD031CA}" dt="2023-01-27T08:28:21.611" v="2258"/>
          <ac:graphicFrameMkLst>
            <pc:docMk/>
            <pc:sldMk cId="1794834763" sldId="1014"/>
            <ac:graphicFrameMk id="2" creationId="{EF6247F0-9137-B9C0-92E9-01479A2D2D00}"/>
          </ac:graphicFrameMkLst>
        </pc:graphicFrameChg>
      </pc:sldChg>
      <pc:sldChg chg="addSp modSp add del mod modNotes">
        <pc:chgData name="Matthias Jax" userId="cd89ef17-9735-4177-9198-9f4f41e2c0d7" providerId="ADAL" clId="{4C821C91-4BCF-4671-A6B2-95EDDBD031CA}" dt="2023-01-27T10:53:29.220" v="4010" actId="47"/>
        <pc:sldMkLst>
          <pc:docMk/>
          <pc:sldMk cId="2448876195" sldId="1015"/>
        </pc:sldMkLst>
        <pc:spChg chg="add mod">
          <ac:chgData name="Matthias Jax" userId="cd89ef17-9735-4177-9198-9f4f41e2c0d7" providerId="ADAL" clId="{4C821C91-4BCF-4671-A6B2-95EDDBD031CA}" dt="2023-01-27T08:28:21.611" v="2258"/>
          <ac:spMkLst>
            <pc:docMk/>
            <pc:sldMk cId="2448876195" sldId="1015"/>
            <ac:spMk id="2" creationId="{CC588522-9D4B-6BB2-5FA1-39FF5837258E}"/>
          </ac:spMkLst>
        </pc:spChg>
        <pc:spChg chg="add mod">
          <ac:chgData name="Matthias Jax" userId="cd89ef17-9735-4177-9198-9f4f41e2c0d7" providerId="ADAL" clId="{4C821C91-4BCF-4671-A6B2-95EDDBD031CA}" dt="2023-01-27T08:28:21.611" v="2258"/>
          <ac:spMkLst>
            <pc:docMk/>
            <pc:sldMk cId="2448876195" sldId="1015"/>
            <ac:spMk id="3" creationId="{B58C4800-299C-F922-7F1A-55CE61A5F5A8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2448876195" sldId="1015"/>
            <ac:spMk id="7" creationId="{DCBDE21A-7512-4770-9909-CABF6F8CE20E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2448876195" sldId="1015"/>
            <ac:spMk id="8" creationId="{16699055-5AA9-4B0A-94D9-63F2652DC260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2448876195" sldId="1015"/>
            <ac:spMk id="11" creationId="{FFD05982-DD82-41F8-983B-55832AA6FAF4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2448876195" sldId="1015"/>
            <ac:spMk id="12" creationId="{7E1DCCC0-729C-4719-A087-D1EE18449A41}"/>
          </ac:spMkLst>
        </pc:spChg>
        <pc:graphicFrameChg chg="mod">
          <ac:chgData name="Matthias Jax" userId="cd89ef17-9735-4177-9198-9f4f41e2c0d7" providerId="ADAL" clId="{4C821C91-4BCF-4671-A6B2-95EDDBD031CA}" dt="2023-01-27T08:28:21.611" v="2258"/>
          <ac:graphicFrameMkLst>
            <pc:docMk/>
            <pc:sldMk cId="2448876195" sldId="1015"/>
            <ac:graphicFrameMk id="5" creationId="{DD2A5A8A-5A65-E193-45B2-E3EA1FB0C2E3}"/>
          </ac:graphicFrameMkLst>
        </pc:graphicFrameChg>
      </pc:sldChg>
      <pc:sldChg chg="addSp delSp modSp add del mod ord modNotes">
        <pc:chgData name="Matthias Jax" userId="cd89ef17-9735-4177-9198-9f4f41e2c0d7" providerId="ADAL" clId="{4C821C91-4BCF-4671-A6B2-95EDDBD031CA}" dt="2023-01-27T12:01:45.282" v="4496" actId="47"/>
        <pc:sldMkLst>
          <pc:docMk/>
          <pc:sldMk cId="106945795" sldId="1016"/>
        </pc:sldMkLst>
        <pc:spChg chg="mod">
          <ac:chgData name="Matthias Jax" userId="cd89ef17-9735-4177-9198-9f4f41e2c0d7" providerId="ADAL" clId="{4C821C91-4BCF-4671-A6B2-95EDDBD031CA}" dt="2023-01-27T11:52:30.891" v="4443"/>
          <ac:spMkLst>
            <pc:docMk/>
            <pc:sldMk cId="106945795" sldId="1016"/>
            <ac:spMk id="4" creationId="{B59490F4-5A27-50FA-9C95-7D23E8120F24}"/>
          </ac:spMkLst>
        </pc:spChg>
        <pc:spChg chg="mod">
          <ac:chgData name="Matthias Jax" userId="cd89ef17-9735-4177-9198-9f4f41e2c0d7" providerId="ADAL" clId="{4C821C91-4BCF-4671-A6B2-95EDDBD031CA}" dt="2023-01-27T11:52:30.891" v="4443"/>
          <ac:spMkLst>
            <pc:docMk/>
            <pc:sldMk cId="106945795" sldId="1016"/>
            <ac:spMk id="5" creationId="{8D7A21E5-EB67-8DC1-41CC-74B8AA3BCEE9}"/>
          </ac:spMkLst>
        </pc:spChg>
        <pc:spChg chg="del mod">
          <ac:chgData name="Matthias Jax" userId="cd89ef17-9735-4177-9198-9f4f41e2c0d7" providerId="ADAL" clId="{4C821C91-4BCF-4671-A6B2-95EDDBD031CA}" dt="2023-01-27T11:52:24.243" v="4440" actId="478"/>
          <ac:spMkLst>
            <pc:docMk/>
            <pc:sldMk cId="106945795" sldId="1016"/>
            <ac:spMk id="6" creationId="{65A69AAB-A443-4987-835C-16655F9B68E7}"/>
          </ac:spMkLst>
        </pc:spChg>
        <pc:spChg chg="mod">
          <ac:chgData name="Matthias Jax" userId="cd89ef17-9735-4177-9198-9f4f41e2c0d7" providerId="ADAL" clId="{4C821C91-4BCF-4671-A6B2-95EDDBD031CA}" dt="2023-01-27T11:53:26.011" v="4452" actId="20577"/>
          <ac:spMkLst>
            <pc:docMk/>
            <pc:sldMk cId="106945795" sldId="1016"/>
            <ac:spMk id="7" creationId="{DCBDE21A-7512-4770-9909-CABF6F8CE20E}"/>
          </ac:spMkLst>
        </pc:spChg>
        <pc:spChg chg="add mod">
          <ac:chgData name="Matthias Jax" userId="cd89ef17-9735-4177-9198-9f4f41e2c0d7" providerId="ADAL" clId="{4C821C91-4BCF-4671-A6B2-95EDDBD031CA}" dt="2023-01-27T11:52:30.891" v="4443"/>
          <ac:spMkLst>
            <pc:docMk/>
            <pc:sldMk cId="106945795" sldId="1016"/>
            <ac:spMk id="8" creationId="{9E82F128-138A-8F50-D5F8-42C9862C4014}"/>
          </ac:spMkLst>
        </pc:spChg>
        <pc:spChg chg="del mod">
          <ac:chgData name="Matthias Jax" userId="cd89ef17-9735-4177-9198-9f4f41e2c0d7" providerId="ADAL" clId="{4C821C91-4BCF-4671-A6B2-95EDDBD031CA}" dt="2023-01-27T11:52:26.403" v="4442" actId="478"/>
          <ac:spMkLst>
            <pc:docMk/>
            <pc:sldMk cId="106945795" sldId="1016"/>
            <ac:spMk id="10" creationId="{33342481-7CDA-4C2E-877E-E55DA7073ECB}"/>
          </ac:spMkLst>
        </pc:spChg>
        <pc:spChg chg="del mod">
          <ac:chgData name="Matthias Jax" userId="cd89ef17-9735-4177-9198-9f4f41e2c0d7" providerId="ADAL" clId="{4C821C91-4BCF-4671-A6B2-95EDDBD031CA}" dt="2023-01-27T11:52:25.435" v="4441" actId="478"/>
          <ac:spMkLst>
            <pc:docMk/>
            <pc:sldMk cId="106945795" sldId="1016"/>
            <ac:spMk id="12" creationId="{530704CC-639C-4718-A31B-997E8CAA68E5}"/>
          </ac:spMkLst>
        </pc:spChg>
        <pc:grpChg chg="add mod">
          <ac:chgData name="Matthias Jax" userId="cd89ef17-9735-4177-9198-9f4f41e2c0d7" providerId="ADAL" clId="{4C821C91-4BCF-4671-A6B2-95EDDBD031CA}" dt="2023-01-27T11:52:30.891" v="4443"/>
          <ac:grpSpMkLst>
            <pc:docMk/>
            <pc:sldMk cId="106945795" sldId="1016"/>
            <ac:grpSpMk id="2" creationId="{5ADABB5F-D6AB-70F4-9D0C-DE47734010C0}"/>
          </ac:grpSpMkLst>
        </pc:grpChg>
        <pc:graphicFrameChg chg="mod">
          <ac:chgData name="Matthias Jax" userId="cd89ef17-9735-4177-9198-9f4f41e2c0d7" providerId="ADAL" clId="{4C821C91-4BCF-4671-A6B2-95EDDBD031CA}" dt="2023-01-27T11:53:18.452" v="4451" actId="113"/>
          <ac:graphicFrameMkLst>
            <pc:docMk/>
            <pc:sldMk cId="106945795" sldId="1016"/>
            <ac:graphicFrameMk id="3" creationId="{F8A72C1F-B62E-F5CA-1047-43FCD610B4DB}"/>
          </ac:graphicFrameMkLst>
        </pc:graphicFrameChg>
      </pc:sldChg>
      <pc:sldChg chg="modSp add del modNotes">
        <pc:chgData name="Matthias Jax" userId="cd89ef17-9735-4177-9198-9f4f41e2c0d7" providerId="ADAL" clId="{4C821C91-4BCF-4671-A6B2-95EDDBD031CA}" dt="2023-01-27T12:12:58.158" v="4639" actId="47"/>
        <pc:sldMkLst>
          <pc:docMk/>
          <pc:sldMk cId="901547974" sldId="1017"/>
        </pc:sldMkLst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901547974" sldId="1017"/>
            <ac:spMk id="6" creationId="{65A69AAB-A443-4987-835C-16655F9B68E7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901547974" sldId="1017"/>
            <ac:spMk id="7" creationId="{DCBDE21A-7512-4770-9909-CABF6F8CE20E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901547974" sldId="1017"/>
            <ac:spMk id="10" creationId="{33342481-7CDA-4C2E-877E-E55DA7073ECB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901547974" sldId="1017"/>
            <ac:spMk id="12" creationId="{530704CC-639C-4718-A31B-997E8CAA68E5}"/>
          </ac:spMkLst>
        </pc:spChg>
        <pc:graphicFrameChg chg="mod">
          <ac:chgData name="Matthias Jax" userId="cd89ef17-9735-4177-9198-9f4f41e2c0d7" providerId="ADAL" clId="{4C821C91-4BCF-4671-A6B2-95EDDBD031CA}" dt="2023-01-27T08:28:21.611" v="2258"/>
          <ac:graphicFrameMkLst>
            <pc:docMk/>
            <pc:sldMk cId="901547974" sldId="1017"/>
            <ac:graphicFrameMk id="3" creationId="{D640DB74-6B23-5100-CF1E-925C405F6208}"/>
          </ac:graphicFrameMkLst>
        </pc:graphicFrameChg>
      </pc:sldChg>
      <pc:sldChg chg="addSp modSp add del mod ord modNotes">
        <pc:chgData name="Matthias Jax" userId="cd89ef17-9735-4177-9198-9f4f41e2c0d7" providerId="ADAL" clId="{4C821C91-4BCF-4671-A6B2-95EDDBD031CA}" dt="2023-01-27T12:14:16.057" v="4738" actId="47"/>
        <pc:sldMkLst>
          <pc:docMk/>
          <pc:sldMk cId="1164597545" sldId="1018"/>
        </pc:sldMkLst>
        <pc:spChg chg="add mod">
          <ac:chgData name="Matthias Jax" userId="cd89ef17-9735-4177-9198-9f4f41e2c0d7" providerId="ADAL" clId="{4C821C91-4BCF-4671-A6B2-95EDDBD031CA}" dt="2023-01-27T08:28:21.611" v="2258"/>
          <ac:spMkLst>
            <pc:docMk/>
            <pc:sldMk cId="1164597545" sldId="1018"/>
            <ac:spMk id="2" creationId="{28FA984E-CF43-DD80-7A40-06D0DC62819D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164597545" sldId="1018"/>
            <ac:spMk id="7" creationId="{DCBDE21A-7512-4770-9909-CABF6F8CE20E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164597545" sldId="1018"/>
            <ac:spMk id="8" creationId="{16699055-5AA9-4B0A-94D9-63F2652DC260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164597545" sldId="1018"/>
            <ac:spMk id="11" creationId="{FFD05982-DD82-41F8-983B-55832AA6FAF4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164597545" sldId="1018"/>
            <ac:spMk id="12" creationId="{7E1DCCC0-729C-4719-A087-D1EE18449A41}"/>
          </ac:spMkLst>
        </pc:spChg>
        <pc:graphicFrameChg chg="mod">
          <ac:chgData name="Matthias Jax" userId="cd89ef17-9735-4177-9198-9f4f41e2c0d7" providerId="ADAL" clId="{4C821C91-4BCF-4671-A6B2-95EDDBD031CA}" dt="2023-01-27T08:28:21.611" v="2258"/>
          <ac:graphicFrameMkLst>
            <pc:docMk/>
            <pc:sldMk cId="1164597545" sldId="1018"/>
            <ac:graphicFrameMk id="5" creationId="{DD2A5A8A-5A65-E193-45B2-E3EA1FB0C2E3}"/>
          </ac:graphicFrameMkLst>
        </pc:graphicFrameChg>
      </pc:sldChg>
      <pc:sldChg chg="modSp add del modNotes">
        <pc:chgData name="Matthias Jax" userId="cd89ef17-9735-4177-9198-9f4f41e2c0d7" providerId="ADAL" clId="{4C821C91-4BCF-4671-A6B2-95EDDBD031CA}" dt="2023-01-27T12:21:59.471" v="4892" actId="47"/>
        <pc:sldMkLst>
          <pc:docMk/>
          <pc:sldMk cId="3081678318" sldId="1019"/>
        </pc:sldMkLst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3081678318" sldId="1019"/>
            <ac:spMk id="6" creationId="{65A69AAB-A443-4987-835C-16655F9B68E7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3081678318" sldId="1019"/>
            <ac:spMk id="7" creationId="{DCBDE21A-7512-4770-9909-CABF6F8CE20E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3081678318" sldId="1019"/>
            <ac:spMk id="10" creationId="{33342481-7CDA-4C2E-877E-E55DA7073ECB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3081678318" sldId="1019"/>
            <ac:spMk id="12" creationId="{530704CC-639C-4718-A31B-997E8CAA68E5}"/>
          </ac:spMkLst>
        </pc:spChg>
        <pc:graphicFrameChg chg="mod">
          <ac:chgData name="Matthias Jax" userId="cd89ef17-9735-4177-9198-9f4f41e2c0d7" providerId="ADAL" clId="{4C821C91-4BCF-4671-A6B2-95EDDBD031CA}" dt="2023-01-27T08:28:21.611" v="2258"/>
          <ac:graphicFrameMkLst>
            <pc:docMk/>
            <pc:sldMk cId="3081678318" sldId="1019"/>
            <ac:graphicFrameMk id="3" creationId="{01A5E8C3-B4A6-B1F9-5A8B-6A25DCE901F2}"/>
          </ac:graphicFrameMkLst>
        </pc:graphicFrameChg>
      </pc:sldChg>
      <pc:sldChg chg="addSp delSp modSp add mod">
        <pc:chgData name="Matthias Jax" userId="cd89ef17-9735-4177-9198-9f4f41e2c0d7" providerId="ADAL" clId="{4C821C91-4BCF-4671-A6B2-95EDDBD031CA}" dt="2023-01-31T19:15:46.704" v="5255" actId="255"/>
        <pc:sldMkLst>
          <pc:docMk/>
          <pc:sldMk cId="2683007134" sldId="1020"/>
        </pc:sldMkLst>
        <pc:spChg chg="add mod">
          <ac:chgData name="Matthias Jax" userId="cd89ef17-9735-4177-9198-9f4f41e2c0d7" providerId="ADAL" clId="{4C821C91-4BCF-4671-A6B2-95EDDBD031CA}" dt="2023-01-27T12:41:27.623" v="5042"/>
          <ac:spMkLst>
            <pc:docMk/>
            <pc:sldMk cId="2683007134" sldId="1020"/>
            <ac:spMk id="2" creationId="{AC5B1474-9F98-143E-C34D-97B4B6CF8053}"/>
          </ac:spMkLst>
        </pc:spChg>
        <pc:spChg chg="mod">
          <ac:chgData name="Matthias Jax" userId="cd89ef17-9735-4177-9198-9f4f41e2c0d7" providerId="ADAL" clId="{4C821C91-4BCF-4671-A6B2-95EDDBD031CA}" dt="2023-01-31T19:15:46.704" v="5255" actId="255"/>
          <ac:spMkLst>
            <pc:docMk/>
            <pc:sldMk cId="2683007134" sldId="1020"/>
            <ac:spMk id="4" creationId="{41C62548-0E62-F4E2-67D7-20BAEF4C0EA5}"/>
          </ac:spMkLst>
        </pc:spChg>
        <pc:spChg chg="mod">
          <ac:chgData name="Matthias Jax" userId="cd89ef17-9735-4177-9198-9f4f41e2c0d7" providerId="ADAL" clId="{4C821C91-4BCF-4671-A6B2-95EDDBD031CA}" dt="2023-01-27T12:44:35.805" v="5112" actId="1036"/>
          <ac:spMkLst>
            <pc:docMk/>
            <pc:sldMk cId="2683007134" sldId="1020"/>
            <ac:spMk id="9" creationId="{5BB74CBA-759B-40B4-8731-050F9D2F313C}"/>
          </ac:spMkLst>
        </pc:spChg>
        <pc:spChg chg="del mod">
          <ac:chgData name="Matthias Jax" userId="cd89ef17-9735-4177-9198-9f4f41e2c0d7" providerId="ADAL" clId="{4C821C91-4BCF-4671-A6B2-95EDDBD031CA}" dt="2023-01-27T12:36:31.350" v="4996" actId="478"/>
          <ac:spMkLst>
            <pc:docMk/>
            <pc:sldMk cId="2683007134" sldId="1020"/>
            <ac:spMk id="10" creationId="{223618A2-D88E-4FCB-8CA4-A5900571E02A}"/>
          </ac:spMkLst>
        </pc:spChg>
      </pc:sldChg>
      <pc:sldChg chg="modSp">
        <pc:chgData name="Matthias Jax" userId="cd89ef17-9735-4177-9198-9f4f41e2c0d7" providerId="ADAL" clId="{4C821C91-4BCF-4671-A6B2-95EDDBD031CA}" dt="2023-01-27T08:28:21.611" v="2258"/>
        <pc:sldMkLst>
          <pc:docMk/>
          <pc:sldMk cId="3667756249" sldId="1021"/>
        </pc:sldMkLst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3667756249" sldId="1021"/>
            <ac:spMk id="2" creationId="{F4AB9AB1-14FA-097D-8423-92219D2EF045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3667756249" sldId="1021"/>
            <ac:spMk id="3" creationId="{8FF06CCB-DAE3-1E33-8EA9-AA2805675EFB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3667756249" sldId="1021"/>
            <ac:spMk id="4" creationId="{3A1E8035-6503-A57A-133E-F963A610CD7C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3667756249" sldId="1021"/>
            <ac:spMk id="5" creationId="{FEDAA19A-AFDD-6F7B-368B-426DE190E9AE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3667756249" sldId="1021"/>
            <ac:spMk id="10" creationId="{BBEEFBE6-CA50-E774-0B49-96DEFCF31B65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3667756249" sldId="1021"/>
            <ac:spMk id="11" creationId="{2C08CF36-0416-828E-4F38-706F2D7B0F56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3667756249" sldId="1021"/>
            <ac:spMk id="14" creationId="{1D4971CB-C084-08C0-A51B-6454D1B3DAB0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3667756249" sldId="1021"/>
            <ac:spMk id="15" creationId="{E1D5F767-3C45-6D5B-77FD-C7F9DB815C82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3667756249" sldId="1021"/>
            <ac:spMk id="16" creationId="{D74112A8-6320-BF22-7BDD-F78543E8FA18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3667756249" sldId="1021"/>
            <ac:spMk id="19" creationId="{D1292305-3CBD-A62E-74BE-000822747E0F}"/>
          </ac:spMkLst>
        </pc:spChg>
        <pc:cxnChg chg="mod">
          <ac:chgData name="Matthias Jax" userId="cd89ef17-9735-4177-9198-9f4f41e2c0d7" providerId="ADAL" clId="{4C821C91-4BCF-4671-A6B2-95EDDBD031CA}" dt="2023-01-27T08:28:21.611" v="2258"/>
          <ac:cxnSpMkLst>
            <pc:docMk/>
            <pc:sldMk cId="3667756249" sldId="1021"/>
            <ac:cxnSpMk id="7" creationId="{DECF94B3-178D-274C-2E0A-334B529D8B01}"/>
          </ac:cxnSpMkLst>
        </pc:cxnChg>
        <pc:cxnChg chg="mod">
          <ac:chgData name="Matthias Jax" userId="cd89ef17-9735-4177-9198-9f4f41e2c0d7" providerId="ADAL" clId="{4C821C91-4BCF-4671-A6B2-95EDDBD031CA}" dt="2023-01-27T08:28:21.611" v="2258"/>
          <ac:cxnSpMkLst>
            <pc:docMk/>
            <pc:sldMk cId="3667756249" sldId="1021"/>
            <ac:cxnSpMk id="8" creationId="{E7C10965-2462-8033-A980-8C973796BFC3}"/>
          </ac:cxnSpMkLst>
        </pc:cxnChg>
        <pc:cxnChg chg="mod">
          <ac:chgData name="Matthias Jax" userId="cd89ef17-9735-4177-9198-9f4f41e2c0d7" providerId="ADAL" clId="{4C821C91-4BCF-4671-A6B2-95EDDBD031CA}" dt="2023-01-27T08:28:21.611" v="2258"/>
          <ac:cxnSpMkLst>
            <pc:docMk/>
            <pc:sldMk cId="3667756249" sldId="1021"/>
            <ac:cxnSpMk id="12" creationId="{81F9D8AA-124F-2C5D-FE6F-927AA4FE4E27}"/>
          </ac:cxnSpMkLst>
        </pc:cxnChg>
        <pc:cxnChg chg="mod">
          <ac:chgData name="Matthias Jax" userId="cd89ef17-9735-4177-9198-9f4f41e2c0d7" providerId="ADAL" clId="{4C821C91-4BCF-4671-A6B2-95EDDBD031CA}" dt="2023-01-27T08:28:21.611" v="2258"/>
          <ac:cxnSpMkLst>
            <pc:docMk/>
            <pc:sldMk cId="3667756249" sldId="1021"/>
            <ac:cxnSpMk id="13" creationId="{8A47245E-16AB-3724-56BC-02A815AFBE7B}"/>
          </ac:cxnSpMkLst>
        </pc:cxnChg>
        <pc:cxnChg chg="mod">
          <ac:chgData name="Matthias Jax" userId="cd89ef17-9735-4177-9198-9f4f41e2c0d7" providerId="ADAL" clId="{4C821C91-4BCF-4671-A6B2-95EDDBD031CA}" dt="2023-01-27T08:28:21.611" v="2258"/>
          <ac:cxnSpMkLst>
            <pc:docMk/>
            <pc:sldMk cId="3667756249" sldId="1021"/>
            <ac:cxnSpMk id="17" creationId="{16D6709D-88AA-DFFC-1ADE-A8603A65AA6C}"/>
          </ac:cxnSpMkLst>
        </pc:cxnChg>
      </pc:sldChg>
      <pc:sldChg chg="modSp del">
        <pc:chgData name="Matthias Jax" userId="cd89ef17-9735-4177-9198-9f4f41e2c0d7" providerId="ADAL" clId="{4C821C91-4BCF-4671-A6B2-95EDDBD031CA}" dt="2023-01-27T12:30:50.501" v="4987" actId="47"/>
        <pc:sldMkLst>
          <pc:docMk/>
          <pc:sldMk cId="1377727060" sldId="1022"/>
        </pc:sldMkLst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377727060" sldId="1022"/>
            <ac:spMk id="2" creationId="{2D8C73BB-FA4F-D504-5E0A-31F2622FA5F9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377727060" sldId="1022"/>
            <ac:spMk id="3" creationId="{419BDEA0-9141-13F8-0031-A0E6A63A5E1B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1377727060" sldId="1022"/>
            <ac:spMk id="4" creationId="{5268CC80-8EAB-7256-9223-F9F6EDC0D696}"/>
          </ac:spMkLst>
        </pc:spChg>
      </pc:sldChg>
      <pc:sldChg chg="modSp del ord">
        <pc:chgData name="Matthias Jax" userId="cd89ef17-9735-4177-9198-9f4f41e2c0d7" providerId="ADAL" clId="{4C821C91-4BCF-4671-A6B2-95EDDBD031CA}" dt="2023-01-27T12:19:53.431" v="4777" actId="47"/>
        <pc:sldMkLst>
          <pc:docMk/>
          <pc:sldMk cId="2783721146" sldId="1023"/>
        </pc:sldMkLst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2783721146" sldId="1023"/>
            <ac:spMk id="2" creationId="{EAD87801-096F-B621-E6FB-0D4AEA4B56C3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2783721146" sldId="1023"/>
            <ac:spMk id="3" creationId="{3D42AD30-A458-468D-3743-A41822FCC022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k cId="2783721146" sldId="1023"/>
            <ac:spMk id="5" creationId="{5EBB77C4-FE0A-D5DD-4B9F-4F590AD3144B}"/>
          </ac:spMkLst>
        </pc:spChg>
      </pc:sldChg>
      <pc:sldChg chg="addSp modSp new mod">
        <pc:chgData name="Matthias Jax" userId="cd89ef17-9735-4177-9198-9f4f41e2c0d7" providerId="ADAL" clId="{4C821C91-4BCF-4671-A6B2-95EDDBD031CA}" dt="2023-01-27T09:16:24.599" v="2985" actId="20577"/>
        <pc:sldMkLst>
          <pc:docMk/>
          <pc:sldMk cId="2266616113" sldId="1024"/>
        </pc:sldMkLst>
        <pc:spChg chg="add mod">
          <ac:chgData name="Matthias Jax" userId="cd89ef17-9735-4177-9198-9f4f41e2c0d7" providerId="ADAL" clId="{4C821C91-4BCF-4671-A6B2-95EDDBD031CA}" dt="2023-01-27T09:09:39.094" v="2810" actId="108"/>
          <ac:spMkLst>
            <pc:docMk/>
            <pc:sldMk cId="2266616113" sldId="1024"/>
            <ac:spMk id="2" creationId="{F8B13CE8-AA94-1982-AB11-8DA0A20B5C1A}"/>
          </ac:spMkLst>
        </pc:spChg>
        <pc:spChg chg="mod">
          <ac:chgData name="Matthias Jax" userId="cd89ef17-9735-4177-9198-9f4f41e2c0d7" providerId="ADAL" clId="{4C821C91-4BCF-4671-A6B2-95EDDBD031CA}" dt="2023-01-27T09:16:24.599" v="2985" actId="20577"/>
          <ac:spMkLst>
            <pc:docMk/>
            <pc:sldMk cId="2266616113" sldId="1024"/>
            <ac:spMk id="4" creationId="{6D5CD7C7-CF82-E40F-5BE9-34680761DEAE}"/>
          </ac:spMkLst>
        </pc:spChg>
        <pc:spChg chg="mod">
          <ac:chgData name="Matthias Jax" userId="cd89ef17-9735-4177-9198-9f4f41e2c0d7" providerId="ADAL" clId="{4C821C91-4BCF-4671-A6B2-95EDDBD031CA}" dt="2023-01-27T08:58:54.129" v="2576"/>
          <ac:spMkLst>
            <pc:docMk/>
            <pc:sldMk cId="2266616113" sldId="1024"/>
            <ac:spMk id="5" creationId="{5F6C1331-6D33-AEBB-4718-D69AD88FB177}"/>
          </ac:spMkLst>
        </pc:spChg>
        <pc:spChg chg="add mod">
          <ac:chgData name="Matthias Jax" userId="cd89ef17-9735-4177-9198-9f4f41e2c0d7" providerId="ADAL" clId="{4C821C91-4BCF-4671-A6B2-95EDDBD031CA}" dt="2023-01-27T09:10:37.337" v="2812"/>
          <ac:spMkLst>
            <pc:docMk/>
            <pc:sldMk cId="2266616113" sldId="1024"/>
            <ac:spMk id="6" creationId="{DE00035B-31D1-3A65-FB72-BD2A1A655067}"/>
          </ac:spMkLst>
        </pc:spChg>
        <pc:grpChg chg="add mod">
          <ac:chgData name="Matthias Jax" userId="cd89ef17-9735-4177-9198-9f4f41e2c0d7" providerId="ADAL" clId="{4C821C91-4BCF-4671-A6B2-95EDDBD031CA}" dt="2023-01-27T08:58:54.129" v="2576"/>
          <ac:grpSpMkLst>
            <pc:docMk/>
            <pc:sldMk cId="2266616113" sldId="1024"/>
            <ac:grpSpMk id="3" creationId="{1D45E5CE-0282-C229-3544-9A4DAD6D40DB}"/>
          </ac:grpSpMkLst>
        </pc:grpChg>
      </pc:sldChg>
      <pc:sldChg chg="addSp modSp add mod modNotesTx">
        <pc:chgData name="Matthias Jax" userId="cd89ef17-9735-4177-9198-9f4f41e2c0d7" providerId="ADAL" clId="{4C821C91-4BCF-4671-A6B2-95EDDBD031CA}" dt="2023-01-27T12:50:07.510" v="5166" actId="20577"/>
        <pc:sldMkLst>
          <pc:docMk/>
          <pc:sldMk cId="603018139" sldId="1025"/>
        </pc:sldMkLst>
        <pc:spChg chg="add mod">
          <ac:chgData name="Matthias Jax" userId="cd89ef17-9735-4177-9198-9f4f41e2c0d7" providerId="ADAL" clId="{4C821C91-4BCF-4671-A6B2-95EDDBD031CA}" dt="2023-01-27T09:41:15.290" v="3046" actId="1035"/>
          <ac:spMkLst>
            <pc:docMk/>
            <pc:sldMk cId="603018139" sldId="1025"/>
            <ac:spMk id="2" creationId="{34C5648C-C979-BECA-43D7-4ED3CDD064E1}"/>
          </ac:spMkLst>
        </pc:spChg>
        <pc:spChg chg="add mod">
          <ac:chgData name="Matthias Jax" userId="cd89ef17-9735-4177-9198-9f4f41e2c0d7" providerId="ADAL" clId="{4C821C91-4BCF-4671-A6B2-95EDDBD031CA}" dt="2023-01-27T09:42:03.126" v="3064" actId="1038"/>
          <ac:spMkLst>
            <pc:docMk/>
            <pc:sldMk cId="603018139" sldId="1025"/>
            <ac:spMk id="3" creationId="{72319324-C3EE-8384-388B-F31AD3FE215B}"/>
          </ac:spMkLst>
        </pc:spChg>
        <pc:spChg chg="mod">
          <ac:chgData name="Matthias Jax" userId="cd89ef17-9735-4177-9198-9f4f41e2c0d7" providerId="ADAL" clId="{4C821C91-4BCF-4671-A6B2-95EDDBD031CA}" dt="2023-01-27T12:50:07.510" v="5166" actId="20577"/>
          <ac:spMkLst>
            <pc:docMk/>
            <pc:sldMk cId="603018139" sldId="1025"/>
            <ac:spMk id="5" creationId="{60968A50-EF0C-FF52-2FEA-C566AF23B347}"/>
          </ac:spMkLst>
        </pc:spChg>
        <pc:spChg chg="mod">
          <ac:chgData name="Matthias Jax" userId="cd89ef17-9735-4177-9198-9f4f41e2c0d7" providerId="ADAL" clId="{4C821C91-4BCF-4671-A6B2-95EDDBD031CA}" dt="2023-01-27T10:25:11.080" v="3613" actId="20577"/>
          <ac:spMkLst>
            <pc:docMk/>
            <pc:sldMk cId="603018139" sldId="1025"/>
            <ac:spMk id="6" creationId="{C56C158D-5C7F-D8F7-B13B-656ED89940BE}"/>
          </ac:spMkLst>
        </pc:spChg>
        <pc:spChg chg="add mod">
          <ac:chgData name="Matthias Jax" userId="cd89ef17-9735-4177-9198-9f4f41e2c0d7" providerId="ADAL" clId="{4C821C91-4BCF-4671-A6B2-95EDDBD031CA}" dt="2023-01-27T09:42:14.444" v="3074" actId="1038"/>
          <ac:spMkLst>
            <pc:docMk/>
            <pc:sldMk cId="603018139" sldId="1025"/>
            <ac:spMk id="10" creationId="{B7A0B095-5DEE-1504-24BD-491D62770EAE}"/>
          </ac:spMkLst>
        </pc:spChg>
        <pc:graphicFrameChg chg="mod">
          <ac:chgData name="Matthias Jax" userId="cd89ef17-9735-4177-9198-9f4f41e2c0d7" providerId="ADAL" clId="{4C821C91-4BCF-4671-A6B2-95EDDBD031CA}" dt="2023-01-27T09:40:49.291" v="3041" actId="1076"/>
          <ac:graphicFrameMkLst>
            <pc:docMk/>
            <pc:sldMk cId="603018139" sldId="1025"/>
            <ac:graphicFrameMk id="7" creationId="{CBDD344A-F924-C8B2-5300-0BA7DB358CEE}"/>
          </ac:graphicFrameMkLst>
        </pc:graphicFrameChg>
      </pc:sldChg>
      <pc:sldChg chg="addSp modSp add del mod">
        <pc:chgData name="Matthias Jax" userId="cd89ef17-9735-4177-9198-9f4f41e2c0d7" providerId="ADAL" clId="{4C821C91-4BCF-4671-A6B2-95EDDBD031CA}" dt="2023-01-27T10:11:06.515" v="3440" actId="47"/>
        <pc:sldMkLst>
          <pc:docMk/>
          <pc:sldMk cId="1834892838" sldId="1026"/>
        </pc:sldMkLst>
        <pc:spChg chg="add mod">
          <ac:chgData name="Matthias Jax" userId="cd89ef17-9735-4177-9198-9f4f41e2c0d7" providerId="ADAL" clId="{4C821C91-4BCF-4671-A6B2-95EDDBD031CA}" dt="2023-01-27T10:04:52.003" v="3323" actId="14100"/>
          <ac:spMkLst>
            <pc:docMk/>
            <pc:sldMk cId="1834892838" sldId="1026"/>
            <ac:spMk id="4" creationId="{44869355-032D-0F88-8253-6FE322BB412C}"/>
          </ac:spMkLst>
        </pc:spChg>
        <pc:spChg chg="add mod">
          <ac:chgData name="Matthias Jax" userId="cd89ef17-9735-4177-9198-9f4f41e2c0d7" providerId="ADAL" clId="{4C821C91-4BCF-4671-A6B2-95EDDBD031CA}" dt="2023-01-27T10:06:49.864" v="3435" actId="20577"/>
          <ac:spMkLst>
            <pc:docMk/>
            <pc:sldMk cId="1834892838" sldId="1026"/>
            <ac:spMk id="5" creationId="{CA61ED57-A4D0-E80B-2131-9904DE2C08A0}"/>
          </ac:spMkLst>
        </pc:spChg>
        <pc:graphicFrameChg chg="mod">
          <ac:chgData name="Matthias Jax" userId="cd89ef17-9735-4177-9198-9f4f41e2c0d7" providerId="ADAL" clId="{4C821C91-4BCF-4671-A6B2-95EDDBD031CA}" dt="2023-01-27T10:06:13.352" v="3427" actId="1076"/>
          <ac:graphicFrameMkLst>
            <pc:docMk/>
            <pc:sldMk cId="1834892838" sldId="1026"/>
            <ac:graphicFrameMk id="2" creationId="{34C2E9FD-2FB8-0BD1-05F8-EEAACDA7F58A}"/>
          </ac:graphicFrameMkLst>
        </pc:graphicFrameChg>
      </pc:sldChg>
      <pc:sldChg chg="addSp delSp modSp add mod">
        <pc:chgData name="Matthias Jax" userId="cd89ef17-9735-4177-9198-9f4f41e2c0d7" providerId="ADAL" clId="{4C821C91-4BCF-4671-A6B2-95EDDBD031CA}" dt="2023-01-27T10:40:29.231" v="3770" actId="20577"/>
        <pc:sldMkLst>
          <pc:docMk/>
          <pc:sldMk cId="2232733792" sldId="1026"/>
        </pc:sldMkLst>
        <pc:spChg chg="del">
          <ac:chgData name="Matthias Jax" userId="cd89ef17-9735-4177-9198-9f4f41e2c0d7" providerId="ADAL" clId="{4C821C91-4BCF-4671-A6B2-95EDDBD031CA}" dt="2023-01-27T10:28:01.858" v="3662" actId="478"/>
          <ac:spMkLst>
            <pc:docMk/>
            <pc:sldMk cId="2232733792" sldId="1026"/>
            <ac:spMk id="3" creationId="{CA24D098-CB95-48E2-87FF-D4285A9FF49A}"/>
          </ac:spMkLst>
        </pc:spChg>
        <pc:spChg chg="del">
          <ac:chgData name="Matthias Jax" userId="cd89ef17-9735-4177-9198-9f4f41e2c0d7" providerId="ADAL" clId="{4C821C91-4BCF-4671-A6B2-95EDDBD031CA}" dt="2023-01-27T10:28:01.160" v="3661" actId="478"/>
          <ac:spMkLst>
            <pc:docMk/>
            <pc:sldMk cId="2232733792" sldId="1026"/>
            <ac:spMk id="5" creationId="{AD23ECBA-1F08-9A70-CC10-BC441F380227}"/>
          </ac:spMkLst>
        </pc:spChg>
        <pc:spChg chg="mod">
          <ac:chgData name="Matthias Jax" userId="cd89ef17-9735-4177-9198-9f4f41e2c0d7" providerId="ADAL" clId="{4C821C91-4BCF-4671-A6B2-95EDDBD031CA}" dt="2023-01-27T10:40:07.273" v="3760" actId="255"/>
          <ac:spMkLst>
            <pc:docMk/>
            <pc:sldMk cId="2232733792" sldId="1026"/>
            <ac:spMk id="7" creationId="{DCBDE21A-7512-4770-9909-CABF6F8CE20E}"/>
          </ac:spMkLst>
        </pc:spChg>
        <pc:spChg chg="add mod">
          <ac:chgData name="Matthias Jax" userId="cd89ef17-9735-4177-9198-9f4f41e2c0d7" providerId="ADAL" clId="{4C821C91-4BCF-4671-A6B2-95EDDBD031CA}" dt="2023-01-27T10:40:18.386" v="3763" actId="1038"/>
          <ac:spMkLst>
            <pc:docMk/>
            <pc:sldMk cId="2232733792" sldId="1026"/>
            <ac:spMk id="9" creationId="{80D14E8C-A598-48E1-A756-4926C0890AC5}"/>
          </ac:spMkLst>
        </pc:spChg>
        <pc:spChg chg="add mod">
          <ac:chgData name="Matthias Jax" userId="cd89ef17-9735-4177-9198-9f4f41e2c0d7" providerId="ADAL" clId="{4C821C91-4BCF-4671-A6B2-95EDDBD031CA}" dt="2023-01-27T10:40:29.231" v="3770" actId="20577"/>
          <ac:spMkLst>
            <pc:docMk/>
            <pc:sldMk cId="2232733792" sldId="1026"/>
            <ac:spMk id="10" creationId="{5649542B-1E0A-FE24-6598-EEBFDD0B6087}"/>
          </ac:spMkLst>
        </pc:spChg>
        <pc:spChg chg="del">
          <ac:chgData name="Matthias Jax" userId="cd89ef17-9735-4177-9198-9f4f41e2c0d7" providerId="ADAL" clId="{4C821C91-4BCF-4671-A6B2-95EDDBD031CA}" dt="2023-01-27T10:27:58.977" v="3659" actId="478"/>
          <ac:spMkLst>
            <pc:docMk/>
            <pc:sldMk cId="2232733792" sldId="1026"/>
            <ac:spMk id="13" creationId="{504838B5-6C26-5C08-C5E2-E50A310B2AF1}"/>
          </ac:spMkLst>
        </pc:spChg>
        <pc:spChg chg="del">
          <ac:chgData name="Matthias Jax" userId="cd89ef17-9735-4177-9198-9f4f41e2c0d7" providerId="ADAL" clId="{4C821C91-4BCF-4671-A6B2-95EDDBD031CA}" dt="2023-01-27T10:27:59.900" v="3660" actId="478"/>
          <ac:spMkLst>
            <pc:docMk/>
            <pc:sldMk cId="2232733792" sldId="1026"/>
            <ac:spMk id="14" creationId="{A0393D60-A3E6-E9BF-9A60-0BFAF181C823}"/>
          </ac:spMkLst>
        </pc:spChg>
        <pc:graphicFrameChg chg="del">
          <ac:chgData name="Matthias Jax" userId="cd89ef17-9735-4177-9198-9f4f41e2c0d7" providerId="ADAL" clId="{4C821C91-4BCF-4671-A6B2-95EDDBD031CA}" dt="2023-01-27T10:28:53.522" v="3665" actId="478"/>
          <ac:graphicFrameMkLst>
            <pc:docMk/>
            <pc:sldMk cId="2232733792" sldId="1026"/>
            <ac:graphicFrameMk id="2" creationId="{C309123E-AF8C-E173-275F-029F9042E8FF}"/>
          </ac:graphicFrameMkLst>
        </pc:graphicFrameChg>
        <pc:graphicFrameChg chg="add mod">
          <ac:chgData name="Matthias Jax" userId="cd89ef17-9735-4177-9198-9f4f41e2c0d7" providerId="ADAL" clId="{4C821C91-4BCF-4671-A6B2-95EDDBD031CA}" dt="2023-01-27T10:39:40.820" v="3746" actId="1076"/>
          <ac:graphicFrameMkLst>
            <pc:docMk/>
            <pc:sldMk cId="2232733792" sldId="1026"/>
            <ac:graphicFrameMk id="8" creationId="{B6337FE1-A3E7-39C2-68CD-A7818264A23A}"/>
          </ac:graphicFrameMkLst>
        </pc:graphicFrameChg>
      </pc:sldChg>
      <pc:sldChg chg="add del">
        <pc:chgData name="Matthias Jax" userId="cd89ef17-9735-4177-9198-9f4f41e2c0d7" providerId="ADAL" clId="{4C821C91-4BCF-4671-A6B2-95EDDBD031CA}" dt="2023-01-27T09:52:09.236" v="3186" actId="47"/>
        <pc:sldMkLst>
          <pc:docMk/>
          <pc:sldMk cId="2647946266" sldId="1026"/>
        </pc:sldMkLst>
      </pc:sldChg>
      <pc:sldChg chg="add del">
        <pc:chgData name="Matthias Jax" userId="cd89ef17-9735-4177-9198-9f4f41e2c0d7" providerId="ADAL" clId="{4C821C91-4BCF-4671-A6B2-95EDDBD031CA}" dt="2023-01-27T09:41:38.834" v="3048" actId="47"/>
        <pc:sldMkLst>
          <pc:docMk/>
          <pc:sldMk cId="3336985836" sldId="1026"/>
        </pc:sldMkLst>
      </pc:sldChg>
      <pc:sldChg chg="addSp delSp modSp add mod">
        <pc:chgData name="Matthias Jax" userId="cd89ef17-9735-4177-9198-9f4f41e2c0d7" providerId="ADAL" clId="{4C821C91-4BCF-4671-A6B2-95EDDBD031CA}" dt="2023-01-27T10:51:24.804" v="3838" actId="115"/>
        <pc:sldMkLst>
          <pc:docMk/>
          <pc:sldMk cId="3071828619" sldId="1027"/>
        </pc:sldMkLst>
        <pc:spChg chg="add mod">
          <ac:chgData name="Matthias Jax" userId="cd89ef17-9735-4177-9198-9f4f41e2c0d7" providerId="ADAL" clId="{4C821C91-4BCF-4671-A6B2-95EDDBD031CA}" dt="2023-01-27T10:47:34.060" v="3831" actId="1036"/>
          <ac:spMkLst>
            <pc:docMk/>
            <pc:sldMk cId="3071828619" sldId="1027"/>
            <ac:spMk id="2" creationId="{024508E6-92F2-9B9B-CC29-BDA688B5AA59}"/>
          </ac:spMkLst>
        </pc:spChg>
        <pc:spChg chg="mod">
          <ac:chgData name="Matthias Jax" userId="cd89ef17-9735-4177-9198-9f4f41e2c0d7" providerId="ADAL" clId="{4C821C91-4BCF-4671-A6B2-95EDDBD031CA}" dt="2023-01-27T10:51:24.804" v="3838" actId="115"/>
          <ac:spMkLst>
            <pc:docMk/>
            <pc:sldMk cId="3071828619" sldId="1027"/>
            <ac:spMk id="7" creationId="{DCBDE21A-7512-4770-9909-CABF6F8CE20E}"/>
          </ac:spMkLst>
        </pc:spChg>
        <pc:spChg chg="del mod">
          <ac:chgData name="Matthias Jax" userId="cd89ef17-9735-4177-9198-9f4f41e2c0d7" providerId="ADAL" clId="{4C821C91-4BCF-4671-A6B2-95EDDBD031CA}" dt="2023-01-27T10:47:11.127" v="3826" actId="478"/>
          <ac:spMkLst>
            <pc:docMk/>
            <pc:sldMk cId="3071828619" sldId="1027"/>
            <ac:spMk id="9" creationId="{80D14E8C-A598-48E1-A756-4926C0890AC5}"/>
          </ac:spMkLst>
        </pc:spChg>
        <pc:spChg chg="del mod">
          <ac:chgData name="Matthias Jax" userId="cd89ef17-9735-4177-9198-9f4f41e2c0d7" providerId="ADAL" clId="{4C821C91-4BCF-4671-A6B2-95EDDBD031CA}" dt="2023-01-27T10:47:11.127" v="3826" actId="478"/>
          <ac:spMkLst>
            <pc:docMk/>
            <pc:sldMk cId="3071828619" sldId="1027"/>
            <ac:spMk id="10" creationId="{5649542B-1E0A-FE24-6598-EEBFDD0B6087}"/>
          </ac:spMkLst>
        </pc:spChg>
      </pc:sldChg>
      <pc:sldChg chg="add del">
        <pc:chgData name="Matthias Jax" userId="cd89ef17-9735-4177-9198-9f4f41e2c0d7" providerId="ADAL" clId="{4C821C91-4BCF-4671-A6B2-95EDDBD031CA}" dt="2023-01-27T10:51:41.804" v="3840" actId="47"/>
        <pc:sldMkLst>
          <pc:docMk/>
          <pc:sldMk cId="1119041373" sldId="1028"/>
        </pc:sldMkLst>
      </pc:sldChg>
      <pc:sldChg chg="modSp add del mod">
        <pc:chgData name="Matthias Jax" userId="cd89ef17-9735-4177-9198-9f4f41e2c0d7" providerId="ADAL" clId="{4C821C91-4BCF-4671-A6B2-95EDDBD031CA}" dt="2023-01-27T10:51:20.584" v="3837" actId="47"/>
        <pc:sldMkLst>
          <pc:docMk/>
          <pc:sldMk cId="2675551352" sldId="1028"/>
        </pc:sldMkLst>
        <pc:spChg chg="mod">
          <ac:chgData name="Matthias Jax" userId="cd89ef17-9735-4177-9198-9f4f41e2c0d7" providerId="ADAL" clId="{4C821C91-4BCF-4671-A6B2-95EDDBD031CA}" dt="2023-01-27T10:51:02.060" v="3835" actId="114"/>
          <ac:spMkLst>
            <pc:docMk/>
            <pc:sldMk cId="2675551352" sldId="1028"/>
            <ac:spMk id="7" creationId="{DCBDE21A-7512-4770-9909-CABF6F8CE20E}"/>
          </ac:spMkLst>
        </pc:spChg>
      </pc:sldChg>
      <pc:sldChg chg="modSp add mod modNotesTx">
        <pc:chgData name="Matthias Jax" userId="cd89ef17-9735-4177-9198-9f4f41e2c0d7" providerId="ADAL" clId="{4C821C91-4BCF-4671-A6B2-95EDDBD031CA}" dt="2023-01-27T10:54:45.567" v="4165" actId="113"/>
        <pc:sldMkLst>
          <pc:docMk/>
          <pc:sldMk cId="3529497438" sldId="1028"/>
        </pc:sldMkLst>
        <pc:spChg chg="mod">
          <ac:chgData name="Matthias Jax" userId="cd89ef17-9735-4177-9198-9f4f41e2c0d7" providerId="ADAL" clId="{4C821C91-4BCF-4671-A6B2-95EDDBD031CA}" dt="2023-01-27T10:54:45.567" v="4165" actId="113"/>
          <ac:spMkLst>
            <pc:docMk/>
            <pc:sldMk cId="3529497438" sldId="1028"/>
            <ac:spMk id="2" creationId="{F8B13CE8-AA94-1982-AB11-8DA0A20B5C1A}"/>
          </ac:spMkLst>
        </pc:spChg>
      </pc:sldChg>
      <pc:sldChg chg="modSp add mod">
        <pc:chgData name="Matthias Jax" userId="cd89ef17-9735-4177-9198-9f4f41e2c0d7" providerId="ADAL" clId="{4C821C91-4BCF-4671-A6B2-95EDDBD031CA}" dt="2023-01-27T12:27:19.536" v="4920" actId="115"/>
        <pc:sldMkLst>
          <pc:docMk/>
          <pc:sldMk cId="4132663260" sldId="1029"/>
        </pc:sldMkLst>
        <pc:spChg chg="mod">
          <ac:chgData name="Matthias Jax" userId="cd89ef17-9735-4177-9198-9f4f41e2c0d7" providerId="ADAL" clId="{4C821C91-4BCF-4671-A6B2-95EDDBD031CA}" dt="2023-01-27T12:27:19.536" v="4920" actId="115"/>
          <ac:spMkLst>
            <pc:docMk/>
            <pc:sldMk cId="4132663260" sldId="1029"/>
            <ac:spMk id="2" creationId="{F8B13CE8-AA94-1982-AB11-8DA0A20B5C1A}"/>
          </ac:spMkLst>
        </pc:spChg>
      </pc:sldChg>
      <pc:sldChg chg="modSp add mod">
        <pc:chgData name="Matthias Jax" userId="cd89ef17-9735-4177-9198-9f4f41e2c0d7" providerId="ADAL" clId="{4C821C91-4BCF-4671-A6B2-95EDDBD031CA}" dt="2023-01-27T12:27:34.259" v="4922" actId="113"/>
        <pc:sldMkLst>
          <pc:docMk/>
          <pc:sldMk cId="3775377981" sldId="1030"/>
        </pc:sldMkLst>
        <pc:spChg chg="mod">
          <ac:chgData name="Matthias Jax" userId="cd89ef17-9735-4177-9198-9f4f41e2c0d7" providerId="ADAL" clId="{4C821C91-4BCF-4671-A6B2-95EDDBD031CA}" dt="2023-01-27T12:27:34.259" v="4922" actId="113"/>
          <ac:spMkLst>
            <pc:docMk/>
            <pc:sldMk cId="3775377981" sldId="1030"/>
            <ac:spMk id="2" creationId="{F8B13CE8-AA94-1982-AB11-8DA0A20B5C1A}"/>
          </ac:spMkLst>
        </pc:spChg>
      </pc:sldChg>
      <pc:sldChg chg="add del">
        <pc:chgData name="Matthias Jax" userId="cd89ef17-9735-4177-9198-9f4f41e2c0d7" providerId="ADAL" clId="{4C821C91-4BCF-4671-A6B2-95EDDBD031CA}" dt="2023-01-27T10:57:55.174" v="4252" actId="47"/>
        <pc:sldMkLst>
          <pc:docMk/>
          <pc:sldMk cId="4202172519" sldId="1031"/>
        </pc:sldMkLst>
      </pc:sldChg>
      <pc:sldChg chg="modSp add mod modNotesTx">
        <pc:chgData name="Matthias Jax" userId="cd89ef17-9735-4177-9198-9f4f41e2c0d7" providerId="ADAL" clId="{4C821C91-4BCF-4671-A6B2-95EDDBD031CA}" dt="2023-01-27T12:28:20.644" v="4949" actId="6549"/>
        <pc:sldMkLst>
          <pc:docMk/>
          <pc:sldMk cId="385609204" sldId="1032"/>
        </pc:sldMkLst>
        <pc:spChg chg="mod">
          <ac:chgData name="Matthias Jax" userId="cd89ef17-9735-4177-9198-9f4f41e2c0d7" providerId="ADAL" clId="{4C821C91-4BCF-4671-A6B2-95EDDBD031CA}" dt="2023-01-27T12:28:20.644" v="4949" actId="6549"/>
          <ac:spMkLst>
            <pc:docMk/>
            <pc:sldMk cId="385609204" sldId="1032"/>
            <ac:spMk id="2" creationId="{F8B13CE8-AA94-1982-AB11-8DA0A20B5C1A}"/>
          </ac:spMkLst>
        </pc:spChg>
      </pc:sldChg>
      <pc:sldChg chg="addSp delSp modSp add mod">
        <pc:chgData name="Matthias Jax" userId="cd89ef17-9735-4177-9198-9f4f41e2c0d7" providerId="ADAL" clId="{4C821C91-4BCF-4671-A6B2-95EDDBD031CA}" dt="2023-01-27T12:12:26.667" v="4624" actId="1036"/>
        <pc:sldMkLst>
          <pc:docMk/>
          <pc:sldMk cId="3100238570" sldId="1033"/>
        </pc:sldMkLst>
        <pc:spChg chg="del">
          <ac:chgData name="Matthias Jax" userId="cd89ef17-9735-4177-9198-9f4f41e2c0d7" providerId="ADAL" clId="{4C821C91-4BCF-4671-A6B2-95EDDBD031CA}" dt="2023-01-27T11:54:58.957" v="4456" actId="478"/>
          <ac:spMkLst>
            <pc:docMk/>
            <pc:sldMk cId="3100238570" sldId="1033"/>
            <ac:spMk id="2" creationId="{34C5648C-C979-BECA-43D7-4ED3CDD064E1}"/>
          </ac:spMkLst>
        </pc:spChg>
        <pc:spChg chg="del">
          <ac:chgData name="Matthias Jax" userId="cd89ef17-9735-4177-9198-9f4f41e2c0d7" providerId="ADAL" clId="{4C821C91-4BCF-4671-A6B2-95EDDBD031CA}" dt="2023-01-27T11:54:55.111" v="4454" actId="478"/>
          <ac:spMkLst>
            <pc:docMk/>
            <pc:sldMk cId="3100238570" sldId="1033"/>
            <ac:spMk id="3" creationId="{72319324-C3EE-8384-388B-F31AD3FE215B}"/>
          </ac:spMkLst>
        </pc:spChg>
        <pc:spChg chg="mod">
          <ac:chgData name="Matthias Jax" userId="cd89ef17-9735-4177-9198-9f4f41e2c0d7" providerId="ADAL" clId="{4C821C91-4BCF-4671-A6B2-95EDDBD031CA}" dt="2023-01-27T11:55:22.181" v="4462" actId="20577"/>
          <ac:spMkLst>
            <pc:docMk/>
            <pc:sldMk cId="3100238570" sldId="1033"/>
            <ac:spMk id="5" creationId="{60968A50-EF0C-FF52-2FEA-C566AF23B347}"/>
          </ac:spMkLst>
        </pc:spChg>
        <pc:spChg chg="del">
          <ac:chgData name="Matthias Jax" userId="cd89ef17-9735-4177-9198-9f4f41e2c0d7" providerId="ADAL" clId="{4C821C91-4BCF-4671-A6B2-95EDDBD031CA}" dt="2023-01-27T11:54:57.113" v="4455" actId="478"/>
          <ac:spMkLst>
            <pc:docMk/>
            <pc:sldMk cId="3100238570" sldId="1033"/>
            <ac:spMk id="10" creationId="{B7A0B095-5DEE-1504-24BD-491D62770EAE}"/>
          </ac:spMkLst>
        </pc:spChg>
        <pc:spChg chg="add mod">
          <ac:chgData name="Matthias Jax" userId="cd89ef17-9735-4177-9198-9f4f41e2c0d7" providerId="ADAL" clId="{4C821C91-4BCF-4671-A6B2-95EDDBD031CA}" dt="2023-01-27T12:02:15.131" v="4512" actId="14100"/>
          <ac:spMkLst>
            <pc:docMk/>
            <pc:sldMk cId="3100238570" sldId="1033"/>
            <ac:spMk id="11" creationId="{97C98070-0D81-2AEF-99E1-09C7B9EA6239}"/>
          </ac:spMkLst>
        </pc:spChg>
        <pc:spChg chg="add mod">
          <ac:chgData name="Matthias Jax" userId="cd89ef17-9735-4177-9198-9f4f41e2c0d7" providerId="ADAL" clId="{4C821C91-4BCF-4671-A6B2-95EDDBD031CA}" dt="2023-01-27T12:12:26.667" v="4624" actId="1036"/>
          <ac:spMkLst>
            <pc:docMk/>
            <pc:sldMk cId="3100238570" sldId="1033"/>
            <ac:spMk id="12" creationId="{A37A9ED2-C045-2795-8CB4-5AF5FC5AD1E5}"/>
          </ac:spMkLst>
        </pc:spChg>
        <pc:graphicFrameChg chg="mod">
          <ac:chgData name="Matthias Jax" userId="cd89ef17-9735-4177-9198-9f4f41e2c0d7" providerId="ADAL" clId="{4C821C91-4BCF-4671-A6B2-95EDDBD031CA}" dt="2023-01-27T12:01:40.997" v="4495" actId="1036"/>
          <ac:graphicFrameMkLst>
            <pc:docMk/>
            <pc:sldMk cId="3100238570" sldId="1033"/>
            <ac:graphicFrameMk id="7" creationId="{CBDD344A-F924-C8B2-5300-0BA7DB358CEE}"/>
          </ac:graphicFrameMkLst>
        </pc:graphicFrameChg>
      </pc:sldChg>
      <pc:sldChg chg="addSp delSp modSp add mod">
        <pc:chgData name="Matthias Jax" userId="cd89ef17-9735-4177-9198-9f4f41e2c0d7" providerId="ADAL" clId="{4C821C91-4BCF-4671-A6B2-95EDDBD031CA}" dt="2023-01-27T12:12:51.665" v="4638" actId="1035"/>
        <pc:sldMkLst>
          <pc:docMk/>
          <pc:sldMk cId="3345485613" sldId="1034"/>
        </pc:sldMkLst>
        <pc:spChg chg="add mod">
          <ac:chgData name="Matthias Jax" userId="cd89ef17-9735-4177-9198-9f4f41e2c0d7" providerId="ADAL" clId="{4C821C91-4BCF-4671-A6B2-95EDDBD031CA}" dt="2023-01-27T12:12:51.665" v="4638" actId="1035"/>
          <ac:spMkLst>
            <pc:docMk/>
            <pc:sldMk cId="3345485613" sldId="1034"/>
            <ac:spMk id="2" creationId="{53EA8A4C-C260-8E41-0DCF-563E3CB8C46F}"/>
          </ac:spMkLst>
        </pc:spChg>
        <pc:spChg chg="mod">
          <ac:chgData name="Matthias Jax" userId="cd89ef17-9735-4177-9198-9f4f41e2c0d7" providerId="ADAL" clId="{4C821C91-4BCF-4671-A6B2-95EDDBD031CA}" dt="2023-01-27T12:12:14.948" v="4622" actId="20577"/>
          <ac:spMkLst>
            <pc:docMk/>
            <pc:sldMk cId="3345485613" sldId="1034"/>
            <ac:spMk id="5" creationId="{60968A50-EF0C-FF52-2FEA-C566AF23B347}"/>
          </ac:spMkLst>
        </pc:spChg>
        <pc:spChg chg="del">
          <ac:chgData name="Matthias Jax" userId="cd89ef17-9735-4177-9198-9f4f41e2c0d7" providerId="ADAL" clId="{4C821C91-4BCF-4671-A6B2-95EDDBD031CA}" dt="2023-01-27T12:09:41.357" v="4595" actId="478"/>
          <ac:spMkLst>
            <pc:docMk/>
            <pc:sldMk cId="3345485613" sldId="1034"/>
            <ac:spMk id="11" creationId="{97C98070-0D81-2AEF-99E1-09C7B9EA6239}"/>
          </ac:spMkLst>
        </pc:spChg>
        <pc:spChg chg="del">
          <ac:chgData name="Matthias Jax" userId="cd89ef17-9735-4177-9198-9f4f41e2c0d7" providerId="ADAL" clId="{4C821C91-4BCF-4671-A6B2-95EDDBD031CA}" dt="2023-01-27T12:09:40.030" v="4594" actId="478"/>
          <ac:spMkLst>
            <pc:docMk/>
            <pc:sldMk cId="3345485613" sldId="1034"/>
            <ac:spMk id="12" creationId="{A37A9ED2-C045-2795-8CB4-5AF5FC5AD1E5}"/>
          </ac:spMkLst>
        </pc:spChg>
        <pc:graphicFrameChg chg="mod">
          <ac:chgData name="Matthias Jax" userId="cd89ef17-9735-4177-9198-9f4f41e2c0d7" providerId="ADAL" clId="{4C821C91-4BCF-4671-A6B2-95EDDBD031CA}" dt="2023-01-27T12:12:39.902" v="4630" actId="1036"/>
          <ac:graphicFrameMkLst>
            <pc:docMk/>
            <pc:sldMk cId="3345485613" sldId="1034"/>
            <ac:graphicFrameMk id="7" creationId="{CBDD344A-F924-C8B2-5300-0BA7DB358CEE}"/>
          </ac:graphicFrameMkLst>
        </pc:graphicFrameChg>
      </pc:sldChg>
      <pc:sldChg chg="addSp delSp mod">
        <pc:chgData name="Matthias Jax" userId="cd89ef17-9735-4177-9198-9f4f41e2c0d7" providerId="ADAL" clId="{4C821C91-4BCF-4671-A6B2-95EDDBD031CA}" dt="2023-01-31T19:13:24.839" v="5183" actId="478"/>
        <pc:sldMkLst>
          <pc:docMk/>
          <pc:sldMk cId="4268836110" sldId="1034"/>
        </pc:sldMkLst>
        <pc:spChg chg="add del">
          <ac:chgData name="Matthias Jax" userId="cd89ef17-9735-4177-9198-9f4f41e2c0d7" providerId="ADAL" clId="{4C821C91-4BCF-4671-A6B2-95EDDBD031CA}" dt="2023-01-31T19:13:24.839" v="5183" actId="478"/>
          <ac:spMkLst>
            <pc:docMk/>
            <pc:sldMk cId="4268836110" sldId="1034"/>
            <ac:spMk id="2" creationId="{53EA8A4C-C260-8E41-0DCF-563E3CB8C46F}"/>
          </ac:spMkLst>
        </pc:spChg>
        <pc:spChg chg="add del">
          <ac:chgData name="Matthias Jax" userId="cd89ef17-9735-4177-9198-9f4f41e2c0d7" providerId="ADAL" clId="{4C821C91-4BCF-4671-A6B2-95EDDBD031CA}" dt="2023-01-31T19:13:24.503" v="5182" actId="22"/>
          <ac:spMkLst>
            <pc:docMk/>
            <pc:sldMk cId="4268836110" sldId="1034"/>
            <ac:spMk id="10" creationId="{259CD645-950F-C507-2EA4-39FDBDDC27E2}"/>
          </ac:spMkLst>
        </pc:spChg>
      </pc:sldChg>
      <pc:sldChg chg="modSp add del mod">
        <pc:chgData name="Matthias Jax" userId="cd89ef17-9735-4177-9198-9f4f41e2c0d7" providerId="ADAL" clId="{4C821C91-4BCF-4671-A6B2-95EDDBD031CA}" dt="2023-01-27T12:19:06.781" v="4741" actId="47"/>
        <pc:sldMkLst>
          <pc:docMk/>
          <pc:sldMk cId="2449698914" sldId="1035"/>
        </pc:sldMkLst>
        <pc:spChg chg="mod">
          <ac:chgData name="Matthias Jax" userId="cd89ef17-9735-4177-9198-9f4f41e2c0d7" providerId="ADAL" clId="{4C821C91-4BCF-4671-A6B2-95EDDBD031CA}" dt="2023-01-27T12:13:23.120" v="4682" actId="20577"/>
          <ac:spMkLst>
            <pc:docMk/>
            <pc:sldMk cId="2449698914" sldId="1035"/>
            <ac:spMk id="2" creationId="{F8B13CE8-AA94-1982-AB11-8DA0A20B5C1A}"/>
          </ac:spMkLst>
        </pc:spChg>
      </pc:sldChg>
      <pc:sldChg chg="modSp add mod">
        <pc:chgData name="Matthias Jax" userId="cd89ef17-9735-4177-9198-9f4f41e2c0d7" providerId="ADAL" clId="{4C821C91-4BCF-4671-A6B2-95EDDBD031CA}" dt="2023-01-27T12:28:33.537" v="4952" actId="113"/>
        <pc:sldMkLst>
          <pc:docMk/>
          <pc:sldMk cId="4281118459" sldId="1036"/>
        </pc:sldMkLst>
        <pc:spChg chg="mod">
          <ac:chgData name="Matthias Jax" userId="cd89ef17-9735-4177-9198-9f4f41e2c0d7" providerId="ADAL" clId="{4C821C91-4BCF-4671-A6B2-95EDDBD031CA}" dt="2023-01-27T12:28:33.537" v="4952" actId="113"/>
          <ac:spMkLst>
            <pc:docMk/>
            <pc:sldMk cId="4281118459" sldId="1036"/>
            <ac:spMk id="7" creationId="{DCBDE21A-7512-4770-9909-CABF6F8CE20E}"/>
          </ac:spMkLst>
        </pc:spChg>
      </pc:sldChg>
      <pc:sldChg chg="modSp add mod">
        <pc:chgData name="Matthias Jax" userId="cd89ef17-9735-4177-9198-9f4f41e2c0d7" providerId="ADAL" clId="{4C821C91-4BCF-4671-A6B2-95EDDBD031CA}" dt="2023-01-27T12:30:56.583" v="4988" actId="114"/>
        <pc:sldMkLst>
          <pc:docMk/>
          <pc:sldMk cId="2490534258" sldId="1037"/>
        </pc:sldMkLst>
        <pc:spChg chg="mod">
          <ac:chgData name="Matthias Jax" userId="cd89ef17-9735-4177-9198-9f4f41e2c0d7" providerId="ADAL" clId="{4C821C91-4BCF-4671-A6B2-95EDDBD031CA}" dt="2023-01-27T12:30:56.583" v="4988" actId="114"/>
          <ac:spMkLst>
            <pc:docMk/>
            <pc:sldMk cId="2490534258" sldId="1037"/>
            <ac:spMk id="3" creationId="{26A8FA9A-0F62-34C9-797D-01E01A068A1D}"/>
          </ac:spMkLst>
        </pc:spChg>
        <pc:spChg chg="mod">
          <ac:chgData name="Matthias Jax" userId="cd89ef17-9735-4177-9198-9f4f41e2c0d7" providerId="ADAL" clId="{4C821C91-4BCF-4671-A6B2-95EDDBD031CA}" dt="2023-01-27T12:19:59.618" v="4779" actId="1076"/>
          <ac:spMkLst>
            <pc:docMk/>
            <pc:sldMk cId="2490534258" sldId="1037"/>
            <ac:spMk id="4" creationId="{EB4AA52F-DEB7-158F-69A6-E7491393C1CB}"/>
          </ac:spMkLst>
        </pc:spChg>
      </pc:sldChg>
      <pc:sldChg chg="addSp delSp modSp add mod">
        <pc:chgData name="Matthias Jax" userId="cd89ef17-9735-4177-9198-9f4f41e2c0d7" providerId="ADAL" clId="{4C821C91-4BCF-4671-A6B2-95EDDBD031CA}" dt="2023-01-31T19:14:42.800" v="5239" actId="1037"/>
        <pc:sldMkLst>
          <pc:docMk/>
          <pc:sldMk cId="102709691" sldId="1038"/>
        </pc:sldMkLst>
        <pc:spChg chg="add mod">
          <ac:chgData name="Matthias Jax" userId="cd89ef17-9735-4177-9198-9f4f41e2c0d7" providerId="ADAL" clId="{4C821C91-4BCF-4671-A6B2-95EDDBD031CA}" dt="2023-01-27T12:29:35.141" v="4956" actId="14100"/>
          <ac:spMkLst>
            <pc:docMk/>
            <pc:sldMk cId="102709691" sldId="1038"/>
            <ac:spMk id="2" creationId="{C65BE71C-7BDB-0A12-8E79-C4101B854098}"/>
          </ac:spMkLst>
        </pc:spChg>
        <pc:spChg chg="add mod">
          <ac:chgData name="Matthias Jax" userId="cd89ef17-9735-4177-9198-9f4f41e2c0d7" providerId="ADAL" clId="{4C821C91-4BCF-4671-A6B2-95EDDBD031CA}" dt="2023-01-27T12:29:49.409" v="4969" actId="1038"/>
          <ac:spMkLst>
            <pc:docMk/>
            <pc:sldMk cId="102709691" sldId="1038"/>
            <ac:spMk id="3" creationId="{565D7EC2-1ED4-9CAF-3C2A-5759CBD20203}"/>
          </ac:spMkLst>
        </pc:spChg>
        <pc:spChg chg="mod">
          <ac:chgData name="Matthias Jax" userId="cd89ef17-9735-4177-9198-9f4f41e2c0d7" providerId="ADAL" clId="{4C821C91-4BCF-4671-A6B2-95EDDBD031CA}" dt="2023-01-27T12:22:09.583" v="4898" actId="20577"/>
          <ac:spMkLst>
            <pc:docMk/>
            <pc:sldMk cId="102709691" sldId="1038"/>
            <ac:spMk id="5" creationId="{60968A50-EF0C-FF52-2FEA-C566AF23B347}"/>
          </ac:spMkLst>
        </pc:spChg>
        <pc:spChg chg="mod">
          <ac:chgData name="Matthias Jax" userId="cd89ef17-9735-4177-9198-9f4f41e2c0d7" providerId="ADAL" clId="{4C821C91-4BCF-4671-A6B2-95EDDBD031CA}" dt="2023-01-31T19:14:38.130" v="5236" actId="14100"/>
          <ac:spMkLst>
            <pc:docMk/>
            <pc:sldMk cId="102709691" sldId="1038"/>
            <ac:spMk id="10" creationId="{2CE1569F-C0B4-BECF-06FD-82152735BE6E}"/>
          </ac:spMkLst>
        </pc:spChg>
        <pc:spChg chg="del">
          <ac:chgData name="Matthias Jax" userId="cd89ef17-9735-4177-9198-9f4f41e2c0d7" providerId="ADAL" clId="{4C821C91-4BCF-4671-A6B2-95EDDBD031CA}" dt="2023-01-27T12:22:13.724" v="4900" actId="478"/>
          <ac:spMkLst>
            <pc:docMk/>
            <pc:sldMk cId="102709691" sldId="1038"/>
            <ac:spMk id="11" creationId="{97C98070-0D81-2AEF-99E1-09C7B9EA6239}"/>
          </ac:spMkLst>
        </pc:spChg>
        <pc:spChg chg="mod">
          <ac:chgData name="Matthias Jax" userId="cd89ef17-9735-4177-9198-9f4f41e2c0d7" providerId="ADAL" clId="{4C821C91-4BCF-4671-A6B2-95EDDBD031CA}" dt="2023-01-31T19:14:42.800" v="5239" actId="1037"/>
          <ac:spMkLst>
            <pc:docMk/>
            <pc:sldMk cId="102709691" sldId="1038"/>
            <ac:spMk id="11" creationId="{BF9E9F69-0B1B-7548-3767-681204719C69}"/>
          </ac:spMkLst>
        </pc:spChg>
        <pc:spChg chg="del">
          <ac:chgData name="Matthias Jax" userId="cd89ef17-9735-4177-9198-9f4f41e2c0d7" providerId="ADAL" clId="{4C821C91-4BCF-4671-A6B2-95EDDBD031CA}" dt="2023-01-27T12:22:12.036" v="4899" actId="478"/>
          <ac:spMkLst>
            <pc:docMk/>
            <pc:sldMk cId="102709691" sldId="1038"/>
            <ac:spMk id="12" creationId="{A37A9ED2-C045-2795-8CB4-5AF5FC5AD1E5}"/>
          </ac:spMkLst>
        </pc:spChg>
        <pc:graphicFrameChg chg="mod">
          <ac:chgData name="Matthias Jax" userId="cd89ef17-9735-4177-9198-9f4f41e2c0d7" providerId="ADAL" clId="{4C821C91-4BCF-4671-A6B2-95EDDBD031CA}" dt="2023-01-27T12:25:44.099" v="4919" actId="1076"/>
          <ac:graphicFrameMkLst>
            <pc:docMk/>
            <pc:sldMk cId="102709691" sldId="1038"/>
            <ac:graphicFrameMk id="7" creationId="{CBDD344A-F924-C8B2-5300-0BA7DB358CEE}"/>
          </ac:graphicFrameMkLst>
        </pc:graphicFrameChg>
      </pc:sldChg>
      <pc:sldChg chg="modSp add mod">
        <pc:chgData name="Matthias Jax" userId="cd89ef17-9735-4177-9198-9f4f41e2c0d7" providerId="ADAL" clId="{4C821C91-4BCF-4671-A6B2-95EDDBD031CA}" dt="2023-01-27T12:30:47.381" v="4986" actId="114"/>
        <pc:sldMkLst>
          <pc:docMk/>
          <pc:sldMk cId="4038044928" sldId="1039"/>
        </pc:sldMkLst>
        <pc:spChg chg="mod">
          <ac:chgData name="Matthias Jax" userId="cd89ef17-9735-4177-9198-9f4f41e2c0d7" providerId="ADAL" clId="{4C821C91-4BCF-4671-A6B2-95EDDBD031CA}" dt="2023-01-27T12:30:47.381" v="4986" actId="114"/>
          <ac:spMkLst>
            <pc:docMk/>
            <pc:sldMk cId="4038044928" sldId="1039"/>
            <ac:spMk id="3" creationId="{26A8FA9A-0F62-34C9-797D-01E01A068A1D}"/>
          </ac:spMkLst>
        </pc:spChg>
        <pc:spChg chg="mod">
          <ac:chgData name="Matthias Jax" userId="cd89ef17-9735-4177-9198-9f4f41e2c0d7" providerId="ADAL" clId="{4C821C91-4BCF-4671-A6B2-95EDDBD031CA}" dt="2023-01-27T12:30:41.029" v="4984" actId="1076"/>
          <ac:spMkLst>
            <pc:docMk/>
            <pc:sldMk cId="4038044928" sldId="1039"/>
            <ac:spMk id="4" creationId="{EB4AA52F-DEB7-158F-69A6-E7491393C1CB}"/>
          </ac:spMkLst>
        </pc:spChg>
      </pc:sldChg>
      <pc:sldChg chg="addSp modSp add mod">
        <pc:chgData name="Matthias Jax" userId="cd89ef17-9735-4177-9198-9f4f41e2c0d7" providerId="ADAL" clId="{4C821C91-4BCF-4671-A6B2-95EDDBD031CA}" dt="2023-01-27T12:32:19.567" v="4993" actId="14100"/>
        <pc:sldMkLst>
          <pc:docMk/>
          <pc:sldMk cId="293578291" sldId="1040"/>
        </pc:sldMkLst>
        <pc:spChg chg="add mod">
          <ac:chgData name="Matthias Jax" userId="cd89ef17-9735-4177-9198-9f4f41e2c0d7" providerId="ADAL" clId="{4C821C91-4BCF-4671-A6B2-95EDDBD031CA}" dt="2023-01-27T12:32:19.567" v="4993" actId="14100"/>
          <ac:spMkLst>
            <pc:docMk/>
            <pc:sldMk cId="293578291" sldId="1040"/>
            <ac:spMk id="4" creationId="{2CEA0CC3-2B77-D53B-F8F6-0CD3AB74E722}"/>
          </ac:spMkLst>
        </pc:spChg>
      </pc:sldChg>
      <pc:sldChg chg="add">
        <pc:chgData name="Matthias Jax" userId="cd89ef17-9735-4177-9198-9f4f41e2c0d7" providerId="ADAL" clId="{4C821C91-4BCF-4671-A6B2-95EDDBD031CA}" dt="2023-01-27T12:39:21.221" v="5003"/>
        <pc:sldMkLst>
          <pc:docMk/>
          <pc:sldMk cId="1772137087" sldId="1041"/>
        </pc:sldMkLst>
      </pc:sldChg>
      <pc:sldChg chg="del">
        <pc:chgData name="Matthias Jax" userId="cd89ef17-9735-4177-9198-9f4f41e2c0d7" providerId="ADAL" clId="{4C821C91-4BCF-4671-A6B2-95EDDBD031CA}" dt="2023-01-31T19:13:07.705" v="5179" actId="47"/>
        <pc:sldMkLst>
          <pc:docMk/>
          <pc:sldMk cId="1422149931" sldId="1046"/>
        </pc:sldMkLst>
      </pc:sldChg>
      <pc:sldMasterChg chg="modSp modSldLayout">
        <pc:chgData name="Matthias Jax" userId="cd89ef17-9735-4177-9198-9f4f41e2c0d7" providerId="ADAL" clId="{4C821C91-4BCF-4671-A6B2-95EDDBD031CA}" dt="2023-01-27T08:28:21.611" v="2258"/>
        <pc:sldMasterMkLst>
          <pc:docMk/>
          <pc:sldMasterMk cId="96252084" sldId="2147483648"/>
        </pc:sldMasterMkLst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asterMk cId="96252084" sldId="2147483648"/>
            <ac:spMk id="2" creationId="{AC2F2327-2C2C-D43B-A829-BB567D7688C9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asterMk cId="96252084" sldId="2147483648"/>
            <ac:spMk id="3" creationId="{234D0C7C-791D-BAFD-2872-BBB9EC178276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asterMk cId="96252084" sldId="2147483648"/>
            <ac:spMk id="4" creationId="{F6293515-AFAC-3A95-9E33-3801C01417CD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asterMk cId="96252084" sldId="2147483648"/>
            <ac:spMk id="5" creationId="{4DF6B793-2E1D-AEDB-7746-F93EEC4ECCCC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asterMk cId="96252084" sldId="2147483648"/>
            <ac:spMk id="6" creationId="{A71555EF-02BC-F582-E546-06A551BECB78}"/>
          </ac:spMkLst>
        </pc:spChg>
        <pc:sldLayoutChg chg="modSp">
          <pc:chgData name="Matthias Jax" userId="cd89ef17-9735-4177-9198-9f4f41e2c0d7" providerId="ADAL" clId="{4C821C91-4BCF-4671-A6B2-95EDDBD031CA}" dt="2023-01-27T08:28:21.611" v="2258"/>
          <pc:sldLayoutMkLst>
            <pc:docMk/>
            <pc:sldMasterMk cId="96252084" sldId="2147483648"/>
            <pc:sldLayoutMk cId="3942811242" sldId="2147483649"/>
          </pc:sldLayoutMkLst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96252084" sldId="2147483648"/>
              <pc:sldLayoutMk cId="3942811242" sldId="2147483649"/>
              <ac:spMk id="2" creationId="{F1CC0D15-14A3-01BB-DED0-9D111E69BF88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96252084" sldId="2147483648"/>
              <pc:sldLayoutMk cId="3942811242" sldId="2147483649"/>
              <ac:spMk id="3" creationId="{7D238071-41D4-F715-0533-54037F41390E}"/>
            </ac:spMkLst>
          </pc:spChg>
        </pc:sldLayoutChg>
        <pc:sldLayoutChg chg="modSp">
          <pc:chgData name="Matthias Jax" userId="cd89ef17-9735-4177-9198-9f4f41e2c0d7" providerId="ADAL" clId="{4C821C91-4BCF-4671-A6B2-95EDDBD031CA}" dt="2023-01-27T08:28:21.611" v="2258"/>
          <pc:sldLayoutMkLst>
            <pc:docMk/>
            <pc:sldMasterMk cId="96252084" sldId="2147483648"/>
            <pc:sldLayoutMk cId="3189657383" sldId="2147483651"/>
          </pc:sldLayoutMkLst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96252084" sldId="2147483648"/>
              <pc:sldLayoutMk cId="3189657383" sldId="2147483651"/>
              <ac:spMk id="2" creationId="{63245257-FD50-B20C-9E62-26E88D416BCA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96252084" sldId="2147483648"/>
              <pc:sldLayoutMk cId="3189657383" sldId="2147483651"/>
              <ac:spMk id="3" creationId="{A30604B7-A97D-D4FB-D415-B4DB6D4CE583}"/>
            </ac:spMkLst>
          </pc:spChg>
        </pc:sldLayoutChg>
        <pc:sldLayoutChg chg="modSp">
          <pc:chgData name="Matthias Jax" userId="cd89ef17-9735-4177-9198-9f4f41e2c0d7" providerId="ADAL" clId="{4C821C91-4BCF-4671-A6B2-95EDDBD031CA}" dt="2023-01-27T08:28:21.611" v="2258"/>
          <pc:sldLayoutMkLst>
            <pc:docMk/>
            <pc:sldMasterMk cId="96252084" sldId="2147483648"/>
            <pc:sldLayoutMk cId="3233602219" sldId="2147483652"/>
          </pc:sldLayoutMkLst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96252084" sldId="2147483648"/>
              <pc:sldLayoutMk cId="3233602219" sldId="2147483652"/>
              <ac:spMk id="3" creationId="{1D5A6595-FCC2-7030-E5D1-24C49E066A25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96252084" sldId="2147483648"/>
              <pc:sldLayoutMk cId="3233602219" sldId="2147483652"/>
              <ac:spMk id="4" creationId="{025B0DD0-CBF5-8088-8283-DD6000EC678A}"/>
            </ac:spMkLst>
          </pc:spChg>
        </pc:sldLayoutChg>
        <pc:sldLayoutChg chg="modSp">
          <pc:chgData name="Matthias Jax" userId="cd89ef17-9735-4177-9198-9f4f41e2c0d7" providerId="ADAL" clId="{4C821C91-4BCF-4671-A6B2-95EDDBD031CA}" dt="2023-01-27T08:28:21.611" v="2258"/>
          <pc:sldLayoutMkLst>
            <pc:docMk/>
            <pc:sldMasterMk cId="96252084" sldId="2147483648"/>
            <pc:sldLayoutMk cId="3828665911" sldId="2147483653"/>
          </pc:sldLayoutMkLst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96252084" sldId="2147483648"/>
              <pc:sldLayoutMk cId="3828665911" sldId="2147483653"/>
              <ac:spMk id="2" creationId="{39ADAEA3-0A84-FD19-6992-291A8D6F7363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96252084" sldId="2147483648"/>
              <pc:sldLayoutMk cId="3828665911" sldId="2147483653"/>
              <ac:spMk id="3" creationId="{295C9360-4D69-BBF2-5923-747F6734F7D6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96252084" sldId="2147483648"/>
              <pc:sldLayoutMk cId="3828665911" sldId="2147483653"/>
              <ac:spMk id="4" creationId="{56A2A621-D2DB-370D-D5EB-DD7023323391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96252084" sldId="2147483648"/>
              <pc:sldLayoutMk cId="3828665911" sldId="2147483653"/>
              <ac:spMk id="5" creationId="{3A60429F-A7CB-2FFD-253F-8A03C054AA38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96252084" sldId="2147483648"/>
              <pc:sldLayoutMk cId="3828665911" sldId="2147483653"/>
              <ac:spMk id="6" creationId="{BD1AE3D5-83C5-D6F4-AC27-646D4A9BD6B2}"/>
            </ac:spMkLst>
          </pc:spChg>
        </pc:sldLayoutChg>
        <pc:sldLayoutChg chg="modSp">
          <pc:chgData name="Matthias Jax" userId="cd89ef17-9735-4177-9198-9f4f41e2c0d7" providerId="ADAL" clId="{4C821C91-4BCF-4671-A6B2-95EDDBD031CA}" dt="2023-01-27T08:28:21.611" v="2258"/>
          <pc:sldLayoutMkLst>
            <pc:docMk/>
            <pc:sldMasterMk cId="96252084" sldId="2147483648"/>
            <pc:sldLayoutMk cId="2497981218" sldId="2147483656"/>
          </pc:sldLayoutMkLst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96252084" sldId="2147483648"/>
              <pc:sldLayoutMk cId="2497981218" sldId="2147483656"/>
              <ac:spMk id="2" creationId="{35509D67-2308-2061-A341-EDF480B06EF1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96252084" sldId="2147483648"/>
              <pc:sldLayoutMk cId="2497981218" sldId="2147483656"/>
              <ac:spMk id="3" creationId="{183CFF1B-93EB-F9EF-36C9-3507428AD143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96252084" sldId="2147483648"/>
              <pc:sldLayoutMk cId="2497981218" sldId="2147483656"/>
              <ac:spMk id="4" creationId="{00AFE958-DA3D-7DD5-F98D-D60AF4E8BE30}"/>
            </ac:spMkLst>
          </pc:spChg>
        </pc:sldLayoutChg>
        <pc:sldLayoutChg chg="modSp">
          <pc:chgData name="Matthias Jax" userId="cd89ef17-9735-4177-9198-9f4f41e2c0d7" providerId="ADAL" clId="{4C821C91-4BCF-4671-A6B2-95EDDBD031CA}" dt="2023-01-27T08:28:21.611" v="2258"/>
          <pc:sldLayoutMkLst>
            <pc:docMk/>
            <pc:sldMasterMk cId="96252084" sldId="2147483648"/>
            <pc:sldLayoutMk cId="172413414" sldId="2147483657"/>
          </pc:sldLayoutMkLst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96252084" sldId="2147483648"/>
              <pc:sldLayoutMk cId="172413414" sldId="2147483657"/>
              <ac:spMk id="2" creationId="{0F49802D-EAA8-EF3A-BEA0-47EA4CF9D606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96252084" sldId="2147483648"/>
              <pc:sldLayoutMk cId="172413414" sldId="2147483657"/>
              <ac:spMk id="3" creationId="{D871449A-2DEC-52D0-9291-D4A0C6D91638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96252084" sldId="2147483648"/>
              <pc:sldLayoutMk cId="172413414" sldId="2147483657"/>
              <ac:spMk id="4" creationId="{7CA8E687-79A4-C309-E2C3-4CC26C5A1547}"/>
            </ac:spMkLst>
          </pc:spChg>
        </pc:sldLayoutChg>
        <pc:sldLayoutChg chg="modSp">
          <pc:chgData name="Matthias Jax" userId="cd89ef17-9735-4177-9198-9f4f41e2c0d7" providerId="ADAL" clId="{4C821C91-4BCF-4671-A6B2-95EDDBD031CA}" dt="2023-01-27T08:28:21.611" v="2258"/>
          <pc:sldLayoutMkLst>
            <pc:docMk/>
            <pc:sldMasterMk cId="96252084" sldId="2147483648"/>
            <pc:sldLayoutMk cId="2011153270" sldId="2147483659"/>
          </pc:sldLayoutMkLst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96252084" sldId="2147483648"/>
              <pc:sldLayoutMk cId="2011153270" sldId="2147483659"/>
              <ac:spMk id="2" creationId="{74C8CA44-1919-885C-C363-992E23BD7E2C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96252084" sldId="2147483648"/>
              <pc:sldLayoutMk cId="2011153270" sldId="2147483659"/>
              <ac:spMk id="3" creationId="{76F1FBE3-6281-484C-B28E-6AC778BA3EFD}"/>
            </ac:spMkLst>
          </pc:spChg>
        </pc:sldLayoutChg>
      </pc:sldMasterChg>
      <pc:sldMasterChg chg="modSp modSldLayout">
        <pc:chgData name="Matthias Jax" userId="cd89ef17-9735-4177-9198-9f4f41e2c0d7" providerId="ADAL" clId="{4C821C91-4BCF-4671-A6B2-95EDDBD031CA}" dt="2023-01-27T08:28:21.611" v="2258"/>
        <pc:sldMasterMkLst>
          <pc:docMk/>
          <pc:sldMasterMk cId="2487646790" sldId="2147483660"/>
        </pc:sldMasterMkLst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asterMk cId="2487646790" sldId="2147483660"/>
            <ac:spMk id="2" creationId="{00000000-0000-0000-0000-000000000000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asterMk cId="2487646790" sldId="2147483660"/>
            <ac:spMk id="3" creationId="{00000000-0000-0000-0000-000000000000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asterMk cId="2487646790" sldId="2147483660"/>
            <ac:spMk id="4" creationId="{A318EA8C-EE6C-4E86-BFF4-2D2C532FE970}"/>
          </ac:spMkLst>
        </pc:spChg>
        <pc:picChg chg="mod">
          <ac:chgData name="Matthias Jax" userId="cd89ef17-9735-4177-9198-9f4f41e2c0d7" providerId="ADAL" clId="{4C821C91-4BCF-4671-A6B2-95EDDBD031CA}" dt="2023-01-27T08:28:21.611" v="2258"/>
          <ac:picMkLst>
            <pc:docMk/>
            <pc:sldMasterMk cId="2487646790" sldId="2147483660"/>
            <ac:picMk id="6" creationId="{3F2ADA8A-2A9B-45E6-B8BC-6DE408528667}"/>
          </ac:picMkLst>
        </pc:picChg>
        <pc:sldLayoutChg chg="modSp">
          <pc:chgData name="Matthias Jax" userId="cd89ef17-9735-4177-9198-9f4f41e2c0d7" providerId="ADAL" clId="{4C821C91-4BCF-4671-A6B2-95EDDBD031CA}" dt="2023-01-27T08:28:21.611" v="2258"/>
          <pc:sldLayoutMkLst>
            <pc:docMk/>
            <pc:sldMasterMk cId="2487646790" sldId="2147483660"/>
            <pc:sldLayoutMk cId="3404757290" sldId="2147483662"/>
          </pc:sldLayoutMkLst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2487646790" sldId="2147483660"/>
              <pc:sldLayoutMk cId="3404757290" sldId="2147483662"/>
              <ac:spMk id="2" creationId="{00000000-0000-0000-0000-000000000000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2487646790" sldId="2147483660"/>
              <pc:sldLayoutMk cId="3404757290" sldId="2147483662"/>
              <ac:spMk id="3" creationId="{00000000-0000-0000-0000-000000000000}"/>
            </ac:spMkLst>
          </pc:spChg>
        </pc:sldLayoutChg>
        <pc:sldLayoutChg chg="modSp">
          <pc:chgData name="Matthias Jax" userId="cd89ef17-9735-4177-9198-9f4f41e2c0d7" providerId="ADAL" clId="{4C821C91-4BCF-4671-A6B2-95EDDBD031CA}" dt="2023-01-27T08:28:21.611" v="2258"/>
          <pc:sldLayoutMkLst>
            <pc:docMk/>
            <pc:sldMasterMk cId="407856298" sldId="2147483698"/>
            <pc:sldLayoutMk cId="763013742" sldId="2147483663"/>
          </pc:sldLayoutMkLst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407856298" sldId="2147483698"/>
              <pc:sldLayoutMk cId="763013742" sldId="2147483663"/>
              <ac:spMk id="2" creationId="{00000000-0000-0000-0000-000000000000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407856298" sldId="2147483698"/>
              <pc:sldLayoutMk cId="763013742" sldId="2147483663"/>
              <ac:spMk id="7" creationId="{00000000-0000-0000-0000-000000000000}"/>
            </ac:spMkLst>
          </pc:spChg>
        </pc:sldLayoutChg>
        <pc:sldLayoutChg chg="modSp">
          <pc:chgData name="Matthias Jax" userId="cd89ef17-9735-4177-9198-9f4f41e2c0d7" providerId="ADAL" clId="{4C821C91-4BCF-4671-A6B2-95EDDBD031CA}" dt="2023-01-27T08:28:21.611" v="2258"/>
          <pc:sldLayoutMkLst>
            <pc:docMk/>
            <pc:sldMasterMk cId="407856298" sldId="2147483698"/>
            <pc:sldLayoutMk cId="3981511712" sldId="2147483664"/>
          </pc:sldLayoutMkLst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407856298" sldId="2147483698"/>
              <pc:sldLayoutMk cId="3981511712" sldId="2147483664"/>
              <ac:spMk id="3" creationId="{00000000-0000-0000-0000-000000000000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407856298" sldId="2147483698"/>
              <pc:sldLayoutMk cId="3981511712" sldId="2147483664"/>
              <ac:spMk id="4" creationId="{00000000-0000-0000-0000-000000000000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407856298" sldId="2147483698"/>
              <pc:sldLayoutMk cId="3981511712" sldId="2147483664"/>
              <ac:spMk id="20" creationId="{00000000-0000-0000-0000-000000000000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407856298" sldId="2147483698"/>
              <pc:sldLayoutMk cId="3981511712" sldId="2147483664"/>
              <ac:spMk id="23" creationId="{F63ABA5C-3763-4652-AE96-93F9C2860D21}"/>
            </ac:spMkLst>
          </pc:spChg>
        </pc:sldLayoutChg>
        <pc:sldLayoutChg chg="modSp">
          <pc:chgData name="Matthias Jax" userId="cd89ef17-9735-4177-9198-9f4f41e2c0d7" providerId="ADAL" clId="{4C821C91-4BCF-4671-A6B2-95EDDBD031CA}" dt="2023-01-27T08:28:21.611" v="2258"/>
          <pc:sldLayoutMkLst>
            <pc:docMk/>
            <pc:sldMasterMk cId="407856298" sldId="2147483698"/>
            <pc:sldLayoutMk cId="867621148" sldId="2147483665"/>
          </pc:sldLayoutMkLst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407856298" sldId="2147483698"/>
              <pc:sldLayoutMk cId="867621148" sldId="2147483665"/>
              <ac:spMk id="3" creationId="{00000000-0000-0000-0000-000000000000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407856298" sldId="2147483698"/>
              <pc:sldLayoutMk cId="867621148" sldId="2147483665"/>
              <ac:spMk id="4" creationId="{00000000-0000-0000-0000-000000000000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407856298" sldId="2147483698"/>
              <pc:sldLayoutMk cId="867621148" sldId="2147483665"/>
              <ac:spMk id="5" creationId="{00000000-0000-0000-0000-000000000000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407856298" sldId="2147483698"/>
              <pc:sldLayoutMk cId="867621148" sldId="2147483665"/>
              <ac:spMk id="6" creationId="{00000000-0000-0000-0000-000000000000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407856298" sldId="2147483698"/>
              <pc:sldLayoutMk cId="867621148" sldId="2147483665"/>
              <ac:spMk id="21" creationId="{00000000-0000-0000-0000-000000000000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407856298" sldId="2147483698"/>
              <pc:sldLayoutMk cId="867621148" sldId="2147483665"/>
              <ac:spMk id="27" creationId="{007D317B-BD82-4A76-8E33-568C01648C48}"/>
            </ac:spMkLst>
          </pc:spChg>
        </pc:sldLayoutChg>
        <pc:sldLayoutChg chg="modSp">
          <pc:chgData name="Matthias Jax" userId="cd89ef17-9735-4177-9198-9f4f41e2c0d7" providerId="ADAL" clId="{4C821C91-4BCF-4671-A6B2-95EDDBD031CA}" dt="2023-01-27T08:28:21.611" v="2258"/>
          <pc:sldLayoutMkLst>
            <pc:docMk/>
            <pc:sldMasterMk cId="2487646790" sldId="2147483660"/>
            <pc:sldLayoutMk cId="799476765" sldId="2147483684"/>
          </pc:sldLayoutMkLst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2487646790" sldId="2147483660"/>
              <pc:sldLayoutMk cId="799476765" sldId="2147483684"/>
              <ac:spMk id="2" creationId="{00000000-0000-0000-0000-000000000000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2487646790" sldId="2147483660"/>
              <pc:sldLayoutMk cId="799476765" sldId="2147483684"/>
              <ac:spMk id="3" creationId="{00000000-0000-0000-0000-000000000000}"/>
            </ac:spMkLst>
          </pc:spChg>
        </pc:sldLayoutChg>
        <pc:sldLayoutChg chg="modSp">
          <pc:chgData name="Matthias Jax" userId="cd89ef17-9735-4177-9198-9f4f41e2c0d7" providerId="ADAL" clId="{4C821C91-4BCF-4671-A6B2-95EDDBD031CA}" dt="2023-01-27T08:28:21.611" v="2258"/>
          <pc:sldLayoutMkLst>
            <pc:docMk/>
            <pc:sldMasterMk cId="2487646790" sldId="2147483660"/>
            <pc:sldLayoutMk cId="1504867014" sldId="2147483685"/>
          </pc:sldLayoutMkLst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2487646790" sldId="2147483660"/>
              <pc:sldLayoutMk cId="1504867014" sldId="2147483685"/>
              <ac:spMk id="17" creationId="{3893C1D3-05D7-4930-B66F-E7EAA8BD3065}"/>
            </ac:spMkLst>
          </pc:spChg>
        </pc:sldLayoutChg>
        <pc:sldLayoutChg chg="modSp">
          <pc:chgData name="Matthias Jax" userId="cd89ef17-9735-4177-9198-9f4f41e2c0d7" providerId="ADAL" clId="{4C821C91-4BCF-4671-A6B2-95EDDBD031CA}" dt="2023-01-27T08:28:21.611" v="2258"/>
          <pc:sldLayoutMkLst>
            <pc:docMk/>
            <pc:sldMasterMk cId="407856298" sldId="2147483698"/>
            <pc:sldLayoutMk cId="2774457056" sldId="2147483737"/>
          </pc:sldLayoutMkLst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407856298" sldId="2147483698"/>
              <pc:sldLayoutMk cId="2774457056" sldId="2147483737"/>
              <ac:spMk id="2" creationId="{00000000-0000-0000-0000-000000000000}"/>
            </ac:spMkLst>
          </pc:spChg>
          <pc:picChg chg="mod">
            <ac:chgData name="Matthias Jax" userId="cd89ef17-9735-4177-9198-9f4f41e2c0d7" providerId="ADAL" clId="{4C821C91-4BCF-4671-A6B2-95EDDBD031CA}" dt="2023-01-27T08:28:21.611" v="2258"/>
            <ac:picMkLst>
              <pc:docMk/>
              <pc:sldMasterMk cId="407856298" sldId="2147483698"/>
              <pc:sldLayoutMk cId="2774457056" sldId="2147483737"/>
              <ac:picMk id="8" creationId="{E812B975-CB8A-45A2-B443-42CF57B8AA0F}"/>
            </ac:picMkLst>
          </pc:picChg>
          <pc:picChg chg="mod">
            <ac:chgData name="Matthias Jax" userId="cd89ef17-9735-4177-9198-9f4f41e2c0d7" providerId="ADAL" clId="{4C821C91-4BCF-4671-A6B2-95EDDBD031CA}" dt="2023-01-27T08:28:21.611" v="2258"/>
            <ac:picMkLst>
              <pc:docMk/>
              <pc:sldMasterMk cId="407856298" sldId="2147483698"/>
              <pc:sldLayoutMk cId="2774457056" sldId="2147483737"/>
              <ac:picMk id="9" creationId="{1DE061AF-B79E-49A8-A093-FF3A534374C1}"/>
            </ac:picMkLst>
          </pc:picChg>
          <pc:picChg chg="mod">
            <ac:chgData name="Matthias Jax" userId="cd89ef17-9735-4177-9198-9f4f41e2c0d7" providerId="ADAL" clId="{4C821C91-4BCF-4671-A6B2-95EDDBD031CA}" dt="2023-01-27T08:28:21.611" v="2258"/>
            <ac:picMkLst>
              <pc:docMk/>
              <pc:sldMasterMk cId="407856298" sldId="2147483698"/>
              <pc:sldLayoutMk cId="2774457056" sldId="2147483737"/>
              <ac:picMk id="10" creationId="{F061AEF2-09E8-48B7-A482-9453405A8BD8}"/>
            </ac:picMkLst>
          </pc:picChg>
          <pc:picChg chg="mod">
            <ac:chgData name="Matthias Jax" userId="cd89ef17-9735-4177-9198-9f4f41e2c0d7" providerId="ADAL" clId="{4C821C91-4BCF-4671-A6B2-95EDDBD031CA}" dt="2023-01-27T08:28:21.611" v="2258"/>
            <ac:picMkLst>
              <pc:docMk/>
              <pc:sldMasterMk cId="407856298" sldId="2147483698"/>
              <pc:sldLayoutMk cId="2774457056" sldId="2147483737"/>
              <ac:picMk id="11" creationId="{7189B1B6-A47B-4280-8569-8F4331161296}"/>
            </ac:picMkLst>
          </pc:picChg>
          <pc:picChg chg="mod">
            <ac:chgData name="Matthias Jax" userId="cd89ef17-9735-4177-9198-9f4f41e2c0d7" providerId="ADAL" clId="{4C821C91-4BCF-4671-A6B2-95EDDBD031CA}" dt="2023-01-27T08:28:21.611" v="2258"/>
            <ac:picMkLst>
              <pc:docMk/>
              <pc:sldMasterMk cId="407856298" sldId="2147483698"/>
              <pc:sldLayoutMk cId="2774457056" sldId="2147483737"/>
              <ac:picMk id="12" creationId="{4CB714F1-6CCA-4184-9122-643AAC8F9114}"/>
            </ac:picMkLst>
          </pc:picChg>
          <pc:picChg chg="mod">
            <ac:chgData name="Matthias Jax" userId="cd89ef17-9735-4177-9198-9f4f41e2c0d7" providerId="ADAL" clId="{4C821C91-4BCF-4671-A6B2-95EDDBD031CA}" dt="2023-01-27T08:28:21.611" v="2258"/>
            <ac:picMkLst>
              <pc:docMk/>
              <pc:sldMasterMk cId="407856298" sldId="2147483698"/>
              <pc:sldLayoutMk cId="2774457056" sldId="2147483737"/>
              <ac:picMk id="15" creationId="{7A0A612A-D533-4129-AD7A-CC3372C5FF11}"/>
            </ac:picMkLst>
          </pc:picChg>
        </pc:sldLayoutChg>
      </pc:sldMasterChg>
      <pc:sldMasterChg chg="modSp modSldLayout">
        <pc:chgData name="Matthias Jax" userId="cd89ef17-9735-4177-9198-9f4f41e2c0d7" providerId="ADAL" clId="{4C821C91-4BCF-4671-A6B2-95EDDBD031CA}" dt="2023-01-27T08:28:21.611" v="2258"/>
        <pc:sldMasterMkLst>
          <pc:docMk/>
          <pc:sldMasterMk cId="2487646790" sldId="2147483688"/>
        </pc:sldMasterMkLst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asterMk cId="2487646790" sldId="2147483688"/>
            <ac:spMk id="2" creationId="{00000000-0000-0000-0000-000000000000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asterMk cId="2487646790" sldId="2147483688"/>
            <ac:spMk id="3" creationId="{00000000-0000-0000-0000-000000000000}"/>
          </ac:spMkLst>
        </pc:spChg>
        <pc:spChg chg="mod">
          <ac:chgData name="Matthias Jax" userId="cd89ef17-9735-4177-9198-9f4f41e2c0d7" providerId="ADAL" clId="{4C821C91-4BCF-4671-A6B2-95EDDBD031CA}" dt="2023-01-27T08:28:21.611" v="2258"/>
          <ac:spMkLst>
            <pc:docMk/>
            <pc:sldMasterMk cId="2487646790" sldId="2147483688"/>
            <ac:spMk id="4" creationId="{A318EA8C-EE6C-4E86-BFF4-2D2C532FE970}"/>
          </ac:spMkLst>
        </pc:spChg>
        <pc:picChg chg="mod">
          <ac:chgData name="Matthias Jax" userId="cd89ef17-9735-4177-9198-9f4f41e2c0d7" providerId="ADAL" clId="{4C821C91-4BCF-4671-A6B2-95EDDBD031CA}" dt="2023-01-27T08:28:21.611" v="2258"/>
          <ac:picMkLst>
            <pc:docMk/>
            <pc:sldMasterMk cId="2487646790" sldId="2147483688"/>
            <ac:picMk id="6" creationId="{3F2ADA8A-2A9B-45E6-B8BC-6DE408528667}"/>
          </ac:picMkLst>
        </pc:picChg>
        <pc:sldLayoutChg chg="modSp">
          <pc:chgData name="Matthias Jax" userId="cd89ef17-9735-4177-9198-9f4f41e2c0d7" providerId="ADAL" clId="{4C821C91-4BCF-4671-A6B2-95EDDBD031CA}" dt="2023-01-27T08:28:21.611" v="2258"/>
          <pc:sldLayoutMkLst>
            <pc:docMk/>
            <pc:sldMasterMk cId="4267279429" sldId="2147483712"/>
            <pc:sldLayoutMk cId="748291773" sldId="2147483686"/>
          </pc:sldLayoutMkLst>
          <pc:graphicFrameChg chg="mod">
            <ac:chgData name="Matthias Jax" userId="cd89ef17-9735-4177-9198-9f4f41e2c0d7" providerId="ADAL" clId="{4C821C91-4BCF-4671-A6B2-95EDDBD031CA}" dt="2023-01-27T08:28:21.611" v="2258"/>
            <ac:graphicFrameMkLst>
              <pc:docMk/>
              <pc:sldMasterMk cId="4267279429" sldId="2147483712"/>
              <pc:sldLayoutMk cId="748291773" sldId="2147483686"/>
              <ac:graphicFrameMk id="6" creationId="{9EAB26E5-EF6E-40D7-A13B-04B61C1CAF55}"/>
            </ac:graphicFrameMkLst>
          </pc:graphicFrameChg>
        </pc:sldLayoutChg>
        <pc:sldLayoutChg chg="modSp">
          <pc:chgData name="Matthias Jax" userId="cd89ef17-9735-4177-9198-9f4f41e2c0d7" providerId="ADAL" clId="{4C821C91-4BCF-4671-A6B2-95EDDBD031CA}" dt="2023-01-27T08:28:21.611" v="2258"/>
          <pc:sldLayoutMkLst>
            <pc:docMk/>
            <pc:sldMasterMk cId="2487646790" sldId="2147483688"/>
            <pc:sldLayoutMk cId="3404757290" sldId="2147483690"/>
          </pc:sldLayoutMkLst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2487646790" sldId="2147483688"/>
              <pc:sldLayoutMk cId="3404757290" sldId="2147483690"/>
              <ac:spMk id="2" creationId="{00000000-0000-0000-0000-000000000000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2487646790" sldId="2147483688"/>
              <pc:sldLayoutMk cId="3404757290" sldId="2147483690"/>
              <ac:spMk id="3" creationId="{00000000-0000-0000-0000-000000000000}"/>
            </ac:spMkLst>
          </pc:spChg>
        </pc:sldLayoutChg>
        <pc:sldLayoutChg chg="modSp">
          <pc:chgData name="Matthias Jax" userId="cd89ef17-9735-4177-9198-9f4f41e2c0d7" providerId="ADAL" clId="{4C821C91-4BCF-4671-A6B2-95EDDBD031CA}" dt="2023-01-27T08:28:21.611" v="2258"/>
          <pc:sldLayoutMkLst>
            <pc:docMk/>
            <pc:sldMasterMk cId="2487646790" sldId="2147483688"/>
            <pc:sldLayoutMk cId="1504867014" sldId="2147483691"/>
          </pc:sldLayoutMkLst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2487646790" sldId="2147483688"/>
              <pc:sldLayoutMk cId="1504867014" sldId="2147483691"/>
              <ac:spMk id="17" creationId="{3893C1D3-05D7-4930-B66F-E7EAA8BD3065}"/>
            </ac:spMkLst>
          </pc:spChg>
        </pc:sldLayoutChg>
        <pc:sldLayoutChg chg="modSp">
          <pc:chgData name="Matthias Jax" userId="cd89ef17-9735-4177-9198-9f4f41e2c0d7" providerId="ADAL" clId="{4C821C91-4BCF-4671-A6B2-95EDDBD031CA}" dt="2023-01-27T08:28:21.611" v="2258"/>
          <pc:sldLayoutMkLst>
            <pc:docMk/>
            <pc:sldMasterMk cId="4267279429" sldId="2147483712"/>
            <pc:sldLayoutMk cId="763013742" sldId="2147483692"/>
          </pc:sldLayoutMkLst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4267279429" sldId="2147483712"/>
              <pc:sldLayoutMk cId="763013742" sldId="2147483692"/>
              <ac:spMk id="2" creationId="{00000000-0000-0000-0000-000000000000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4267279429" sldId="2147483712"/>
              <pc:sldLayoutMk cId="763013742" sldId="2147483692"/>
              <ac:spMk id="7" creationId="{00000000-0000-0000-0000-000000000000}"/>
            </ac:spMkLst>
          </pc:spChg>
        </pc:sldLayoutChg>
        <pc:sldLayoutChg chg="modSp">
          <pc:chgData name="Matthias Jax" userId="cd89ef17-9735-4177-9198-9f4f41e2c0d7" providerId="ADAL" clId="{4C821C91-4BCF-4671-A6B2-95EDDBD031CA}" dt="2023-01-27T08:28:21.611" v="2258"/>
          <pc:sldLayoutMkLst>
            <pc:docMk/>
            <pc:sldMasterMk cId="4267279429" sldId="2147483712"/>
            <pc:sldLayoutMk cId="3981511712" sldId="2147483693"/>
          </pc:sldLayoutMkLst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4267279429" sldId="2147483712"/>
              <pc:sldLayoutMk cId="3981511712" sldId="2147483693"/>
              <ac:spMk id="3" creationId="{00000000-0000-0000-0000-000000000000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4267279429" sldId="2147483712"/>
              <pc:sldLayoutMk cId="3981511712" sldId="2147483693"/>
              <ac:spMk id="4" creationId="{00000000-0000-0000-0000-000000000000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4267279429" sldId="2147483712"/>
              <pc:sldLayoutMk cId="3981511712" sldId="2147483693"/>
              <ac:spMk id="20" creationId="{00000000-0000-0000-0000-000000000000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4267279429" sldId="2147483712"/>
              <pc:sldLayoutMk cId="3981511712" sldId="2147483693"/>
              <ac:spMk id="23" creationId="{F63ABA5C-3763-4652-AE96-93F9C2860D21}"/>
            </ac:spMkLst>
          </pc:spChg>
        </pc:sldLayoutChg>
        <pc:sldLayoutChg chg="modSp">
          <pc:chgData name="Matthias Jax" userId="cd89ef17-9735-4177-9198-9f4f41e2c0d7" providerId="ADAL" clId="{4C821C91-4BCF-4671-A6B2-95EDDBD031CA}" dt="2023-01-27T08:28:21.611" v="2258"/>
          <pc:sldLayoutMkLst>
            <pc:docMk/>
            <pc:sldMasterMk cId="4267279429" sldId="2147483712"/>
            <pc:sldLayoutMk cId="867621148" sldId="2147483694"/>
          </pc:sldLayoutMkLst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4267279429" sldId="2147483712"/>
              <pc:sldLayoutMk cId="867621148" sldId="2147483694"/>
              <ac:spMk id="3" creationId="{00000000-0000-0000-0000-000000000000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4267279429" sldId="2147483712"/>
              <pc:sldLayoutMk cId="867621148" sldId="2147483694"/>
              <ac:spMk id="4" creationId="{00000000-0000-0000-0000-000000000000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4267279429" sldId="2147483712"/>
              <pc:sldLayoutMk cId="867621148" sldId="2147483694"/>
              <ac:spMk id="5" creationId="{00000000-0000-0000-0000-000000000000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4267279429" sldId="2147483712"/>
              <pc:sldLayoutMk cId="867621148" sldId="2147483694"/>
              <ac:spMk id="6" creationId="{00000000-0000-0000-0000-000000000000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4267279429" sldId="2147483712"/>
              <pc:sldLayoutMk cId="867621148" sldId="2147483694"/>
              <ac:spMk id="21" creationId="{00000000-0000-0000-0000-000000000000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4267279429" sldId="2147483712"/>
              <pc:sldLayoutMk cId="867621148" sldId="2147483694"/>
              <ac:spMk id="27" creationId="{007D317B-BD82-4A76-8E33-568C01648C48}"/>
            </ac:spMkLst>
          </pc:spChg>
        </pc:sldLayoutChg>
        <pc:sldLayoutChg chg="modSp">
          <pc:chgData name="Matthias Jax" userId="cd89ef17-9735-4177-9198-9f4f41e2c0d7" providerId="ADAL" clId="{4C821C91-4BCF-4671-A6B2-95EDDBD031CA}" dt="2023-01-27T08:28:21.611" v="2258"/>
          <pc:sldLayoutMkLst>
            <pc:docMk/>
            <pc:sldMasterMk cId="2487646790" sldId="2147483688"/>
            <pc:sldLayoutMk cId="799476765" sldId="2147483696"/>
          </pc:sldLayoutMkLst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2487646790" sldId="2147483688"/>
              <pc:sldLayoutMk cId="799476765" sldId="2147483696"/>
              <ac:spMk id="2" creationId="{00000000-0000-0000-0000-000000000000}"/>
            </ac:spMkLst>
          </pc:spChg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2487646790" sldId="2147483688"/>
              <pc:sldLayoutMk cId="799476765" sldId="2147483696"/>
              <ac:spMk id="3" creationId="{00000000-0000-0000-0000-000000000000}"/>
            </ac:spMkLst>
          </pc:spChg>
        </pc:sldLayoutChg>
        <pc:sldLayoutChg chg="modSp">
          <pc:chgData name="Matthias Jax" userId="cd89ef17-9735-4177-9198-9f4f41e2c0d7" providerId="ADAL" clId="{4C821C91-4BCF-4671-A6B2-95EDDBD031CA}" dt="2023-01-27T08:28:21.611" v="2258"/>
          <pc:sldLayoutMkLst>
            <pc:docMk/>
            <pc:sldMasterMk cId="4267279429" sldId="2147483712"/>
            <pc:sldLayoutMk cId="2774457056" sldId="2147483738"/>
          </pc:sldLayoutMkLst>
          <pc:spChg chg="mo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4267279429" sldId="2147483712"/>
              <pc:sldLayoutMk cId="2774457056" sldId="2147483738"/>
              <ac:spMk id="2" creationId="{00000000-0000-0000-0000-000000000000}"/>
            </ac:spMkLst>
          </pc:spChg>
          <pc:picChg chg="mod">
            <ac:chgData name="Matthias Jax" userId="cd89ef17-9735-4177-9198-9f4f41e2c0d7" providerId="ADAL" clId="{4C821C91-4BCF-4671-A6B2-95EDDBD031CA}" dt="2023-01-27T08:28:21.611" v="2258"/>
            <ac:picMkLst>
              <pc:docMk/>
              <pc:sldMasterMk cId="4267279429" sldId="2147483712"/>
              <pc:sldLayoutMk cId="2774457056" sldId="2147483738"/>
              <ac:picMk id="8" creationId="{E812B975-CB8A-45A2-B443-42CF57B8AA0F}"/>
            </ac:picMkLst>
          </pc:picChg>
          <pc:picChg chg="mod">
            <ac:chgData name="Matthias Jax" userId="cd89ef17-9735-4177-9198-9f4f41e2c0d7" providerId="ADAL" clId="{4C821C91-4BCF-4671-A6B2-95EDDBD031CA}" dt="2023-01-27T08:28:21.611" v="2258"/>
            <ac:picMkLst>
              <pc:docMk/>
              <pc:sldMasterMk cId="4267279429" sldId="2147483712"/>
              <pc:sldLayoutMk cId="2774457056" sldId="2147483738"/>
              <ac:picMk id="9" creationId="{1DE061AF-B79E-49A8-A093-FF3A534374C1}"/>
            </ac:picMkLst>
          </pc:picChg>
          <pc:picChg chg="mod">
            <ac:chgData name="Matthias Jax" userId="cd89ef17-9735-4177-9198-9f4f41e2c0d7" providerId="ADAL" clId="{4C821C91-4BCF-4671-A6B2-95EDDBD031CA}" dt="2023-01-27T08:28:21.611" v="2258"/>
            <ac:picMkLst>
              <pc:docMk/>
              <pc:sldMasterMk cId="4267279429" sldId="2147483712"/>
              <pc:sldLayoutMk cId="2774457056" sldId="2147483738"/>
              <ac:picMk id="10" creationId="{F061AEF2-09E8-48B7-A482-9453405A8BD8}"/>
            </ac:picMkLst>
          </pc:picChg>
          <pc:picChg chg="mod">
            <ac:chgData name="Matthias Jax" userId="cd89ef17-9735-4177-9198-9f4f41e2c0d7" providerId="ADAL" clId="{4C821C91-4BCF-4671-A6B2-95EDDBD031CA}" dt="2023-01-27T08:28:21.611" v="2258"/>
            <ac:picMkLst>
              <pc:docMk/>
              <pc:sldMasterMk cId="4267279429" sldId="2147483712"/>
              <pc:sldLayoutMk cId="2774457056" sldId="2147483738"/>
              <ac:picMk id="11" creationId="{7189B1B6-A47B-4280-8569-8F4331161296}"/>
            </ac:picMkLst>
          </pc:picChg>
          <pc:picChg chg="mod">
            <ac:chgData name="Matthias Jax" userId="cd89ef17-9735-4177-9198-9f4f41e2c0d7" providerId="ADAL" clId="{4C821C91-4BCF-4671-A6B2-95EDDBD031CA}" dt="2023-01-27T08:28:21.611" v="2258"/>
            <ac:picMkLst>
              <pc:docMk/>
              <pc:sldMasterMk cId="4267279429" sldId="2147483712"/>
              <pc:sldLayoutMk cId="2774457056" sldId="2147483738"/>
              <ac:picMk id="12" creationId="{4CB714F1-6CCA-4184-9122-643AAC8F9114}"/>
            </ac:picMkLst>
          </pc:picChg>
          <pc:picChg chg="mod">
            <ac:chgData name="Matthias Jax" userId="cd89ef17-9735-4177-9198-9f4f41e2c0d7" providerId="ADAL" clId="{4C821C91-4BCF-4671-A6B2-95EDDBD031CA}" dt="2023-01-27T08:28:21.611" v="2258"/>
            <ac:picMkLst>
              <pc:docMk/>
              <pc:sldMasterMk cId="4267279429" sldId="2147483712"/>
              <pc:sldLayoutMk cId="2774457056" sldId="2147483738"/>
              <ac:picMk id="15" creationId="{7A0A612A-D533-4129-AD7A-CC3372C5FF11}"/>
            </ac:picMkLst>
          </pc:picChg>
        </pc:sldLayoutChg>
      </pc:sldMasterChg>
      <pc:sldMasterChg chg="addSp modSp mod setBg modSldLayout">
        <pc:chgData name="Matthias Jax" userId="cd89ef17-9735-4177-9198-9f4f41e2c0d7" providerId="ADAL" clId="{4C821C91-4BCF-4671-A6B2-95EDDBD031CA}" dt="2023-01-27T08:57:39.583" v="2561"/>
        <pc:sldMasterMkLst>
          <pc:docMk/>
          <pc:sldMasterMk cId="407856298" sldId="2147483698"/>
        </pc:sldMasterMkLst>
        <pc:spChg chg="add">
          <ac:chgData name="Matthias Jax" userId="cd89ef17-9735-4177-9198-9f4f41e2c0d7" providerId="ADAL" clId="{4C821C91-4BCF-4671-A6B2-95EDDBD031CA}" dt="2023-01-27T08:28:21.611" v="2258"/>
          <ac:spMkLst>
            <pc:docMk/>
            <pc:sldMasterMk cId="407856298" sldId="2147483698"/>
            <ac:spMk id="7" creationId="{DBCDE592-2FC6-7DA6-A3A3-A0A3F6D2B6B6}"/>
          </ac:spMkLst>
        </pc:spChg>
        <pc:picChg chg="add mod">
          <ac:chgData name="Matthias Jax" userId="cd89ef17-9735-4177-9198-9f4f41e2c0d7" providerId="ADAL" clId="{4C821C91-4BCF-4671-A6B2-95EDDBD031CA}" dt="2023-01-27T08:29:39.656" v="2278" actId="14100"/>
          <ac:picMkLst>
            <pc:docMk/>
            <pc:sldMasterMk cId="407856298" sldId="2147483698"/>
            <ac:picMk id="8" creationId="{D237F5E6-F09E-8998-528A-D9F743BACDF6}"/>
          </ac:picMkLst>
        </pc:pic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07856298" sldId="2147483698"/>
            <pc:sldLayoutMk cId="763013742" sldId="2147483663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07856298" sldId="2147483698"/>
            <pc:sldLayoutMk cId="3981511712" sldId="2147483664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07856298" sldId="2147483698"/>
            <pc:sldLayoutMk cId="867621148" sldId="2147483665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07856298" sldId="2147483698"/>
            <pc:sldLayoutMk cId="2884917923" sldId="2147483699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07856298" sldId="2147483698"/>
            <pc:sldLayoutMk cId="3271900541" sldId="2147483700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07856298" sldId="2147483698"/>
            <pc:sldLayoutMk cId="1937539944" sldId="2147483701"/>
          </pc:sldLayoutMkLst>
        </pc:sldLayoutChg>
        <pc:sldLayoutChg chg="addSp 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07856298" sldId="2147483698"/>
            <pc:sldLayoutMk cId="1719514681" sldId="2147483702"/>
          </pc:sldLayoutMkLst>
          <pc:spChg chg="ad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407856298" sldId="2147483698"/>
              <pc:sldLayoutMk cId="1719514681" sldId="2147483702"/>
              <ac:spMk id="8" creationId="{349378E1-549E-4835-35D4-FFA1290FAF63}"/>
            </ac:spMkLst>
          </pc:spChg>
        </pc:sldLayoutChg>
        <pc:sldLayoutChg chg="addSp 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07856298" sldId="2147483698"/>
            <pc:sldLayoutMk cId="1415841606" sldId="2147483703"/>
          </pc:sldLayoutMkLst>
          <pc:spChg chg="ad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407856298" sldId="2147483698"/>
              <pc:sldLayoutMk cId="1415841606" sldId="2147483703"/>
              <ac:spMk id="10" creationId="{4436F410-ADA7-37D8-5F7E-9A703935AE5C}"/>
            </ac:spMkLst>
          </pc:spChg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07856298" sldId="2147483698"/>
            <pc:sldLayoutMk cId="1748319077" sldId="2147483704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07856298" sldId="2147483698"/>
            <pc:sldLayoutMk cId="3349408369" sldId="2147483705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07856298" sldId="2147483698"/>
            <pc:sldLayoutMk cId="2651320070" sldId="2147483706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07856298" sldId="2147483698"/>
            <pc:sldLayoutMk cId="2769100862" sldId="2147483707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07856298" sldId="2147483698"/>
            <pc:sldLayoutMk cId="945959427" sldId="2147483708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07856298" sldId="2147483698"/>
            <pc:sldLayoutMk cId="3771554305" sldId="2147483709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07856298" sldId="2147483698"/>
            <pc:sldLayoutMk cId="1647543863" sldId="2147483710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07856298" sldId="2147483698"/>
            <pc:sldLayoutMk cId="3381172289" sldId="2147483711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07856298" sldId="2147483698"/>
            <pc:sldLayoutMk cId="2774457056" sldId="2147483737"/>
          </pc:sldLayoutMkLst>
        </pc:sldLayoutChg>
      </pc:sldMasterChg>
      <pc:sldMasterChg chg="addSp delSp modSp mod setBg modSldLayout">
        <pc:chgData name="Matthias Jax" userId="cd89ef17-9735-4177-9198-9f4f41e2c0d7" providerId="ADAL" clId="{4C821C91-4BCF-4671-A6B2-95EDDBD031CA}" dt="2023-01-27T09:58:08.760" v="3253"/>
        <pc:sldMasterMkLst>
          <pc:docMk/>
          <pc:sldMasterMk cId="4267279429" sldId="2147483712"/>
        </pc:sldMasterMkLst>
        <pc:spChg chg="add">
          <ac:chgData name="Matthias Jax" userId="cd89ef17-9735-4177-9198-9f4f41e2c0d7" providerId="ADAL" clId="{4C821C91-4BCF-4671-A6B2-95EDDBD031CA}" dt="2023-01-27T08:28:21.611" v="2258"/>
          <ac:spMkLst>
            <pc:docMk/>
            <pc:sldMasterMk cId="4267279429" sldId="2147483712"/>
            <ac:spMk id="7" creationId="{B3236013-C25B-2B00-E5A4-2BE3319CF283}"/>
          </ac:spMkLst>
        </pc:spChg>
        <pc:picChg chg="add del">
          <ac:chgData name="Matthias Jax" userId="cd89ef17-9735-4177-9198-9f4f41e2c0d7" providerId="ADAL" clId="{4C821C91-4BCF-4671-A6B2-95EDDBD031CA}" dt="2023-01-27T09:58:08.484" v="3252" actId="478"/>
          <ac:picMkLst>
            <pc:docMk/>
            <pc:sldMasterMk cId="4267279429" sldId="2147483712"/>
            <ac:picMk id="8" creationId="{E9832533-814D-D602-B681-0C2FE9469945}"/>
          </ac:picMkLst>
        </pc:picChg>
        <pc:picChg chg="add mod">
          <ac:chgData name="Matthias Jax" userId="cd89ef17-9735-4177-9198-9f4f41e2c0d7" providerId="ADAL" clId="{4C821C91-4BCF-4671-A6B2-95EDDBD031CA}" dt="2023-01-27T09:58:08.760" v="3253"/>
          <ac:picMkLst>
            <pc:docMk/>
            <pc:sldMasterMk cId="4267279429" sldId="2147483712"/>
            <ac:picMk id="9" creationId="{A9C6C4EC-30B6-3645-1EFE-5FE699B6DC21}"/>
          </ac:picMkLst>
        </pc:pic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267279429" sldId="2147483712"/>
            <pc:sldLayoutMk cId="748291773" sldId="2147483686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267279429" sldId="2147483712"/>
            <pc:sldLayoutMk cId="3590493259" sldId="2147483687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267279429" sldId="2147483712"/>
            <pc:sldLayoutMk cId="763013742" sldId="2147483692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267279429" sldId="2147483712"/>
            <pc:sldLayoutMk cId="3981511712" sldId="2147483693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267279429" sldId="2147483712"/>
            <pc:sldLayoutMk cId="867621148" sldId="2147483694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267279429" sldId="2147483712"/>
            <pc:sldLayoutMk cId="3936551290" sldId="2147483695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267279429" sldId="2147483712"/>
            <pc:sldLayoutMk cId="2647993074" sldId="2147483713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267279429" sldId="2147483712"/>
            <pc:sldLayoutMk cId="4102319456" sldId="2147483714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267279429" sldId="2147483712"/>
            <pc:sldLayoutMk cId="3664041835" sldId="2147483715"/>
          </pc:sldLayoutMkLst>
        </pc:sldLayoutChg>
        <pc:sldLayoutChg chg="addSp 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267279429" sldId="2147483712"/>
            <pc:sldLayoutMk cId="3571940252" sldId="2147483716"/>
          </pc:sldLayoutMkLst>
          <pc:spChg chg="ad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4267279429" sldId="2147483712"/>
              <pc:sldLayoutMk cId="3571940252" sldId="2147483716"/>
              <ac:spMk id="8" creationId="{3D38B2F3-E9AC-325B-83A8-DE2015D90F23}"/>
            </ac:spMkLst>
          </pc:spChg>
        </pc:sldLayoutChg>
        <pc:sldLayoutChg chg="addSp 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267279429" sldId="2147483712"/>
            <pc:sldLayoutMk cId="3572305960" sldId="2147483717"/>
          </pc:sldLayoutMkLst>
          <pc:spChg chg="add">
            <ac:chgData name="Matthias Jax" userId="cd89ef17-9735-4177-9198-9f4f41e2c0d7" providerId="ADAL" clId="{4C821C91-4BCF-4671-A6B2-95EDDBD031CA}" dt="2023-01-27T08:28:21.611" v="2258"/>
            <ac:spMkLst>
              <pc:docMk/>
              <pc:sldMasterMk cId="4267279429" sldId="2147483712"/>
              <pc:sldLayoutMk cId="3572305960" sldId="2147483717"/>
              <ac:spMk id="10" creationId="{ED3512FD-3B64-519B-1097-CE213E548F35}"/>
            </ac:spMkLst>
          </pc:spChg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267279429" sldId="2147483712"/>
            <pc:sldLayoutMk cId="915260078" sldId="2147483718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267279429" sldId="2147483712"/>
            <pc:sldLayoutMk cId="2067011711" sldId="2147483719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267279429" sldId="2147483712"/>
            <pc:sldLayoutMk cId="365133691" sldId="2147483720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267279429" sldId="2147483712"/>
            <pc:sldLayoutMk cId="217442080" sldId="2147483721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267279429" sldId="2147483712"/>
            <pc:sldLayoutMk cId="2725437699" sldId="2147483722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267279429" sldId="2147483712"/>
            <pc:sldLayoutMk cId="3659262832" sldId="2147483723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267279429" sldId="2147483712"/>
            <pc:sldLayoutMk cId="257317889" sldId="2147483724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4267279429" sldId="2147483712"/>
            <pc:sldLayoutMk cId="2774457056" sldId="2147483738"/>
          </pc:sldLayoutMkLst>
        </pc:sldLayoutChg>
      </pc:sldMasterChg>
      <pc:sldMasterChg chg="setBg modSldLayout">
        <pc:chgData name="Matthias Jax" userId="cd89ef17-9735-4177-9198-9f4f41e2c0d7" providerId="ADAL" clId="{4C821C91-4BCF-4671-A6B2-95EDDBD031CA}" dt="2023-01-27T08:57:39.583" v="2561"/>
        <pc:sldMasterMkLst>
          <pc:docMk/>
          <pc:sldMasterMk cId="659925093" sldId="2147483725"/>
        </pc:sldMasterMkLst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659925093" sldId="2147483725"/>
            <pc:sldLayoutMk cId="505716537" sldId="2147483726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659925093" sldId="2147483725"/>
            <pc:sldLayoutMk cId="898610516" sldId="2147483727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659925093" sldId="2147483725"/>
            <pc:sldLayoutMk cId="2507405384" sldId="2147483728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659925093" sldId="2147483725"/>
            <pc:sldLayoutMk cId="52579826" sldId="2147483729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659925093" sldId="2147483725"/>
            <pc:sldLayoutMk cId="1603144918" sldId="2147483730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659925093" sldId="2147483725"/>
            <pc:sldLayoutMk cId="64630519" sldId="2147483731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659925093" sldId="2147483725"/>
            <pc:sldLayoutMk cId="2885628991" sldId="2147483732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659925093" sldId="2147483725"/>
            <pc:sldLayoutMk cId="1088499857" sldId="2147483733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659925093" sldId="2147483725"/>
            <pc:sldLayoutMk cId="1376793096" sldId="2147483734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659925093" sldId="2147483725"/>
            <pc:sldLayoutMk cId="2562534533" sldId="2147483735"/>
          </pc:sldLayoutMkLst>
        </pc:sldLayoutChg>
        <pc:sldLayoutChg chg="setBg">
          <pc:chgData name="Matthias Jax" userId="cd89ef17-9735-4177-9198-9f4f41e2c0d7" providerId="ADAL" clId="{4C821C91-4BCF-4671-A6B2-95EDDBD031CA}" dt="2023-01-27T08:57:39.583" v="2561"/>
          <pc:sldLayoutMkLst>
            <pc:docMk/>
            <pc:sldMasterMk cId="659925093" sldId="2147483725"/>
            <pc:sldLayoutMk cId="3742244070" sldId="2147483736"/>
          </pc:sldLayoutMkLst>
        </pc:sldLayoutChg>
      </pc:sldMasterChg>
    </pc:docChg>
  </pc:docChgLst>
  <pc:docChgLst>
    <pc:chgData name="Barbara Buchegger" userId="S::buchegger@oiat.at::82195943-d173-4bd1-8cb4-3a89bb5210f4" providerId="AD" clId="Web-{0D159116-D1A7-80C1-843A-C65BD9F569D9}"/>
    <pc:docChg chg="modSld">
      <pc:chgData name="Barbara Buchegger" userId="S::buchegger@oiat.at::82195943-d173-4bd1-8cb4-3a89bb5210f4" providerId="AD" clId="Web-{0D159116-D1A7-80C1-843A-C65BD9F569D9}" dt="2023-01-30T15:41:06.063" v="77" actId="14100"/>
      <pc:docMkLst>
        <pc:docMk/>
      </pc:docMkLst>
      <pc:sldChg chg="modNotes">
        <pc:chgData name="Barbara Buchegger" userId="S::buchegger@oiat.at::82195943-d173-4bd1-8cb4-3a89bb5210f4" providerId="AD" clId="Web-{0D159116-D1A7-80C1-843A-C65BD9F569D9}" dt="2023-01-30T15:30:55.414" v="25"/>
        <pc:sldMkLst>
          <pc:docMk/>
          <pc:sldMk cId="2490534258" sldId="1037"/>
        </pc:sldMkLst>
      </pc:sldChg>
      <pc:sldChg chg="modNotes">
        <pc:chgData name="Barbara Buchegger" userId="S::buchegger@oiat.at::82195943-d173-4bd1-8cb4-3a89bb5210f4" providerId="AD" clId="Web-{0D159116-D1A7-80C1-843A-C65BD9F569D9}" dt="2023-01-30T15:33:50.952" v="76"/>
        <pc:sldMkLst>
          <pc:docMk/>
          <pc:sldMk cId="4038044928" sldId="1039"/>
        </pc:sldMkLst>
      </pc:sldChg>
      <pc:sldChg chg="modSp">
        <pc:chgData name="Barbara Buchegger" userId="S::buchegger@oiat.at::82195943-d173-4bd1-8cb4-3a89bb5210f4" providerId="AD" clId="Web-{0D159116-D1A7-80C1-843A-C65BD9F569D9}" dt="2023-01-30T15:41:06.063" v="77" actId="14100"/>
        <pc:sldMkLst>
          <pc:docMk/>
          <pc:sldMk cId="3554105855" sldId="1050"/>
        </pc:sldMkLst>
        <pc:graphicFrameChg chg="mod">
          <ac:chgData name="Barbara Buchegger" userId="S::buchegger@oiat.at::82195943-d173-4bd1-8cb4-3a89bb5210f4" providerId="AD" clId="Web-{0D159116-D1A7-80C1-843A-C65BD9F569D9}" dt="2023-01-30T15:41:06.063" v="77" actId="14100"/>
          <ac:graphicFrameMkLst>
            <pc:docMk/>
            <pc:sldMk cId="3554105855" sldId="1050"/>
            <ac:graphicFrameMk id="7" creationId="{CBDD344A-F924-C8B2-5300-0BA7DB358CEE}"/>
          </ac:graphicFrameMkLst>
        </pc:graphicFrameChg>
      </pc:sldChg>
    </pc:docChg>
  </pc:docChgLst>
  <pc:docChgLst>
    <pc:chgData name="Barbara Buchegger" userId="S::buchegger@oiat.at::82195943-d173-4bd1-8cb4-3a89bb5210f4" providerId="AD" clId="Web-{EE9D77A6-BDA7-B95F-A0CE-B8E312ADA3D0}"/>
    <pc:docChg chg="modSld">
      <pc:chgData name="Barbara Buchegger" userId="S::buchegger@oiat.at::82195943-d173-4bd1-8cb4-3a89bb5210f4" providerId="AD" clId="Web-{EE9D77A6-BDA7-B95F-A0CE-B8E312ADA3D0}" dt="2023-01-31T16:23:46.626" v="40" actId="20577"/>
      <pc:docMkLst>
        <pc:docMk/>
      </pc:docMkLst>
      <pc:sldChg chg="modSp">
        <pc:chgData name="Barbara Buchegger" userId="S::buchegger@oiat.at::82195943-d173-4bd1-8cb4-3a89bb5210f4" providerId="AD" clId="Web-{EE9D77A6-BDA7-B95F-A0CE-B8E312ADA3D0}" dt="2023-01-31T16:23:46.626" v="40" actId="20577"/>
        <pc:sldMkLst>
          <pc:docMk/>
          <pc:sldMk cId="4026147531" sldId="925"/>
        </pc:sldMkLst>
        <pc:spChg chg="mod">
          <ac:chgData name="Barbara Buchegger" userId="S::buchegger@oiat.at::82195943-d173-4bd1-8cb4-3a89bb5210f4" providerId="AD" clId="Web-{EE9D77A6-BDA7-B95F-A0CE-B8E312ADA3D0}" dt="2023-01-31T16:23:46.626" v="40" actId="20577"/>
          <ac:spMkLst>
            <pc:docMk/>
            <pc:sldMk cId="4026147531" sldId="925"/>
            <ac:spMk id="4" creationId="{612EDD28-156C-78F6-73AD-78DD91F2442A}"/>
          </ac:spMkLst>
        </pc:spChg>
      </pc:sldChg>
      <pc:sldChg chg="delSp">
        <pc:chgData name="Barbara Buchegger" userId="S::buchegger@oiat.at::82195943-d173-4bd1-8cb4-3a89bb5210f4" providerId="AD" clId="Web-{EE9D77A6-BDA7-B95F-A0CE-B8E312ADA3D0}" dt="2023-01-31T16:21:56.748" v="1"/>
        <pc:sldMkLst>
          <pc:docMk/>
          <pc:sldMk cId="3100238570" sldId="1033"/>
        </pc:sldMkLst>
        <pc:spChg chg="del">
          <ac:chgData name="Barbara Buchegger" userId="S::buchegger@oiat.at::82195943-d173-4bd1-8cb4-3a89bb5210f4" providerId="AD" clId="Web-{EE9D77A6-BDA7-B95F-A0CE-B8E312ADA3D0}" dt="2023-01-31T16:21:56.748" v="1"/>
          <ac:spMkLst>
            <pc:docMk/>
            <pc:sldMk cId="3100238570" sldId="1033"/>
            <ac:spMk id="11" creationId="{97C98070-0D81-2AEF-99E1-09C7B9EA6239}"/>
          </ac:spMkLst>
        </pc:spChg>
        <pc:spChg chg="del">
          <ac:chgData name="Barbara Buchegger" userId="S::buchegger@oiat.at::82195943-d173-4bd1-8cb4-3a89bb5210f4" providerId="AD" clId="Web-{EE9D77A6-BDA7-B95F-A0CE-B8E312ADA3D0}" dt="2023-01-31T16:21:54.436" v="0"/>
          <ac:spMkLst>
            <pc:docMk/>
            <pc:sldMk cId="3100238570" sldId="1033"/>
            <ac:spMk id="12" creationId="{A37A9ED2-C045-2795-8CB4-5AF5FC5AD1E5}"/>
          </ac:spMkLst>
        </pc:spChg>
      </pc:sldChg>
      <pc:sldChg chg="addSp delSp modSp">
        <pc:chgData name="Barbara Buchegger" userId="S::buchegger@oiat.at::82195943-d173-4bd1-8cb4-3a89bb5210f4" providerId="AD" clId="Web-{EE9D77A6-BDA7-B95F-A0CE-B8E312ADA3D0}" dt="2023-01-31T16:23:10.781" v="23" actId="14100"/>
        <pc:sldMkLst>
          <pc:docMk/>
          <pc:sldMk cId="102709691" sldId="1038"/>
        </pc:sldMkLst>
        <pc:spChg chg="mod">
          <ac:chgData name="Barbara Buchegger" userId="S::buchegger@oiat.at::82195943-d173-4bd1-8cb4-3a89bb5210f4" providerId="AD" clId="Web-{EE9D77A6-BDA7-B95F-A0CE-B8E312ADA3D0}" dt="2023-01-31T16:22:20.764" v="3" actId="14100"/>
          <ac:spMkLst>
            <pc:docMk/>
            <pc:sldMk cId="102709691" sldId="1038"/>
            <ac:spMk id="2" creationId="{C65BE71C-7BDB-0A12-8E79-C4101B854098}"/>
          </ac:spMkLst>
        </pc:spChg>
        <pc:spChg chg="del">
          <ac:chgData name="Barbara Buchegger" userId="S::buchegger@oiat.at::82195943-d173-4bd1-8cb4-3a89bb5210f4" providerId="AD" clId="Web-{EE9D77A6-BDA7-B95F-A0CE-B8E312ADA3D0}" dt="2023-01-31T16:22:15.874" v="2"/>
          <ac:spMkLst>
            <pc:docMk/>
            <pc:sldMk cId="102709691" sldId="1038"/>
            <ac:spMk id="3" creationId="{565D7EC2-1ED4-9CAF-3C2A-5759CBD20203}"/>
          </ac:spMkLst>
        </pc:spChg>
        <pc:spChg chg="add mod">
          <ac:chgData name="Barbara Buchegger" userId="S::buchegger@oiat.at::82195943-d173-4bd1-8cb4-3a89bb5210f4" providerId="AD" clId="Web-{EE9D77A6-BDA7-B95F-A0CE-B8E312ADA3D0}" dt="2023-01-31T16:22:44.827" v="5"/>
          <ac:spMkLst>
            <pc:docMk/>
            <pc:sldMk cId="102709691" sldId="1038"/>
            <ac:spMk id="10" creationId="{2CE1569F-C0B4-BECF-06FD-82152735BE6E}"/>
          </ac:spMkLst>
        </pc:spChg>
        <pc:spChg chg="add mod">
          <ac:chgData name="Barbara Buchegger" userId="S::buchegger@oiat.at::82195943-d173-4bd1-8cb4-3a89bb5210f4" providerId="AD" clId="Web-{EE9D77A6-BDA7-B95F-A0CE-B8E312ADA3D0}" dt="2023-01-31T16:23:10.781" v="23" actId="14100"/>
          <ac:spMkLst>
            <pc:docMk/>
            <pc:sldMk cId="102709691" sldId="1038"/>
            <ac:spMk id="11" creationId="{BF9E9F69-0B1B-7548-3767-681204719C69}"/>
          </ac:spMkLst>
        </pc:spChg>
      </pc:sldChg>
    </pc:docChg>
  </pc:docChgLst>
  <pc:docChgLst>
    <pc:chgData name="Gastbenutzer" userId="S::urn:spo:anon#b34ec17acf94197992907583decad47335a7a803611dcd17afa2ff8168ba2cea::" providerId="AD" clId="Web-{0F9D7B7A-4C0F-DBAF-A38E-8310B44F74E4}"/>
    <pc:docChg chg="modSld">
      <pc:chgData name="Gastbenutzer" userId="S::urn:spo:anon#b34ec17acf94197992907583decad47335a7a803611dcd17afa2ff8168ba2cea::" providerId="AD" clId="Web-{0F9D7B7A-4C0F-DBAF-A38E-8310B44F74E4}" dt="2023-02-01T09:01:09.120" v="7" actId="1076"/>
      <pc:docMkLst>
        <pc:docMk/>
      </pc:docMkLst>
      <pc:sldChg chg="addSp modSp">
        <pc:chgData name="Gastbenutzer" userId="S::urn:spo:anon#b34ec17acf94197992907583decad47335a7a803611dcd17afa2ff8168ba2cea::" providerId="AD" clId="Web-{0F9D7B7A-4C0F-DBAF-A38E-8310B44F74E4}" dt="2023-02-01T09:01:09.120" v="7" actId="1076"/>
        <pc:sldMkLst>
          <pc:docMk/>
          <pc:sldMk cId="293578291" sldId="1040"/>
        </pc:sldMkLst>
        <pc:spChg chg="mod">
          <ac:chgData name="Gastbenutzer" userId="S::urn:spo:anon#b34ec17acf94197992907583decad47335a7a803611dcd17afa2ff8168ba2cea::" providerId="AD" clId="Web-{0F9D7B7A-4C0F-DBAF-A38E-8310B44F74E4}" dt="2023-02-01T09:01:09.120" v="7" actId="1076"/>
          <ac:spMkLst>
            <pc:docMk/>
            <pc:sldMk cId="293578291" sldId="1040"/>
            <ac:spMk id="4" creationId="{2CEA0CC3-2B77-D53B-F8F6-0CD3AB74E722}"/>
          </ac:spMkLst>
        </pc:spChg>
        <pc:spChg chg="mod">
          <ac:chgData name="Gastbenutzer" userId="S::urn:spo:anon#b34ec17acf94197992907583decad47335a7a803611dcd17afa2ff8168ba2cea::" providerId="AD" clId="Web-{0F9D7B7A-4C0F-DBAF-A38E-8310B44F74E4}" dt="2023-02-01T09:01:00.323" v="6" actId="1076"/>
          <ac:spMkLst>
            <pc:docMk/>
            <pc:sldMk cId="293578291" sldId="1040"/>
            <ac:spMk id="5" creationId="{39E0B84A-17D7-B35A-FF1C-A26FCDDB52F6}"/>
          </ac:spMkLst>
        </pc:spChg>
        <pc:spChg chg="add mod">
          <ac:chgData name="Gastbenutzer" userId="S::urn:spo:anon#b34ec17acf94197992907583decad47335a7a803611dcd17afa2ff8168ba2cea::" providerId="AD" clId="Web-{0F9D7B7A-4C0F-DBAF-A38E-8310B44F74E4}" dt="2023-02-01T09:00:41.385" v="3" actId="1076"/>
          <ac:spMkLst>
            <pc:docMk/>
            <pc:sldMk cId="293578291" sldId="1040"/>
            <ac:spMk id="10" creationId="{55F74B69-85C3-1881-49A6-0DE321635A36}"/>
          </ac:spMkLst>
        </pc:spChg>
      </pc:sldChg>
    </pc:docChg>
  </pc:docChgLst>
  <pc:docChgLst>
    <pc:chgData name="Barbara Buchegger" userId="S::buchegger@oiat.at::82195943-d173-4bd1-8cb4-3a89bb5210f4" providerId="AD" clId="Web-{63CF8A3A-E696-8821-4A43-C3A56FCD48B7}"/>
    <pc:docChg chg="addSld delSld modSld sldOrd addMainMaster">
      <pc:chgData name="Barbara Buchegger" userId="S::buchegger@oiat.at::82195943-d173-4bd1-8cb4-3a89bb5210f4" providerId="AD" clId="Web-{63CF8A3A-E696-8821-4A43-C3A56FCD48B7}" dt="2023-01-24T12:49:20.349" v="136" actId="20577"/>
      <pc:docMkLst>
        <pc:docMk/>
      </pc:docMkLst>
      <pc:sldChg chg="addSp modSp">
        <pc:chgData name="Barbara Buchegger" userId="S::buchegger@oiat.at::82195943-d173-4bd1-8cb4-3a89bb5210f4" providerId="AD" clId="Web-{63CF8A3A-E696-8821-4A43-C3A56FCD48B7}" dt="2023-01-24T12:49:20.349" v="136" actId="20577"/>
        <pc:sldMkLst>
          <pc:docMk/>
          <pc:sldMk cId="4026147531" sldId="925"/>
        </pc:sldMkLst>
        <pc:spChg chg="add mod">
          <ac:chgData name="Barbara Buchegger" userId="S::buchegger@oiat.at::82195943-d173-4bd1-8cb4-3a89bb5210f4" providerId="AD" clId="Web-{63CF8A3A-E696-8821-4A43-C3A56FCD48B7}" dt="2023-01-24T12:49:20.349" v="136" actId="20577"/>
          <ac:spMkLst>
            <pc:docMk/>
            <pc:sldMk cId="4026147531" sldId="925"/>
            <ac:spMk id="4" creationId="{612EDD28-156C-78F6-73AD-78DD91F2442A}"/>
          </ac:spMkLst>
        </pc:spChg>
      </pc:sldChg>
      <pc:sldChg chg="addSp delSp modSp">
        <pc:chgData name="Barbara Buchegger" userId="S::buchegger@oiat.at::82195943-d173-4bd1-8cb4-3a89bb5210f4" providerId="AD" clId="Web-{63CF8A3A-E696-8821-4A43-C3A56FCD48B7}" dt="2023-01-24T12:27:07.043" v="75" actId="20577"/>
        <pc:sldMkLst>
          <pc:docMk/>
          <pc:sldMk cId="3042975253" sldId="978"/>
        </pc:sldMkLst>
        <pc:spChg chg="del">
          <ac:chgData name="Barbara Buchegger" userId="S::buchegger@oiat.at::82195943-d173-4bd1-8cb4-3a89bb5210f4" providerId="AD" clId="Web-{63CF8A3A-E696-8821-4A43-C3A56FCD48B7}" dt="2023-01-24T11:34:12.595" v="15"/>
          <ac:spMkLst>
            <pc:docMk/>
            <pc:sldMk cId="3042975253" sldId="978"/>
            <ac:spMk id="3" creationId="{DB66AE60-9EF8-974C-B835-EECBBDDFC75E}"/>
          </ac:spMkLst>
        </pc:spChg>
        <pc:spChg chg="add mod">
          <ac:chgData name="Barbara Buchegger" userId="S::buchegger@oiat.at::82195943-d173-4bd1-8cb4-3a89bb5210f4" providerId="AD" clId="Web-{63CF8A3A-E696-8821-4A43-C3A56FCD48B7}" dt="2023-01-24T12:27:07.043" v="75" actId="20577"/>
          <ac:spMkLst>
            <pc:docMk/>
            <pc:sldMk cId="3042975253" sldId="978"/>
            <ac:spMk id="4" creationId="{41C62548-0E62-F4E2-67D7-20BAEF4C0EA5}"/>
          </ac:spMkLst>
        </pc:spChg>
      </pc:sldChg>
      <pc:sldChg chg="new del">
        <pc:chgData name="Barbara Buchegger" userId="S::buchegger@oiat.at::82195943-d173-4bd1-8cb4-3a89bb5210f4" providerId="AD" clId="Web-{63CF8A3A-E696-8821-4A43-C3A56FCD48B7}" dt="2023-01-24T11:15:35.319" v="2"/>
        <pc:sldMkLst>
          <pc:docMk/>
          <pc:sldMk cId="2053791287" sldId="995"/>
        </pc:sldMkLst>
      </pc:sldChg>
      <pc:sldChg chg="addSp modSp add">
        <pc:chgData name="Barbara Buchegger" userId="S::buchegger@oiat.at::82195943-d173-4bd1-8cb4-3a89bb5210f4" providerId="AD" clId="Web-{63CF8A3A-E696-8821-4A43-C3A56FCD48B7}" dt="2023-01-24T11:16:10.117" v="6"/>
        <pc:sldMkLst>
          <pc:docMk/>
          <pc:sldMk cId="2297751325" sldId="996"/>
        </pc:sldMkLst>
        <pc:spChg chg="add mod">
          <ac:chgData name="Barbara Buchegger" userId="S::buchegger@oiat.at::82195943-d173-4bd1-8cb4-3a89bb5210f4" providerId="AD" clId="Web-{63CF8A3A-E696-8821-4A43-C3A56FCD48B7}" dt="2023-01-24T11:16:10.117" v="6"/>
          <ac:spMkLst>
            <pc:docMk/>
            <pc:sldMk cId="2297751325" sldId="996"/>
            <ac:spMk id="3" creationId="{4116BD5C-E18E-06E5-1C1F-5DF57579F387}"/>
          </ac:spMkLst>
        </pc:spChg>
      </pc:sldChg>
      <pc:sldChg chg="new del">
        <pc:chgData name="Barbara Buchegger" userId="S::buchegger@oiat.at::82195943-d173-4bd1-8cb4-3a89bb5210f4" providerId="AD" clId="Web-{63CF8A3A-E696-8821-4A43-C3A56FCD48B7}" dt="2023-01-24T11:22:03.833" v="14"/>
        <pc:sldMkLst>
          <pc:docMk/>
          <pc:sldMk cId="3430288751" sldId="997"/>
        </pc:sldMkLst>
      </pc:sldChg>
      <pc:sldChg chg="addSp modSp add ord">
        <pc:chgData name="Barbara Buchegger" userId="S::buchegger@oiat.at::82195943-d173-4bd1-8cb4-3a89bb5210f4" providerId="AD" clId="Web-{63CF8A3A-E696-8821-4A43-C3A56FCD48B7}" dt="2023-01-24T11:21:32.957" v="12"/>
        <pc:sldMkLst>
          <pc:docMk/>
          <pc:sldMk cId="1680282678" sldId="998"/>
        </pc:sldMkLst>
        <pc:spChg chg="add mod">
          <ac:chgData name="Barbara Buchegger" userId="S::buchegger@oiat.at::82195943-d173-4bd1-8cb4-3a89bb5210f4" providerId="AD" clId="Web-{63CF8A3A-E696-8821-4A43-C3A56FCD48B7}" dt="2023-01-24T11:20:25.189" v="10" actId="14100"/>
          <ac:spMkLst>
            <pc:docMk/>
            <pc:sldMk cId="1680282678" sldId="998"/>
            <ac:spMk id="4" creationId="{F8EB3B33-71F0-D8B8-7691-E0E96C3FBD70}"/>
          </ac:spMkLst>
        </pc:spChg>
      </pc:sldChg>
      <pc:sldChg chg="add">
        <pc:chgData name="Barbara Buchegger" userId="S::buchegger@oiat.at::82195943-d173-4bd1-8cb4-3a89bb5210f4" providerId="AD" clId="Web-{63CF8A3A-E696-8821-4A43-C3A56FCD48B7}" dt="2023-01-24T11:21:29.035" v="11"/>
        <pc:sldMkLst>
          <pc:docMk/>
          <pc:sldMk cId="3942608626" sldId="999"/>
        </pc:sldMkLst>
      </pc:sldChg>
      <pc:sldChg chg="add">
        <pc:chgData name="Barbara Buchegger" userId="S::buchegger@oiat.at::82195943-d173-4bd1-8cb4-3a89bb5210f4" providerId="AD" clId="Web-{63CF8A3A-E696-8821-4A43-C3A56FCD48B7}" dt="2023-01-24T11:21:58.380" v="13"/>
        <pc:sldMkLst>
          <pc:docMk/>
          <pc:sldMk cId="3967142151" sldId="1000"/>
        </pc:sldMkLst>
      </pc:sldChg>
      <pc:sldMasterChg chg="add addSldLayout">
        <pc:chgData name="Barbara Buchegger" userId="S::buchegger@oiat.at::82195943-d173-4bd1-8cb4-3a89bb5210f4" providerId="AD" clId="Web-{63CF8A3A-E696-8821-4A43-C3A56FCD48B7}" dt="2023-01-24T11:15:31.115" v="1"/>
        <pc:sldMasterMkLst>
          <pc:docMk/>
          <pc:sldMasterMk cId="2487646790" sldId="2147483688"/>
        </pc:sldMasterMkLst>
        <pc:sldLayoutChg chg="add">
          <pc:chgData name="Barbara Buchegger" userId="S::buchegger@oiat.at::82195943-d173-4bd1-8cb4-3a89bb5210f4" providerId="AD" clId="Web-{63CF8A3A-E696-8821-4A43-C3A56FCD48B7}" dt="2023-01-24T11:15:31.115" v="1"/>
          <pc:sldLayoutMkLst>
            <pc:docMk/>
            <pc:sldMasterMk cId="4267279429" sldId="2147483712"/>
            <pc:sldLayoutMk cId="748291773" sldId="2147483686"/>
          </pc:sldLayoutMkLst>
        </pc:sldLayoutChg>
        <pc:sldLayoutChg chg="add">
          <pc:chgData name="Barbara Buchegger" userId="S::buchegger@oiat.at::82195943-d173-4bd1-8cb4-3a89bb5210f4" providerId="AD" clId="Web-{63CF8A3A-E696-8821-4A43-C3A56FCD48B7}" dt="2023-01-24T11:15:31.115" v="1"/>
          <pc:sldLayoutMkLst>
            <pc:docMk/>
            <pc:sldMasterMk cId="4267279429" sldId="2147483712"/>
            <pc:sldLayoutMk cId="3590493259" sldId="2147483687"/>
          </pc:sldLayoutMkLst>
        </pc:sldLayoutChg>
        <pc:sldLayoutChg chg="add">
          <pc:chgData name="Barbara Buchegger" userId="S::buchegger@oiat.at::82195943-d173-4bd1-8cb4-3a89bb5210f4" providerId="AD" clId="Web-{63CF8A3A-E696-8821-4A43-C3A56FCD48B7}" dt="2023-01-24T11:15:31.115" v="1"/>
          <pc:sldLayoutMkLst>
            <pc:docMk/>
            <pc:sldMasterMk cId="2487646790" sldId="2147483688"/>
            <pc:sldLayoutMk cId="3404757290" sldId="2147483690"/>
          </pc:sldLayoutMkLst>
        </pc:sldLayoutChg>
        <pc:sldLayoutChg chg="add">
          <pc:chgData name="Barbara Buchegger" userId="S::buchegger@oiat.at::82195943-d173-4bd1-8cb4-3a89bb5210f4" providerId="AD" clId="Web-{63CF8A3A-E696-8821-4A43-C3A56FCD48B7}" dt="2023-01-24T11:15:31.115" v="1"/>
          <pc:sldLayoutMkLst>
            <pc:docMk/>
            <pc:sldMasterMk cId="2487646790" sldId="2147483688"/>
            <pc:sldLayoutMk cId="1504867014" sldId="2147483691"/>
          </pc:sldLayoutMkLst>
        </pc:sldLayoutChg>
        <pc:sldLayoutChg chg="add">
          <pc:chgData name="Barbara Buchegger" userId="S::buchegger@oiat.at::82195943-d173-4bd1-8cb4-3a89bb5210f4" providerId="AD" clId="Web-{63CF8A3A-E696-8821-4A43-C3A56FCD48B7}" dt="2023-01-24T11:15:31.115" v="1"/>
          <pc:sldLayoutMkLst>
            <pc:docMk/>
            <pc:sldMasterMk cId="4267279429" sldId="2147483712"/>
            <pc:sldLayoutMk cId="763013742" sldId="2147483692"/>
          </pc:sldLayoutMkLst>
        </pc:sldLayoutChg>
        <pc:sldLayoutChg chg="add">
          <pc:chgData name="Barbara Buchegger" userId="S::buchegger@oiat.at::82195943-d173-4bd1-8cb4-3a89bb5210f4" providerId="AD" clId="Web-{63CF8A3A-E696-8821-4A43-C3A56FCD48B7}" dt="2023-01-24T11:15:31.115" v="1"/>
          <pc:sldLayoutMkLst>
            <pc:docMk/>
            <pc:sldMasterMk cId="4267279429" sldId="2147483712"/>
            <pc:sldLayoutMk cId="3981511712" sldId="2147483693"/>
          </pc:sldLayoutMkLst>
        </pc:sldLayoutChg>
        <pc:sldLayoutChg chg="add">
          <pc:chgData name="Barbara Buchegger" userId="S::buchegger@oiat.at::82195943-d173-4bd1-8cb4-3a89bb5210f4" providerId="AD" clId="Web-{63CF8A3A-E696-8821-4A43-C3A56FCD48B7}" dt="2023-01-24T11:15:31.115" v="1"/>
          <pc:sldLayoutMkLst>
            <pc:docMk/>
            <pc:sldMasterMk cId="4267279429" sldId="2147483712"/>
            <pc:sldLayoutMk cId="867621148" sldId="2147483694"/>
          </pc:sldLayoutMkLst>
        </pc:sldLayoutChg>
        <pc:sldLayoutChg chg="add">
          <pc:chgData name="Barbara Buchegger" userId="S::buchegger@oiat.at::82195943-d173-4bd1-8cb4-3a89bb5210f4" providerId="AD" clId="Web-{63CF8A3A-E696-8821-4A43-C3A56FCD48B7}" dt="2023-01-24T11:15:31.115" v="1"/>
          <pc:sldLayoutMkLst>
            <pc:docMk/>
            <pc:sldMasterMk cId="4267279429" sldId="2147483712"/>
            <pc:sldLayoutMk cId="3936551290" sldId="2147483695"/>
          </pc:sldLayoutMkLst>
        </pc:sldLayoutChg>
        <pc:sldLayoutChg chg="add">
          <pc:chgData name="Barbara Buchegger" userId="S::buchegger@oiat.at::82195943-d173-4bd1-8cb4-3a89bb5210f4" providerId="AD" clId="Web-{63CF8A3A-E696-8821-4A43-C3A56FCD48B7}" dt="2023-01-24T11:15:31.115" v="1"/>
          <pc:sldLayoutMkLst>
            <pc:docMk/>
            <pc:sldMasterMk cId="2487646790" sldId="2147483688"/>
            <pc:sldLayoutMk cId="799476765" sldId="2147483696"/>
          </pc:sldLayoutMkLst>
        </pc:sldLayoutChg>
        <pc:sldLayoutChg chg="add">
          <pc:chgData name="Barbara Buchegger" userId="S::buchegger@oiat.at::82195943-d173-4bd1-8cb4-3a89bb5210f4" providerId="AD" clId="Web-{63CF8A3A-E696-8821-4A43-C3A56FCD48B7}" dt="2023-01-24T11:15:31.115" v="1"/>
          <pc:sldLayoutMkLst>
            <pc:docMk/>
            <pc:sldMasterMk cId="4267279429" sldId="2147483712"/>
            <pc:sldLayoutMk cId="2774457056" sldId="2147483738"/>
          </pc:sldLayoutMkLst>
        </pc:sldLayoutChg>
      </pc:sldMasterChg>
    </pc:docChg>
  </pc:docChgLst>
  <pc:docChgLst>
    <pc:chgData name="Gastbenutzer" userId="S::urn:spo:anon#b34ec17acf94197992907583decad47335a7a803611dcd17afa2ff8168ba2cea::" providerId="AD" clId="Web-{AD9463CA-47BC-FA3C-4522-D58A48E734C2}"/>
    <pc:docChg chg="mod modSld sldOrd">
      <pc:chgData name="Gastbenutzer" userId="S::urn:spo:anon#b34ec17acf94197992907583decad47335a7a803611dcd17afa2ff8168ba2cea::" providerId="AD" clId="Web-{AD9463CA-47BC-FA3C-4522-D58A48E734C2}" dt="2023-01-27T11:54:25.580" v="3"/>
      <pc:docMkLst>
        <pc:docMk/>
      </pc:docMkLst>
      <pc:sldChg chg="ord">
        <pc:chgData name="Gastbenutzer" userId="S::urn:spo:anon#b34ec17acf94197992907583decad47335a7a803611dcd17afa2ff8168ba2cea::" providerId="AD" clId="Web-{AD9463CA-47BC-FA3C-4522-D58A48E734C2}" dt="2023-01-27T11:11:09.196" v="0"/>
        <pc:sldMkLst>
          <pc:docMk/>
          <pc:sldMk cId="249480713" sldId="961"/>
        </pc:sldMkLst>
      </pc:sldChg>
      <pc:sldChg chg="addCm">
        <pc:chgData name="Gastbenutzer" userId="S::urn:spo:anon#b34ec17acf94197992907583decad47335a7a803611dcd17afa2ff8168ba2cea::" providerId="AD" clId="Web-{AD9463CA-47BC-FA3C-4522-D58A48E734C2}" dt="2023-01-27T11:54:25.580" v="3"/>
        <pc:sldMkLst>
          <pc:docMk/>
          <pc:sldMk cId="2297751325" sldId="99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stbenutzer" userId="S::urn:spo:anon#b34ec17acf94197992907583decad47335a7a803611dcd17afa2ff8168ba2cea::" providerId="AD" clId="Web-{AD9463CA-47BC-FA3C-4522-D58A48E734C2}" dt="2023-01-27T11:54:25.580" v="3"/>
              <pc2:cmMkLst xmlns:pc2="http://schemas.microsoft.com/office/powerpoint/2019/9/main/command">
                <pc:docMk/>
                <pc:sldMk cId="2297751325" sldId="996"/>
                <pc2:cmMk id="{92199DAA-830C-4BE0-8789-4F0BB9B92CF3}"/>
              </pc2:cmMkLst>
            </pc226:cmChg>
          </p:ext>
        </pc:extLst>
      </pc:sldChg>
      <pc:sldChg chg="modSp">
        <pc:chgData name="Gastbenutzer" userId="S::urn:spo:anon#b34ec17acf94197992907583decad47335a7a803611dcd17afa2ff8168ba2cea::" providerId="AD" clId="Web-{AD9463CA-47BC-FA3C-4522-D58A48E734C2}" dt="2023-01-27T11:33:03.210" v="1" actId="20577"/>
        <pc:sldMkLst>
          <pc:docMk/>
          <pc:sldMk cId="2266616113" sldId="1024"/>
        </pc:sldMkLst>
        <pc:spChg chg="mod">
          <ac:chgData name="Gastbenutzer" userId="S::urn:spo:anon#b34ec17acf94197992907583decad47335a7a803611dcd17afa2ff8168ba2cea::" providerId="AD" clId="Web-{AD9463CA-47BC-FA3C-4522-D58A48E734C2}" dt="2023-01-27T11:33:03.210" v="1" actId="20577"/>
          <ac:spMkLst>
            <pc:docMk/>
            <pc:sldMk cId="2266616113" sldId="1024"/>
            <ac:spMk id="2" creationId="{F8B13CE8-AA94-1982-AB11-8DA0A20B5C1A}"/>
          </ac:spMkLst>
        </pc:spChg>
      </pc:sldChg>
    </pc:docChg>
  </pc:docChgLst>
  <pc:docChgLst>
    <pc:chgData name="Barbara Buchegger" userId="S::buchegger@oiat.at::82195943-d173-4bd1-8cb4-3a89bb5210f4" providerId="AD" clId="Web-{97054B87-6E58-B0C3-B32A-652D54BC79D7}"/>
    <pc:docChg chg="addSld delSld modSld addMainMaster">
      <pc:chgData name="Barbara Buchegger" userId="S::buchegger@oiat.at::82195943-d173-4bd1-8cb4-3a89bb5210f4" providerId="AD" clId="Web-{97054B87-6E58-B0C3-B32A-652D54BC79D7}" dt="2023-01-25T11:02:38.741" v="277" actId="1076"/>
      <pc:docMkLst>
        <pc:docMk/>
      </pc:docMkLst>
      <pc:sldChg chg="modSp">
        <pc:chgData name="Barbara Buchegger" userId="S::buchegger@oiat.at::82195943-d173-4bd1-8cb4-3a89bb5210f4" providerId="AD" clId="Web-{97054B87-6E58-B0C3-B32A-652D54BC79D7}" dt="2023-01-25T10:48:33.230" v="194" actId="20577"/>
        <pc:sldMkLst>
          <pc:docMk/>
          <pc:sldMk cId="3042975253" sldId="978"/>
        </pc:sldMkLst>
        <pc:spChg chg="mod">
          <ac:chgData name="Barbara Buchegger" userId="S::buchegger@oiat.at::82195943-d173-4bd1-8cb4-3a89bb5210f4" providerId="AD" clId="Web-{97054B87-6E58-B0C3-B32A-652D54BC79D7}" dt="2023-01-25T10:48:33.230" v="194" actId="20577"/>
          <ac:spMkLst>
            <pc:docMk/>
            <pc:sldMk cId="3042975253" sldId="978"/>
            <ac:spMk id="4" creationId="{41C62548-0E62-F4E2-67D7-20BAEF4C0EA5}"/>
          </ac:spMkLst>
        </pc:spChg>
      </pc:sldChg>
      <pc:sldChg chg="modSp">
        <pc:chgData name="Barbara Buchegger" userId="S::buchegger@oiat.at::82195943-d173-4bd1-8cb4-3a89bb5210f4" providerId="AD" clId="Web-{97054B87-6E58-B0C3-B32A-652D54BC79D7}" dt="2023-01-25T10:47:57.072" v="158" actId="20577"/>
        <pc:sldMkLst>
          <pc:docMk/>
          <pc:sldMk cId="2683007134" sldId="1020"/>
        </pc:sldMkLst>
        <pc:spChg chg="mod">
          <ac:chgData name="Barbara Buchegger" userId="S::buchegger@oiat.at::82195943-d173-4bd1-8cb4-3a89bb5210f4" providerId="AD" clId="Web-{97054B87-6E58-B0C3-B32A-652D54BC79D7}" dt="2023-01-25T10:47:57.072" v="158" actId="20577"/>
          <ac:spMkLst>
            <pc:docMk/>
            <pc:sldMk cId="2683007134" sldId="1020"/>
            <ac:spMk id="4" creationId="{41C62548-0E62-F4E2-67D7-20BAEF4C0EA5}"/>
          </ac:spMkLst>
        </pc:spChg>
      </pc:sldChg>
      <pc:sldChg chg="addSp modSp add mod modShow">
        <pc:chgData name="Barbara Buchegger" userId="S::buchegger@oiat.at::82195943-d173-4bd1-8cb4-3a89bb5210f4" providerId="AD" clId="Web-{97054B87-6E58-B0C3-B32A-652D54BC79D7}" dt="2023-01-25T11:00:59.910" v="263" actId="20577"/>
        <pc:sldMkLst>
          <pc:docMk/>
          <pc:sldMk cId="3667756249" sldId="1021"/>
        </pc:sldMkLst>
        <pc:spChg chg="mod">
          <ac:chgData name="Barbara Buchegger" userId="S::buchegger@oiat.at::82195943-d173-4bd1-8cb4-3a89bb5210f4" providerId="AD" clId="Web-{97054B87-6E58-B0C3-B32A-652D54BC79D7}" dt="2023-01-25T11:00:42.018" v="255" actId="20577"/>
          <ac:spMkLst>
            <pc:docMk/>
            <pc:sldMk cId="3667756249" sldId="1021"/>
            <ac:spMk id="3" creationId="{8FF06CCB-DAE3-1E33-8EA9-AA2805675EFB}"/>
          </ac:spMkLst>
        </pc:spChg>
        <pc:spChg chg="add mod">
          <ac:chgData name="Barbara Buchegger" userId="S::buchegger@oiat.at::82195943-d173-4bd1-8cb4-3a89bb5210f4" providerId="AD" clId="Web-{97054B87-6E58-B0C3-B32A-652D54BC79D7}" dt="2023-01-25T10:54:54.898" v="244" actId="14100"/>
          <ac:spMkLst>
            <pc:docMk/>
            <pc:sldMk cId="3667756249" sldId="1021"/>
            <ac:spMk id="5" creationId="{FEDAA19A-AFDD-6F7B-368B-426DE190E9AE}"/>
          </ac:spMkLst>
        </pc:spChg>
        <pc:spChg chg="mod">
          <ac:chgData name="Barbara Buchegger" userId="S::buchegger@oiat.at::82195943-d173-4bd1-8cb4-3a89bb5210f4" providerId="AD" clId="Web-{97054B87-6E58-B0C3-B32A-652D54BC79D7}" dt="2023-01-25T11:00:59.910" v="263" actId="20577"/>
          <ac:spMkLst>
            <pc:docMk/>
            <pc:sldMk cId="3667756249" sldId="1021"/>
            <ac:spMk id="15" creationId="{E1D5F767-3C45-6D5B-77FD-C7F9DB815C82}"/>
          </ac:spMkLst>
        </pc:spChg>
        <pc:spChg chg="mod">
          <ac:chgData name="Barbara Buchegger" userId="S::buchegger@oiat.at::82195943-d173-4bd1-8cb4-3a89bb5210f4" providerId="AD" clId="Web-{97054B87-6E58-B0C3-B32A-652D54BC79D7}" dt="2023-01-25T10:53:45.630" v="238" actId="20577"/>
          <ac:spMkLst>
            <pc:docMk/>
            <pc:sldMk cId="3667756249" sldId="1021"/>
            <ac:spMk id="16" creationId="{D74112A8-6320-BF22-7BDD-F78543E8FA18}"/>
          </ac:spMkLst>
        </pc:spChg>
      </pc:sldChg>
      <pc:sldChg chg="addSp modSp add">
        <pc:chgData name="Barbara Buchegger" userId="S::buchegger@oiat.at::82195943-d173-4bd1-8cb4-3a89bb5210f4" providerId="AD" clId="Web-{97054B87-6E58-B0C3-B32A-652D54BC79D7}" dt="2023-01-25T11:02:14.584" v="271" actId="20577"/>
        <pc:sldMkLst>
          <pc:docMk/>
          <pc:sldMk cId="1377727060" sldId="1022"/>
        </pc:sldMkLst>
        <pc:spChg chg="add mod">
          <ac:chgData name="Barbara Buchegger" userId="S::buchegger@oiat.at::82195943-d173-4bd1-8cb4-3a89bb5210f4" providerId="AD" clId="Web-{97054B87-6E58-B0C3-B32A-652D54BC79D7}" dt="2023-01-25T11:02:14.584" v="271" actId="20577"/>
          <ac:spMkLst>
            <pc:docMk/>
            <pc:sldMk cId="1377727060" sldId="1022"/>
            <ac:spMk id="4" creationId="{5268CC80-8EAB-7256-9223-F9F6EDC0D696}"/>
          </ac:spMkLst>
        </pc:spChg>
      </pc:sldChg>
      <pc:sldChg chg="add del">
        <pc:chgData name="Barbara Buchegger" userId="S::buchegger@oiat.at::82195943-d173-4bd1-8cb4-3a89bb5210f4" providerId="AD" clId="Web-{97054B87-6E58-B0C3-B32A-652D54BC79D7}" dt="2023-01-25T10:51:36.954" v="199"/>
        <pc:sldMkLst>
          <pc:docMk/>
          <pc:sldMk cId="1380664927" sldId="1022"/>
        </pc:sldMkLst>
      </pc:sldChg>
      <pc:sldChg chg="add del">
        <pc:chgData name="Barbara Buchegger" userId="S::buchegger@oiat.at::82195943-d173-4bd1-8cb4-3a89bb5210f4" providerId="AD" clId="Web-{97054B87-6E58-B0C3-B32A-652D54BC79D7}" dt="2023-01-25T10:56:00.994" v="248"/>
        <pc:sldMkLst>
          <pc:docMk/>
          <pc:sldMk cId="1664758992" sldId="1022"/>
        </pc:sldMkLst>
      </pc:sldChg>
      <pc:sldChg chg="add del">
        <pc:chgData name="Barbara Buchegger" userId="S::buchegger@oiat.at::82195943-d173-4bd1-8cb4-3a89bb5210f4" providerId="AD" clId="Web-{97054B87-6E58-B0C3-B32A-652D54BC79D7}" dt="2023-01-25T10:51:42.626" v="201"/>
        <pc:sldMkLst>
          <pc:docMk/>
          <pc:sldMk cId="2447616399" sldId="1022"/>
        </pc:sldMkLst>
      </pc:sldChg>
      <pc:sldChg chg="addSp modSp add">
        <pc:chgData name="Barbara Buchegger" userId="S::buchegger@oiat.at::82195943-d173-4bd1-8cb4-3a89bb5210f4" providerId="AD" clId="Web-{97054B87-6E58-B0C3-B32A-652D54BC79D7}" dt="2023-01-25T11:02:38.741" v="277" actId="1076"/>
        <pc:sldMkLst>
          <pc:docMk/>
          <pc:sldMk cId="2783721146" sldId="1023"/>
        </pc:sldMkLst>
        <pc:spChg chg="add mod">
          <ac:chgData name="Barbara Buchegger" userId="S::buchegger@oiat.at::82195943-d173-4bd1-8cb4-3a89bb5210f4" providerId="AD" clId="Web-{97054B87-6E58-B0C3-B32A-652D54BC79D7}" dt="2023-01-25T11:02:38.741" v="277" actId="1076"/>
          <ac:spMkLst>
            <pc:docMk/>
            <pc:sldMk cId="2783721146" sldId="1023"/>
            <ac:spMk id="5" creationId="{5EBB77C4-FE0A-D5DD-4B9F-4F590AD3144B}"/>
          </ac:spMkLst>
        </pc:spChg>
      </pc:sldChg>
      <pc:sldChg chg="add del">
        <pc:chgData name="Barbara Buchegger" userId="S::buchegger@oiat.at::82195943-d173-4bd1-8cb4-3a89bb5210f4" providerId="AD" clId="Web-{97054B87-6E58-B0C3-B32A-652D54BC79D7}" dt="2023-01-25T10:56:00.994" v="247"/>
        <pc:sldMkLst>
          <pc:docMk/>
          <pc:sldMk cId="2784487503" sldId="1023"/>
        </pc:sldMkLst>
      </pc:sldChg>
      <pc:sldMasterChg chg="add addSldLayout">
        <pc:chgData name="Barbara Buchegger" userId="S::buchegger@oiat.at::82195943-d173-4bd1-8cb4-3a89bb5210f4" providerId="AD" clId="Web-{97054B87-6E58-B0C3-B32A-652D54BC79D7}" dt="2023-01-25T10:50:25.827" v="195"/>
        <pc:sldMasterMkLst>
          <pc:docMk/>
          <pc:sldMasterMk cId="96252084" sldId="2147483648"/>
        </pc:sldMasterMkLst>
        <pc:sldLayoutChg chg="add">
          <pc:chgData name="Barbara Buchegger" userId="S::buchegger@oiat.at::82195943-d173-4bd1-8cb4-3a89bb5210f4" providerId="AD" clId="Web-{97054B87-6E58-B0C3-B32A-652D54BC79D7}" dt="2023-01-25T10:50:25.827" v="195"/>
          <pc:sldLayoutMkLst>
            <pc:docMk/>
            <pc:sldMasterMk cId="96252084" sldId="2147483648"/>
            <pc:sldLayoutMk cId="3942811242" sldId="2147483649"/>
          </pc:sldLayoutMkLst>
        </pc:sldLayoutChg>
        <pc:sldLayoutChg chg="add">
          <pc:chgData name="Barbara Buchegger" userId="S::buchegger@oiat.at::82195943-d173-4bd1-8cb4-3a89bb5210f4" providerId="AD" clId="Web-{97054B87-6E58-B0C3-B32A-652D54BC79D7}" dt="2023-01-25T10:50:25.827" v="195"/>
          <pc:sldLayoutMkLst>
            <pc:docMk/>
            <pc:sldMasterMk cId="96252084" sldId="2147483648"/>
            <pc:sldLayoutMk cId="2736091600" sldId="2147483650"/>
          </pc:sldLayoutMkLst>
        </pc:sldLayoutChg>
        <pc:sldLayoutChg chg="add">
          <pc:chgData name="Barbara Buchegger" userId="S::buchegger@oiat.at::82195943-d173-4bd1-8cb4-3a89bb5210f4" providerId="AD" clId="Web-{97054B87-6E58-B0C3-B32A-652D54BC79D7}" dt="2023-01-25T10:50:25.827" v="195"/>
          <pc:sldLayoutMkLst>
            <pc:docMk/>
            <pc:sldMasterMk cId="96252084" sldId="2147483648"/>
            <pc:sldLayoutMk cId="3189657383" sldId="2147483651"/>
          </pc:sldLayoutMkLst>
        </pc:sldLayoutChg>
        <pc:sldLayoutChg chg="add">
          <pc:chgData name="Barbara Buchegger" userId="S::buchegger@oiat.at::82195943-d173-4bd1-8cb4-3a89bb5210f4" providerId="AD" clId="Web-{97054B87-6E58-B0C3-B32A-652D54BC79D7}" dt="2023-01-25T10:50:25.827" v="195"/>
          <pc:sldLayoutMkLst>
            <pc:docMk/>
            <pc:sldMasterMk cId="96252084" sldId="2147483648"/>
            <pc:sldLayoutMk cId="3233602219" sldId="2147483652"/>
          </pc:sldLayoutMkLst>
        </pc:sldLayoutChg>
        <pc:sldLayoutChg chg="add">
          <pc:chgData name="Barbara Buchegger" userId="S::buchegger@oiat.at::82195943-d173-4bd1-8cb4-3a89bb5210f4" providerId="AD" clId="Web-{97054B87-6E58-B0C3-B32A-652D54BC79D7}" dt="2023-01-25T10:50:25.827" v="195"/>
          <pc:sldLayoutMkLst>
            <pc:docMk/>
            <pc:sldMasterMk cId="96252084" sldId="2147483648"/>
            <pc:sldLayoutMk cId="3828665911" sldId="2147483653"/>
          </pc:sldLayoutMkLst>
        </pc:sldLayoutChg>
        <pc:sldLayoutChg chg="add">
          <pc:chgData name="Barbara Buchegger" userId="S::buchegger@oiat.at::82195943-d173-4bd1-8cb4-3a89bb5210f4" providerId="AD" clId="Web-{97054B87-6E58-B0C3-B32A-652D54BC79D7}" dt="2023-01-25T10:50:25.827" v="195"/>
          <pc:sldLayoutMkLst>
            <pc:docMk/>
            <pc:sldMasterMk cId="96252084" sldId="2147483648"/>
            <pc:sldLayoutMk cId="182914673" sldId="2147483654"/>
          </pc:sldLayoutMkLst>
        </pc:sldLayoutChg>
        <pc:sldLayoutChg chg="add">
          <pc:chgData name="Barbara Buchegger" userId="S::buchegger@oiat.at::82195943-d173-4bd1-8cb4-3a89bb5210f4" providerId="AD" clId="Web-{97054B87-6E58-B0C3-B32A-652D54BC79D7}" dt="2023-01-25T10:50:25.827" v="195"/>
          <pc:sldLayoutMkLst>
            <pc:docMk/>
            <pc:sldMasterMk cId="96252084" sldId="2147483648"/>
            <pc:sldLayoutMk cId="2670815871" sldId="2147483655"/>
          </pc:sldLayoutMkLst>
        </pc:sldLayoutChg>
        <pc:sldLayoutChg chg="add">
          <pc:chgData name="Barbara Buchegger" userId="S::buchegger@oiat.at::82195943-d173-4bd1-8cb4-3a89bb5210f4" providerId="AD" clId="Web-{97054B87-6E58-B0C3-B32A-652D54BC79D7}" dt="2023-01-25T10:50:25.827" v="195"/>
          <pc:sldLayoutMkLst>
            <pc:docMk/>
            <pc:sldMasterMk cId="96252084" sldId="2147483648"/>
            <pc:sldLayoutMk cId="2497981218" sldId="2147483656"/>
          </pc:sldLayoutMkLst>
        </pc:sldLayoutChg>
        <pc:sldLayoutChg chg="add">
          <pc:chgData name="Barbara Buchegger" userId="S::buchegger@oiat.at::82195943-d173-4bd1-8cb4-3a89bb5210f4" providerId="AD" clId="Web-{97054B87-6E58-B0C3-B32A-652D54BC79D7}" dt="2023-01-25T10:50:25.827" v="195"/>
          <pc:sldLayoutMkLst>
            <pc:docMk/>
            <pc:sldMasterMk cId="96252084" sldId="2147483648"/>
            <pc:sldLayoutMk cId="172413414" sldId="2147483657"/>
          </pc:sldLayoutMkLst>
        </pc:sldLayoutChg>
        <pc:sldLayoutChg chg="add">
          <pc:chgData name="Barbara Buchegger" userId="S::buchegger@oiat.at::82195943-d173-4bd1-8cb4-3a89bb5210f4" providerId="AD" clId="Web-{97054B87-6E58-B0C3-B32A-652D54BC79D7}" dt="2023-01-25T10:50:25.827" v="195"/>
          <pc:sldLayoutMkLst>
            <pc:docMk/>
            <pc:sldMasterMk cId="96252084" sldId="2147483648"/>
            <pc:sldLayoutMk cId="1187731158" sldId="2147483658"/>
          </pc:sldLayoutMkLst>
        </pc:sldLayoutChg>
        <pc:sldLayoutChg chg="add">
          <pc:chgData name="Barbara Buchegger" userId="S::buchegger@oiat.at::82195943-d173-4bd1-8cb4-3a89bb5210f4" providerId="AD" clId="Web-{97054B87-6E58-B0C3-B32A-652D54BC79D7}" dt="2023-01-25T10:50:25.827" v="195"/>
          <pc:sldLayoutMkLst>
            <pc:docMk/>
            <pc:sldMasterMk cId="96252084" sldId="2147483648"/>
            <pc:sldLayoutMk cId="2011153270" sldId="2147483659"/>
          </pc:sldLayoutMkLst>
        </pc:sldLayoutChg>
      </pc:sldMasterChg>
      <pc:sldMasterChg chg="addSldLayout">
        <pc:chgData name="Barbara Buchegger" userId="S::buchegger@oiat.at::82195943-d173-4bd1-8cb4-3a89bb5210f4" providerId="AD" clId="Web-{97054B87-6E58-B0C3-B32A-652D54BC79D7}" dt="2023-01-25T10:56:01.072" v="249"/>
        <pc:sldMasterMkLst>
          <pc:docMk/>
          <pc:sldMasterMk cId="2487646790" sldId="2147483660"/>
        </pc:sldMasterMkLst>
        <pc:sldLayoutChg chg="add replId">
          <pc:chgData name="Barbara Buchegger" userId="S::buchegger@oiat.at::82195943-d173-4bd1-8cb4-3a89bb5210f4" providerId="AD" clId="Web-{97054B87-6E58-B0C3-B32A-652D54BC79D7}" dt="2023-01-25T10:56:01.072" v="249"/>
          <pc:sldLayoutMkLst>
            <pc:docMk/>
            <pc:sldMasterMk cId="2487646790" sldId="2147483660"/>
            <pc:sldLayoutMk cId="711135051" sldId="2147483697"/>
          </pc:sldLayoutMkLst>
        </pc:sldLayoutChg>
      </pc:sldMasterChg>
    </pc:docChg>
  </pc:docChgLst>
  <pc:docChgLst>
    <pc:chgData name="Barbara Buchegger" userId="S::buchegger@oiat.at::82195943-d173-4bd1-8cb4-3a89bb5210f4" providerId="AD" clId="Web-{A2C2D930-49D3-1B4A-077D-70DF0F5EC792}"/>
    <pc:docChg chg="addSld delSld modSld">
      <pc:chgData name="Barbara Buchegger" userId="S::buchegger@oiat.at::82195943-d173-4bd1-8cb4-3a89bb5210f4" providerId="AD" clId="Web-{A2C2D930-49D3-1B4A-077D-70DF0F5EC792}" dt="2023-01-20T14:09:52.729" v="268" actId="20577"/>
      <pc:docMkLst>
        <pc:docMk/>
      </pc:docMkLst>
      <pc:sldChg chg="modSp">
        <pc:chgData name="Barbara Buchegger" userId="S::buchegger@oiat.at::82195943-d173-4bd1-8cb4-3a89bb5210f4" providerId="AD" clId="Web-{A2C2D930-49D3-1B4A-077D-70DF0F5EC792}" dt="2023-01-20T14:06:38.237" v="172" actId="20577"/>
        <pc:sldMkLst>
          <pc:docMk/>
          <pc:sldMk cId="2815634296" sldId="598"/>
        </pc:sldMkLst>
        <pc:spChg chg="mod">
          <ac:chgData name="Barbara Buchegger" userId="S::buchegger@oiat.at::82195943-d173-4bd1-8cb4-3a89bb5210f4" providerId="AD" clId="Web-{A2C2D930-49D3-1B4A-077D-70DF0F5EC792}" dt="2023-01-20T14:06:38.237" v="172" actId="20577"/>
          <ac:spMkLst>
            <pc:docMk/>
            <pc:sldMk cId="2815634296" sldId="598"/>
            <ac:spMk id="7" creationId="{F0C9D649-8711-4A44-9E86-85171C518E68}"/>
          </ac:spMkLst>
        </pc:spChg>
      </pc:sldChg>
      <pc:sldChg chg="modSp">
        <pc:chgData name="Barbara Buchegger" userId="S::buchegger@oiat.at::82195943-d173-4bd1-8cb4-3a89bb5210f4" providerId="AD" clId="Web-{A2C2D930-49D3-1B4A-077D-70DF0F5EC792}" dt="2023-01-20T14:03:35.355" v="114" actId="20577"/>
        <pc:sldMkLst>
          <pc:docMk/>
          <pc:sldMk cId="2724498044" sldId="600"/>
        </pc:sldMkLst>
        <pc:spChg chg="mod">
          <ac:chgData name="Barbara Buchegger" userId="S::buchegger@oiat.at::82195943-d173-4bd1-8cb4-3a89bb5210f4" providerId="AD" clId="Web-{A2C2D930-49D3-1B4A-077D-70DF0F5EC792}" dt="2023-01-20T14:03:35.355" v="114" actId="20577"/>
          <ac:spMkLst>
            <pc:docMk/>
            <pc:sldMk cId="2724498044" sldId="600"/>
            <ac:spMk id="2" creationId="{524C4E9E-7139-4CDB-96D2-60B6BEE9920A}"/>
          </ac:spMkLst>
        </pc:spChg>
      </pc:sldChg>
      <pc:sldChg chg="modSp">
        <pc:chgData name="Barbara Buchegger" userId="S::buchegger@oiat.at::82195943-d173-4bd1-8cb4-3a89bb5210f4" providerId="AD" clId="Web-{A2C2D930-49D3-1B4A-077D-70DF0F5EC792}" dt="2023-01-20T14:04:50.623" v="125" actId="20577"/>
        <pc:sldMkLst>
          <pc:docMk/>
          <pc:sldMk cId="3721227122" sldId="648"/>
        </pc:sldMkLst>
        <pc:spChg chg="mod">
          <ac:chgData name="Barbara Buchegger" userId="S::buchegger@oiat.at::82195943-d173-4bd1-8cb4-3a89bb5210f4" providerId="AD" clId="Web-{A2C2D930-49D3-1B4A-077D-70DF0F5EC792}" dt="2023-01-20T14:04:50.623" v="125" actId="20577"/>
          <ac:spMkLst>
            <pc:docMk/>
            <pc:sldMk cId="3721227122" sldId="648"/>
            <ac:spMk id="3" creationId="{82550F53-5660-442A-95B4-D3AAFEB62437}"/>
          </ac:spMkLst>
        </pc:spChg>
      </pc:sldChg>
      <pc:sldChg chg="modSp">
        <pc:chgData name="Barbara Buchegger" userId="S::buchegger@oiat.at::82195943-d173-4bd1-8cb4-3a89bb5210f4" providerId="AD" clId="Web-{A2C2D930-49D3-1B4A-077D-70DF0F5EC792}" dt="2023-01-20T14:04:44.857" v="123" actId="20577"/>
        <pc:sldMkLst>
          <pc:docMk/>
          <pc:sldMk cId="2913912675" sldId="653"/>
        </pc:sldMkLst>
        <pc:spChg chg="mod">
          <ac:chgData name="Barbara Buchegger" userId="S::buchegger@oiat.at::82195943-d173-4bd1-8cb4-3a89bb5210f4" providerId="AD" clId="Web-{A2C2D930-49D3-1B4A-077D-70DF0F5EC792}" dt="2023-01-20T14:04:44.857" v="123" actId="20577"/>
          <ac:spMkLst>
            <pc:docMk/>
            <pc:sldMk cId="2913912675" sldId="653"/>
            <ac:spMk id="4" creationId="{D6A213FD-B2CB-4986-8B1C-4CFAD5A25C36}"/>
          </ac:spMkLst>
        </pc:spChg>
      </pc:sldChg>
      <pc:sldChg chg="addSp delSp modSp">
        <pc:chgData name="Barbara Buchegger" userId="S::buchegger@oiat.at::82195943-d173-4bd1-8cb4-3a89bb5210f4" providerId="AD" clId="Web-{A2C2D930-49D3-1B4A-077D-70DF0F5EC792}" dt="2023-01-20T14:06:12.923" v="167" actId="20577"/>
        <pc:sldMkLst>
          <pc:docMk/>
          <pc:sldMk cId="1620265437" sldId="835"/>
        </pc:sldMkLst>
        <pc:spChg chg="mod">
          <ac:chgData name="Barbara Buchegger" userId="S::buchegger@oiat.at::82195943-d173-4bd1-8cb4-3a89bb5210f4" providerId="AD" clId="Web-{A2C2D930-49D3-1B4A-077D-70DF0F5EC792}" dt="2023-01-20T14:06:12.923" v="167" actId="20577"/>
          <ac:spMkLst>
            <pc:docMk/>
            <pc:sldMk cId="1620265437" sldId="835"/>
            <ac:spMk id="7" creationId="{ABE8340B-3DD9-42A8-A8B8-46200DFEF4DC}"/>
          </ac:spMkLst>
        </pc:spChg>
        <pc:spChg chg="mod">
          <ac:chgData name="Barbara Buchegger" userId="S::buchegger@oiat.at::82195943-d173-4bd1-8cb4-3a89bb5210f4" providerId="AD" clId="Web-{A2C2D930-49D3-1B4A-077D-70DF0F5EC792}" dt="2023-01-20T14:05:55.141" v="163" actId="20577"/>
          <ac:spMkLst>
            <pc:docMk/>
            <pc:sldMk cId="1620265437" sldId="835"/>
            <ac:spMk id="8" creationId="{0B383468-EA88-449C-AC86-DEB8D6666A68}"/>
          </ac:spMkLst>
        </pc:spChg>
        <pc:spChg chg="add ord">
          <ac:chgData name="Barbara Buchegger" userId="S::buchegger@oiat.at::82195943-d173-4bd1-8cb4-3a89bb5210f4" providerId="AD" clId="Web-{A2C2D930-49D3-1B4A-077D-70DF0F5EC792}" dt="2023-01-20T14:05:30.390" v="134"/>
          <ac:spMkLst>
            <pc:docMk/>
            <pc:sldMk cId="1620265437" sldId="835"/>
            <ac:spMk id="10" creationId="{77151819-D375-EA53-41EF-4E0F080453C6}"/>
          </ac:spMkLst>
        </pc:spChg>
        <pc:picChg chg="add ord">
          <ac:chgData name="Barbara Buchegger" userId="S::buchegger@oiat.at::82195943-d173-4bd1-8cb4-3a89bb5210f4" providerId="AD" clId="Web-{A2C2D930-49D3-1B4A-077D-70DF0F5EC792}" dt="2023-01-20T14:05:30.015" v="129"/>
          <ac:picMkLst>
            <pc:docMk/>
            <pc:sldMk cId="1620265437" sldId="835"/>
            <ac:picMk id="5" creationId="{53A0FDBF-6C7D-405C-AA7D-9FA4B6EB61E4}"/>
          </ac:picMkLst>
        </pc:picChg>
        <pc:picChg chg="del">
          <ac:chgData name="Barbara Buchegger" userId="S::buchegger@oiat.at::82195943-d173-4bd1-8cb4-3a89bb5210f4" providerId="AD" clId="Web-{A2C2D930-49D3-1B4A-077D-70DF0F5EC792}" dt="2023-01-20T14:05:00.967" v="126"/>
          <ac:picMkLst>
            <pc:docMk/>
            <pc:sldMk cId="1620265437" sldId="835"/>
            <ac:picMk id="9" creationId="{9AE6B69A-A142-46BC-A829-D4025A4BA946}"/>
          </ac:picMkLst>
        </pc:picChg>
      </pc:sldChg>
      <pc:sldChg chg="del">
        <pc:chgData name="Barbara Buchegger" userId="S::buchegger@oiat.at::82195943-d173-4bd1-8cb4-3a89bb5210f4" providerId="AD" clId="Web-{A2C2D930-49D3-1B4A-077D-70DF0F5EC792}" dt="2023-01-20T14:07:00.800" v="186"/>
        <pc:sldMkLst>
          <pc:docMk/>
          <pc:sldMk cId="4069186642" sldId="845"/>
        </pc:sldMkLst>
      </pc:sldChg>
      <pc:sldChg chg="del">
        <pc:chgData name="Barbara Buchegger" userId="S::buchegger@oiat.at::82195943-d173-4bd1-8cb4-3a89bb5210f4" providerId="AD" clId="Web-{A2C2D930-49D3-1B4A-077D-70DF0F5EC792}" dt="2023-01-20T14:07:00.159" v="185"/>
        <pc:sldMkLst>
          <pc:docMk/>
          <pc:sldMk cId="1256215545" sldId="906"/>
        </pc:sldMkLst>
      </pc:sldChg>
      <pc:sldChg chg="modSp">
        <pc:chgData name="Barbara Buchegger" userId="S::buchegger@oiat.at::82195943-d173-4bd1-8cb4-3a89bb5210f4" providerId="AD" clId="Web-{A2C2D930-49D3-1B4A-077D-70DF0F5EC792}" dt="2023-01-20T14:07:16.019" v="189" actId="20577"/>
        <pc:sldMkLst>
          <pc:docMk/>
          <pc:sldMk cId="4026147531" sldId="925"/>
        </pc:sldMkLst>
        <pc:spChg chg="mod">
          <ac:chgData name="Barbara Buchegger" userId="S::buchegger@oiat.at::82195943-d173-4bd1-8cb4-3a89bb5210f4" providerId="AD" clId="Web-{A2C2D930-49D3-1B4A-077D-70DF0F5EC792}" dt="2023-01-20T14:07:16.019" v="189" actId="20577"/>
          <ac:spMkLst>
            <pc:docMk/>
            <pc:sldMk cId="4026147531" sldId="925"/>
            <ac:spMk id="3" creationId="{DB66AE60-9EF8-974C-B835-EECBBDDFC75E}"/>
          </ac:spMkLst>
        </pc:spChg>
      </pc:sldChg>
      <pc:sldChg chg="modSp">
        <pc:chgData name="Barbara Buchegger" userId="S::buchegger@oiat.at::82195943-d173-4bd1-8cb4-3a89bb5210f4" providerId="AD" clId="Web-{A2C2D930-49D3-1B4A-077D-70DF0F5EC792}" dt="2023-01-20T14:07:57.865" v="224" actId="20577"/>
        <pc:sldMkLst>
          <pc:docMk/>
          <pc:sldMk cId="1164131370" sldId="928"/>
        </pc:sldMkLst>
        <pc:spChg chg="mod">
          <ac:chgData name="Barbara Buchegger" userId="S::buchegger@oiat.at::82195943-d173-4bd1-8cb4-3a89bb5210f4" providerId="AD" clId="Web-{A2C2D930-49D3-1B4A-077D-70DF0F5EC792}" dt="2023-01-20T14:07:57.865" v="224" actId="20577"/>
          <ac:spMkLst>
            <pc:docMk/>
            <pc:sldMk cId="1164131370" sldId="928"/>
            <ac:spMk id="3" creationId="{D6E29CEC-83BA-1043-9F56-B0CFA4410E07}"/>
          </ac:spMkLst>
        </pc:spChg>
        <pc:spChg chg="mod">
          <ac:chgData name="Barbara Buchegger" userId="S::buchegger@oiat.at::82195943-d173-4bd1-8cb4-3a89bb5210f4" providerId="AD" clId="Web-{A2C2D930-49D3-1B4A-077D-70DF0F5EC792}" dt="2023-01-20T14:07:51.318" v="222" actId="20577"/>
          <ac:spMkLst>
            <pc:docMk/>
            <pc:sldMk cId="1164131370" sldId="928"/>
            <ac:spMk id="9" creationId="{13C2B92A-58E4-4CA1-936A-24700A66A126}"/>
          </ac:spMkLst>
        </pc:spChg>
      </pc:sldChg>
      <pc:sldChg chg="del">
        <pc:chgData name="Barbara Buchegger" userId="S::buchegger@oiat.at::82195943-d173-4bd1-8cb4-3a89bb5210f4" providerId="AD" clId="Web-{A2C2D930-49D3-1B4A-077D-70DF0F5EC792}" dt="2023-01-20T14:07:02.206" v="188"/>
        <pc:sldMkLst>
          <pc:docMk/>
          <pc:sldMk cId="2421088011" sldId="929"/>
        </pc:sldMkLst>
      </pc:sldChg>
      <pc:sldChg chg="del">
        <pc:chgData name="Barbara Buchegger" userId="S::buchegger@oiat.at::82195943-d173-4bd1-8cb4-3a89bb5210f4" providerId="AD" clId="Web-{A2C2D930-49D3-1B4A-077D-70DF0F5EC792}" dt="2023-01-20T14:06:56.003" v="179"/>
        <pc:sldMkLst>
          <pc:docMk/>
          <pc:sldMk cId="1969716237" sldId="935"/>
        </pc:sldMkLst>
      </pc:sldChg>
      <pc:sldChg chg="addSp delSp modSp">
        <pc:chgData name="Barbara Buchegger" userId="S::buchegger@oiat.at::82195943-d173-4bd1-8cb4-3a89bb5210f4" providerId="AD" clId="Web-{A2C2D930-49D3-1B4A-077D-70DF0F5EC792}" dt="2023-01-20T14:02:10.195" v="78" actId="1076"/>
        <pc:sldMkLst>
          <pc:docMk/>
          <pc:sldMk cId="2601963224" sldId="942"/>
        </pc:sldMkLst>
        <pc:spChg chg="mod">
          <ac:chgData name="Barbara Buchegger" userId="S::buchegger@oiat.at::82195943-d173-4bd1-8cb4-3a89bb5210f4" providerId="AD" clId="Web-{A2C2D930-49D3-1B4A-077D-70DF0F5EC792}" dt="2023-01-20T14:02:10.195" v="78" actId="1076"/>
          <ac:spMkLst>
            <pc:docMk/>
            <pc:sldMk cId="2601963224" sldId="942"/>
            <ac:spMk id="5" creationId="{B5AD64AF-90CF-4C49-BB25-72F0F7A8E232}"/>
          </ac:spMkLst>
        </pc:spChg>
        <pc:spChg chg="mod">
          <ac:chgData name="Barbara Buchegger" userId="S::buchegger@oiat.at::82195943-d173-4bd1-8cb4-3a89bb5210f4" providerId="AD" clId="Web-{A2C2D930-49D3-1B4A-077D-70DF0F5EC792}" dt="2023-01-20T14:00:52.738" v="57" actId="20577"/>
          <ac:spMkLst>
            <pc:docMk/>
            <pc:sldMk cId="2601963224" sldId="942"/>
            <ac:spMk id="6" creationId="{65C91BDC-5DFE-42CA-97B0-5FF02979D0B9}"/>
          </ac:spMkLst>
        </pc:spChg>
        <pc:spChg chg="mod">
          <ac:chgData name="Barbara Buchegger" userId="S::buchegger@oiat.at::82195943-d173-4bd1-8cb4-3a89bb5210f4" providerId="AD" clId="Web-{A2C2D930-49D3-1B4A-077D-70DF0F5EC792}" dt="2023-01-20T13:58:21.998" v="14" actId="20577"/>
          <ac:spMkLst>
            <pc:docMk/>
            <pc:sldMk cId="2601963224" sldId="942"/>
            <ac:spMk id="26" creationId="{BD14E740-D602-4162-9AE0-68232140CFDB}"/>
          </ac:spMkLst>
        </pc:spChg>
        <pc:spChg chg="mod">
          <ac:chgData name="Barbara Buchegger" userId="S::buchegger@oiat.at::82195943-d173-4bd1-8cb4-3a89bb5210f4" providerId="AD" clId="Web-{A2C2D930-49D3-1B4A-077D-70DF0F5EC792}" dt="2023-01-20T14:00:12.237" v="54" actId="20577"/>
          <ac:spMkLst>
            <pc:docMk/>
            <pc:sldMk cId="2601963224" sldId="942"/>
            <ac:spMk id="27" creationId="{92A5B040-DF83-4C67-87E6-463E8A792E95}"/>
          </ac:spMkLst>
        </pc:spChg>
        <pc:grpChg chg="mod">
          <ac:chgData name="Barbara Buchegger" userId="S::buchegger@oiat.at::82195943-d173-4bd1-8cb4-3a89bb5210f4" providerId="AD" clId="Web-{A2C2D930-49D3-1B4A-077D-70DF0F5EC792}" dt="2023-01-20T13:58:04.919" v="9" actId="1076"/>
          <ac:grpSpMkLst>
            <pc:docMk/>
            <pc:sldMk cId="2601963224" sldId="942"/>
            <ac:grpSpMk id="18" creationId="{17DE786C-BC04-4F90-A4F7-B08772B1F025}"/>
          </ac:grpSpMkLst>
        </pc:grpChg>
        <pc:picChg chg="del mod">
          <ac:chgData name="Barbara Buchegger" userId="S::buchegger@oiat.at::82195943-d173-4bd1-8cb4-3a89bb5210f4" providerId="AD" clId="Web-{A2C2D930-49D3-1B4A-077D-70DF0F5EC792}" dt="2023-01-20T13:57:11.917" v="4"/>
          <ac:picMkLst>
            <pc:docMk/>
            <pc:sldMk cId="2601963224" sldId="942"/>
            <ac:picMk id="2" creationId="{025017FF-82E0-0254-8698-E02D6B5827B2}"/>
          </ac:picMkLst>
        </pc:picChg>
        <pc:picChg chg="add mod ord">
          <ac:chgData name="Barbara Buchegger" userId="S::buchegger@oiat.at::82195943-d173-4bd1-8cb4-3a89bb5210f4" providerId="AD" clId="Web-{A2C2D930-49D3-1B4A-077D-70DF0F5EC792}" dt="2023-01-20T13:58:04.279" v="8"/>
          <ac:picMkLst>
            <pc:docMk/>
            <pc:sldMk cId="2601963224" sldId="942"/>
            <ac:picMk id="4" creationId="{189D43FC-AD22-182F-20CD-969AAF152805}"/>
          </ac:picMkLst>
        </pc:picChg>
        <pc:picChg chg="del">
          <ac:chgData name="Barbara Buchegger" userId="S::buchegger@oiat.at::82195943-d173-4bd1-8cb4-3a89bb5210f4" providerId="AD" clId="Web-{A2C2D930-49D3-1B4A-077D-70DF0F5EC792}" dt="2023-01-20T13:59:15.953" v="20"/>
          <ac:picMkLst>
            <pc:docMk/>
            <pc:sldMk cId="2601963224" sldId="942"/>
            <ac:picMk id="30" creationId="{69570F01-AF67-40CC-8C7F-8E073342464D}"/>
          </ac:picMkLst>
        </pc:picChg>
      </pc:sldChg>
      <pc:sldChg chg="addSp delSp modSp">
        <pc:chgData name="Barbara Buchegger" userId="S::buchegger@oiat.at::82195943-d173-4bd1-8cb4-3a89bb5210f4" providerId="AD" clId="Web-{A2C2D930-49D3-1B4A-077D-70DF0F5EC792}" dt="2023-01-20T14:04:34.139" v="120" actId="20577"/>
        <pc:sldMkLst>
          <pc:docMk/>
          <pc:sldMk cId="2268272903" sldId="943"/>
        </pc:sldMkLst>
        <pc:spChg chg="mod">
          <ac:chgData name="Barbara Buchegger" userId="S::buchegger@oiat.at::82195943-d173-4bd1-8cb4-3a89bb5210f4" providerId="AD" clId="Web-{A2C2D930-49D3-1B4A-077D-70DF0F5EC792}" dt="2023-01-20T14:04:34.139" v="120" actId="20577"/>
          <ac:spMkLst>
            <pc:docMk/>
            <pc:sldMk cId="2268272903" sldId="943"/>
            <ac:spMk id="3" creationId="{82550F53-5660-442A-95B4-D3AAFEB62437}"/>
          </ac:spMkLst>
        </pc:spChg>
        <pc:picChg chg="add mod">
          <ac:chgData name="Barbara Buchegger" userId="S::buchegger@oiat.at::82195943-d173-4bd1-8cb4-3a89bb5210f4" providerId="AD" clId="Web-{A2C2D930-49D3-1B4A-077D-70DF0F5EC792}" dt="2023-01-20T14:04:29.185" v="119" actId="1076"/>
          <ac:picMkLst>
            <pc:docMk/>
            <pc:sldMk cId="2268272903" sldId="943"/>
            <ac:picMk id="2" creationId="{EE0F58A4-8FBC-E394-975E-048BA7115A02}"/>
          </ac:picMkLst>
        </pc:picChg>
        <pc:picChg chg="del">
          <ac:chgData name="Barbara Buchegger" userId="S::buchegger@oiat.at::82195943-d173-4bd1-8cb4-3a89bb5210f4" providerId="AD" clId="Web-{A2C2D930-49D3-1B4A-077D-70DF0F5EC792}" dt="2023-01-20T14:03:44.917" v="116"/>
          <ac:picMkLst>
            <pc:docMk/>
            <pc:sldMk cId="2268272903" sldId="943"/>
            <ac:picMk id="5" creationId="{9850DADA-10EB-4F25-BC8C-11E4A34F469A}"/>
          </ac:picMkLst>
        </pc:picChg>
      </pc:sldChg>
      <pc:sldChg chg="del">
        <pc:chgData name="Barbara Buchegger" userId="S::buchegger@oiat.at::82195943-d173-4bd1-8cb4-3a89bb5210f4" providerId="AD" clId="Web-{A2C2D930-49D3-1B4A-077D-70DF0F5EC792}" dt="2023-01-20T14:06:51.534" v="175"/>
        <pc:sldMkLst>
          <pc:docMk/>
          <pc:sldMk cId="2118599435" sldId="944"/>
        </pc:sldMkLst>
      </pc:sldChg>
      <pc:sldChg chg="modSp">
        <pc:chgData name="Barbara Buchegger" userId="S::buchegger@oiat.at::82195943-d173-4bd1-8cb4-3a89bb5210f4" providerId="AD" clId="Web-{A2C2D930-49D3-1B4A-077D-70DF0F5EC792}" dt="2023-01-20T14:03:00.415" v="109" actId="20577"/>
        <pc:sldMkLst>
          <pc:docMk/>
          <pc:sldMk cId="4188430787" sldId="951"/>
        </pc:sldMkLst>
        <pc:spChg chg="mod">
          <ac:chgData name="Barbara Buchegger" userId="S::buchegger@oiat.at::82195943-d173-4bd1-8cb4-3a89bb5210f4" providerId="AD" clId="Web-{A2C2D930-49D3-1B4A-077D-70DF0F5EC792}" dt="2023-01-20T14:03:00.415" v="109" actId="20577"/>
          <ac:spMkLst>
            <pc:docMk/>
            <pc:sldMk cId="4188430787" sldId="951"/>
            <ac:spMk id="2" creationId="{524C4E9E-7139-4CDB-96D2-60B6BEE9920A}"/>
          </ac:spMkLst>
        </pc:spChg>
      </pc:sldChg>
      <pc:sldChg chg="del">
        <pc:chgData name="Barbara Buchegger" userId="S::buchegger@oiat.at::82195943-d173-4bd1-8cb4-3a89bb5210f4" providerId="AD" clId="Web-{A2C2D930-49D3-1B4A-077D-70DF0F5EC792}" dt="2023-01-20T14:06:52.315" v="176"/>
        <pc:sldMkLst>
          <pc:docMk/>
          <pc:sldMk cId="2576095412" sldId="958"/>
        </pc:sldMkLst>
      </pc:sldChg>
      <pc:sldChg chg="del">
        <pc:chgData name="Barbara Buchegger" userId="S::buchegger@oiat.at::82195943-d173-4bd1-8cb4-3a89bb5210f4" providerId="AD" clId="Web-{A2C2D930-49D3-1B4A-077D-70DF0F5EC792}" dt="2023-01-20T14:06:48.909" v="173"/>
        <pc:sldMkLst>
          <pc:docMk/>
          <pc:sldMk cId="1364489544" sldId="959"/>
        </pc:sldMkLst>
      </pc:sldChg>
      <pc:sldChg chg="del">
        <pc:chgData name="Barbara Buchegger" userId="S::buchegger@oiat.at::82195943-d173-4bd1-8cb4-3a89bb5210f4" providerId="AD" clId="Web-{A2C2D930-49D3-1B4A-077D-70DF0F5EC792}" dt="2023-01-20T14:06:52.768" v="177"/>
        <pc:sldMkLst>
          <pc:docMk/>
          <pc:sldMk cId="1343574828" sldId="960"/>
        </pc:sldMkLst>
      </pc:sldChg>
      <pc:sldChg chg="del">
        <pc:chgData name="Barbara Buchegger" userId="S::buchegger@oiat.at::82195943-d173-4bd1-8cb4-3a89bb5210f4" providerId="AD" clId="Web-{A2C2D930-49D3-1B4A-077D-70DF0F5EC792}" dt="2023-01-20T14:06:56.612" v="180"/>
        <pc:sldMkLst>
          <pc:docMk/>
          <pc:sldMk cId="3995968862" sldId="963"/>
        </pc:sldMkLst>
      </pc:sldChg>
      <pc:sldChg chg="del">
        <pc:chgData name="Barbara Buchegger" userId="S::buchegger@oiat.at::82195943-d173-4bd1-8cb4-3a89bb5210f4" providerId="AD" clId="Web-{A2C2D930-49D3-1B4A-077D-70DF0F5EC792}" dt="2023-01-20T14:06:57.378" v="181"/>
        <pc:sldMkLst>
          <pc:docMk/>
          <pc:sldMk cId="2229928659" sldId="965"/>
        </pc:sldMkLst>
      </pc:sldChg>
      <pc:sldChg chg="del">
        <pc:chgData name="Barbara Buchegger" userId="S::buchegger@oiat.at::82195943-d173-4bd1-8cb4-3a89bb5210f4" providerId="AD" clId="Web-{A2C2D930-49D3-1B4A-077D-70DF0F5EC792}" dt="2023-01-20T14:06:58.050" v="182"/>
        <pc:sldMkLst>
          <pc:docMk/>
          <pc:sldMk cId="2175395337" sldId="966"/>
        </pc:sldMkLst>
      </pc:sldChg>
      <pc:sldChg chg="del">
        <pc:chgData name="Barbara Buchegger" userId="S::buchegger@oiat.at::82195943-d173-4bd1-8cb4-3a89bb5210f4" providerId="AD" clId="Web-{A2C2D930-49D3-1B4A-077D-70DF0F5EC792}" dt="2023-01-20T14:06:54.472" v="178"/>
        <pc:sldMkLst>
          <pc:docMk/>
          <pc:sldMk cId="2460564882" sldId="967"/>
        </pc:sldMkLst>
      </pc:sldChg>
      <pc:sldChg chg="del">
        <pc:chgData name="Barbara Buchegger" userId="S::buchegger@oiat.at::82195943-d173-4bd1-8cb4-3a89bb5210f4" providerId="AD" clId="Web-{A2C2D930-49D3-1B4A-077D-70DF0F5EC792}" dt="2023-01-20T14:06:58.878" v="183"/>
        <pc:sldMkLst>
          <pc:docMk/>
          <pc:sldMk cId="76308871" sldId="968"/>
        </pc:sldMkLst>
      </pc:sldChg>
      <pc:sldChg chg="del">
        <pc:chgData name="Barbara Buchegger" userId="S::buchegger@oiat.at::82195943-d173-4bd1-8cb4-3a89bb5210f4" providerId="AD" clId="Web-{A2C2D930-49D3-1B4A-077D-70DF0F5EC792}" dt="2023-01-20T14:06:59.487" v="184"/>
        <pc:sldMkLst>
          <pc:docMk/>
          <pc:sldMk cId="1654912754" sldId="973"/>
        </pc:sldMkLst>
      </pc:sldChg>
      <pc:sldChg chg="del">
        <pc:chgData name="Barbara Buchegger" userId="S::buchegger@oiat.at::82195943-d173-4bd1-8cb4-3a89bb5210f4" providerId="AD" clId="Web-{A2C2D930-49D3-1B4A-077D-70DF0F5EC792}" dt="2023-01-20T14:07:01.472" v="187"/>
        <pc:sldMkLst>
          <pc:docMk/>
          <pc:sldMk cId="674425815" sldId="974"/>
        </pc:sldMkLst>
      </pc:sldChg>
      <pc:sldChg chg="modSp">
        <pc:chgData name="Barbara Buchegger" userId="S::buchegger@oiat.at::82195943-d173-4bd1-8cb4-3a89bb5210f4" providerId="AD" clId="Web-{A2C2D930-49D3-1B4A-077D-70DF0F5EC792}" dt="2023-01-20T14:07:24.160" v="190" actId="20577"/>
        <pc:sldMkLst>
          <pc:docMk/>
          <pc:sldMk cId="3042975253" sldId="978"/>
        </pc:sldMkLst>
        <pc:spChg chg="mod">
          <ac:chgData name="Barbara Buchegger" userId="S::buchegger@oiat.at::82195943-d173-4bd1-8cb4-3a89bb5210f4" providerId="AD" clId="Web-{A2C2D930-49D3-1B4A-077D-70DF0F5EC792}" dt="2023-01-20T14:07:24.160" v="190" actId="20577"/>
          <ac:spMkLst>
            <pc:docMk/>
            <pc:sldMk cId="3042975253" sldId="978"/>
            <ac:spMk id="3" creationId="{DB66AE60-9EF8-974C-B835-EECBBDDFC75E}"/>
          </ac:spMkLst>
        </pc:spChg>
      </pc:sldChg>
      <pc:sldChg chg="del">
        <pc:chgData name="Barbara Buchegger" userId="S::buchegger@oiat.at::82195943-d173-4bd1-8cb4-3a89bb5210f4" providerId="AD" clId="Web-{A2C2D930-49D3-1B4A-077D-70DF0F5EC792}" dt="2023-01-20T14:06:50.128" v="174"/>
        <pc:sldMkLst>
          <pc:docMk/>
          <pc:sldMk cId="4038461640" sldId="979"/>
        </pc:sldMkLst>
      </pc:sldChg>
      <pc:sldChg chg="modSp new">
        <pc:chgData name="Barbara Buchegger" userId="S::buchegger@oiat.at::82195943-d173-4bd1-8cb4-3a89bb5210f4" providerId="AD" clId="Web-{A2C2D930-49D3-1B4A-077D-70DF0F5EC792}" dt="2023-01-20T14:08:53.273" v="239" actId="20577"/>
        <pc:sldMkLst>
          <pc:docMk/>
          <pc:sldMk cId="1545405654" sldId="982"/>
        </pc:sldMkLst>
        <pc:spChg chg="mod">
          <ac:chgData name="Barbara Buchegger" userId="S::buchegger@oiat.at::82195943-d173-4bd1-8cb4-3a89bb5210f4" providerId="AD" clId="Web-{A2C2D930-49D3-1B4A-077D-70DF0F5EC792}" dt="2023-01-20T14:08:53.273" v="239" actId="20577"/>
          <ac:spMkLst>
            <pc:docMk/>
            <pc:sldMk cId="1545405654" sldId="982"/>
            <ac:spMk id="2" creationId="{A48DF66E-DACF-BAD1-5481-A512CBFDADAD}"/>
          </ac:spMkLst>
        </pc:spChg>
      </pc:sldChg>
      <pc:sldChg chg="modSp new">
        <pc:chgData name="Barbara Buchegger" userId="S::buchegger@oiat.at::82195943-d173-4bd1-8cb4-3a89bb5210f4" providerId="AD" clId="Web-{A2C2D930-49D3-1B4A-077D-70DF0F5EC792}" dt="2023-01-20T14:09:33.900" v="255" actId="20577"/>
        <pc:sldMkLst>
          <pc:docMk/>
          <pc:sldMk cId="1119256379" sldId="983"/>
        </pc:sldMkLst>
        <pc:spChg chg="mod">
          <ac:chgData name="Barbara Buchegger" userId="S::buchegger@oiat.at::82195943-d173-4bd1-8cb4-3a89bb5210f4" providerId="AD" clId="Web-{A2C2D930-49D3-1B4A-077D-70DF0F5EC792}" dt="2023-01-20T14:09:33.900" v="255" actId="20577"/>
          <ac:spMkLst>
            <pc:docMk/>
            <pc:sldMk cId="1119256379" sldId="983"/>
            <ac:spMk id="2" creationId="{C3C97A3A-25E2-5328-B839-7D0EDB6B3E8D}"/>
          </ac:spMkLst>
        </pc:spChg>
      </pc:sldChg>
      <pc:sldChg chg="modSp new">
        <pc:chgData name="Barbara Buchegger" userId="S::buchegger@oiat.at::82195943-d173-4bd1-8cb4-3a89bb5210f4" providerId="AD" clId="Web-{A2C2D930-49D3-1B4A-077D-70DF0F5EC792}" dt="2023-01-20T14:09:52.729" v="268" actId="20577"/>
        <pc:sldMkLst>
          <pc:docMk/>
          <pc:sldMk cId="1500955169" sldId="984"/>
        </pc:sldMkLst>
        <pc:spChg chg="mod">
          <ac:chgData name="Barbara Buchegger" userId="S::buchegger@oiat.at::82195943-d173-4bd1-8cb4-3a89bb5210f4" providerId="AD" clId="Web-{A2C2D930-49D3-1B4A-077D-70DF0F5EC792}" dt="2023-01-20T14:09:52.729" v="268" actId="20577"/>
          <ac:spMkLst>
            <pc:docMk/>
            <pc:sldMk cId="1500955169" sldId="984"/>
            <ac:spMk id="2" creationId="{6FD9B1E0-3773-43B9-A861-C4BE6D20CCF9}"/>
          </ac:spMkLst>
        </pc:spChg>
      </pc:sldChg>
    </pc:docChg>
  </pc:docChgLst>
  <pc:docChgLst>
    <pc:chgData name="Barbara Buchegger" userId="S::buchegger@oiat.at::82195943-d173-4bd1-8cb4-3a89bb5210f4" providerId="AD" clId="Web-{3E91FA53-16FF-DDDB-6DAE-46BC1D625D19}"/>
    <pc:docChg chg="modSld">
      <pc:chgData name="Barbara Buchegger" userId="S::buchegger@oiat.at::82195943-d173-4bd1-8cb4-3a89bb5210f4" providerId="AD" clId="Web-{3E91FA53-16FF-DDDB-6DAE-46BC1D625D19}" dt="2023-01-20T13:51:00.648" v="5"/>
      <pc:docMkLst>
        <pc:docMk/>
      </pc:docMkLst>
      <pc:sldChg chg="addSp delSp modSp">
        <pc:chgData name="Barbara Buchegger" userId="S::buchegger@oiat.at::82195943-d173-4bd1-8cb4-3a89bb5210f4" providerId="AD" clId="Web-{3E91FA53-16FF-DDDB-6DAE-46BC1D625D19}" dt="2023-01-20T13:51:00.648" v="5"/>
        <pc:sldMkLst>
          <pc:docMk/>
          <pc:sldMk cId="2601963224" sldId="942"/>
        </pc:sldMkLst>
        <pc:spChg chg="mod">
          <ac:chgData name="Barbara Buchegger" userId="S::buchegger@oiat.at::82195943-d173-4bd1-8cb4-3a89bb5210f4" providerId="AD" clId="Web-{3E91FA53-16FF-DDDB-6DAE-46BC1D625D19}" dt="2023-01-20T13:47:51.900" v="3" actId="20577"/>
          <ac:spMkLst>
            <pc:docMk/>
            <pc:sldMk cId="2601963224" sldId="942"/>
            <ac:spMk id="28" creationId="{417C1523-6645-4740-A80B-9BC6171E7C6B}"/>
          </ac:spMkLst>
        </pc:spChg>
        <pc:picChg chg="add mod">
          <ac:chgData name="Barbara Buchegger" userId="S::buchegger@oiat.at::82195943-d173-4bd1-8cb4-3a89bb5210f4" providerId="AD" clId="Web-{3E91FA53-16FF-DDDB-6DAE-46BC1D625D19}" dt="2023-01-20T13:51:00.648" v="5"/>
          <ac:picMkLst>
            <pc:docMk/>
            <pc:sldMk cId="2601963224" sldId="942"/>
            <ac:picMk id="2" creationId="{025017FF-82E0-0254-8698-E02D6B5827B2}"/>
          </ac:picMkLst>
        </pc:picChg>
        <pc:picChg chg="del">
          <ac:chgData name="Barbara Buchegger" userId="S::buchegger@oiat.at::82195943-d173-4bd1-8cb4-3a89bb5210f4" providerId="AD" clId="Web-{3E91FA53-16FF-DDDB-6DAE-46BC1D625D19}" dt="2023-01-20T13:47:53.963" v="4"/>
          <ac:picMkLst>
            <pc:docMk/>
            <pc:sldMk cId="2601963224" sldId="942"/>
            <ac:picMk id="7" creationId="{91EB5907-1194-7B43-8321-9C0818D7EB11}"/>
          </ac:picMkLst>
        </pc:picChg>
      </pc:sldChg>
    </pc:docChg>
  </pc:docChgLst>
  <pc:docChgLst>
    <pc:chgData name="Barbara Buchegger" userId="S::buchegger@oiat.at::82195943-d173-4bd1-8cb4-3a89bb5210f4" providerId="AD" clId="Web-{4A3F0B27-BE64-AAE3-F0FF-3D3081D30983}"/>
    <pc:docChg chg="addSld delSld modSld addMainMaster delMainMaster">
      <pc:chgData name="Barbara Buchegger" userId="S::buchegger@oiat.at::82195943-d173-4bd1-8cb4-3a89bb5210f4" providerId="AD" clId="Web-{4A3F0B27-BE64-AAE3-F0FF-3D3081D30983}" dt="2023-01-25T09:00:26.695" v="26" actId="20577"/>
      <pc:docMkLst>
        <pc:docMk/>
      </pc:docMkLst>
      <pc:sldChg chg="addSp modSp add">
        <pc:chgData name="Barbara Buchegger" userId="S::buchegger@oiat.at::82195943-d173-4bd1-8cb4-3a89bb5210f4" providerId="AD" clId="Web-{4A3F0B27-BE64-AAE3-F0FF-3D3081D30983}" dt="2023-01-25T09:00:26.695" v="26" actId="20577"/>
        <pc:sldMkLst>
          <pc:docMk/>
          <pc:sldMk cId="294467490" sldId="1013"/>
        </pc:sldMkLst>
        <pc:spChg chg="mod">
          <ac:chgData name="Barbara Buchegger" userId="S::buchegger@oiat.at::82195943-d173-4bd1-8cb4-3a89bb5210f4" providerId="AD" clId="Web-{4A3F0B27-BE64-AAE3-F0FF-3D3081D30983}" dt="2023-01-25T08:59:16.492" v="5" actId="20577"/>
          <ac:spMkLst>
            <pc:docMk/>
            <pc:sldMk cId="294467490" sldId="1013"/>
            <ac:spMk id="2" creationId="{A5EB4E47-329C-8523-DA9E-9E3A2391C94C}"/>
          </ac:spMkLst>
        </pc:spChg>
        <pc:spChg chg="add mod">
          <ac:chgData name="Barbara Buchegger" userId="S::buchegger@oiat.at::82195943-d173-4bd1-8cb4-3a89bb5210f4" providerId="AD" clId="Web-{4A3F0B27-BE64-AAE3-F0FF-3D3081D30983}" dt="2023-01-25T09:00:26.695" v="26" actId="20577"/>
          <ac:spMkLst>
            <pc:docMk/>
            <pc:sldMk cId="294467490" sldId="1013"/>
            <ac:spMk id="3" creationId="{26A8FA9A-0F62-34C9-797D-01E01A068A1D}"/>
          </ac:spMkLst>
        </pc:spChg>
      </pc:sldChg>
      <pc:sldChg chg="add del">
        <pc:chgData name="Barbara Buchegger" userId="S::buchegger@oiat.at::82195943-d173-4bd1-8cb4-3a89bb5210f4" providerId="AD" clId="Web-{4A3F0B27-BE64-AAE3-F0FF-3D3081D30983}" dt="2023-01-25T08:58:56.335" v="1"/>
        <pc:sldMkLst>
          <pc:docMk/>
          <pc:sldMk cId="2168317706" sldId="1013"/>
        </pc:sldMkLst>
      </pc:sldChg>
      <pc:sldMasterChg chg="add del addSldLayout delSldLayout">
        <pc:chgData name="Barbara Buchegger" userId="S::buchegger@oiat.at::82195943-d173-4bd1-8cb4-3a89bb5210f4" providerId="AD" clId="Web-{4A3F0B27-BE64-AAE3-F0FF-3D3081D30983}" dt="2023-01-25T08:58:56.335" v="1"/>
        <pc:sldMasterMkLst>
          <pc:docMk/>
          <pc:sldMasterMk cId="96252084" sldId="2147483648"/>
        </pc:sldMasterMkLst>
        <pc:sldLayoutChg chg="add del">
          <pc:chgData name="Barbara Buchegger" userId="S::buchegger@oiat.at::82195943-d173-4bd1-8cb4-3a89bb5210f4" providerId="AD" clId="Web-{4A3F0B27-BE64-AAE3-F0FF-3D3081D30983}" dt="2023-01-25T08:58:56.335" v="1"/>
          <pc:sldLayoutMkLst>
            <pc:docMk/>
            <pc:sldMasterMk cId="96252084" sldId="2147483648"/>
            <pc:sldLayoutMk cId="3942811242" sldId="2147483649"/>
          </pc:sldLayoutMkLst>
        </pc:sldLayoutChg>
        <pc:sldLayoutChg chg="add del">
          <pc:chgData name="Barbara Buchegger" userId="S::buchegger@oiat.at::82195943-d173-4bd1-8cb4-3a89bb5210f4" providerId="AD" clId="Web-{4A3F0B27-BE64-AAE3-F0FF-3D3081D30983}" dt="2023-01-25T08:58:56.335" v="1"/>
          <pc:sldLayoutMkLst>
            <pc:docMk/>
            <pc:sldMasterMk cId="96252084" sldId="2147483648"/>
            <pc:sldLayoutMk cId="2736091600" sldId="2147483650"/>
          </pc:sldLayoutMkLst>
        </pc:sldLayoutChg>
        <pc:sldLayoutChg chg="add del">
          <pc:chgData name="Barbara Buchegger" userId="S::buchegger@oiat.at::82195943-d173-4bd1-8cb4-3a89bb5210f4" providerId="AD" clId="Web-{4A3F0B27-BE64-AAE3-F0FF-3D3081D30983}" dt="2023-01-25T08:58:56.335" v="1"/>
          <pc:sldLayoutMkLst>
            <pc:docMk/>
            <pc:sldMasterMk cId="96252084" sldId="2147483648"/>
            <pc:sldLayoutMk cId="3189657383" sldId="2147483651"/>
          </pc:sldLayoutMkLst>
        </pc:sldLayoutChg>
        <pc:sldLayoutChg chg="add del">
          <pc:chgData name="Barbara Buchegger" userId="S::buchegger@oiat.at::82195943-d173-4bd1-8cb4-3a89bb5210f4" providerId="AD" clId="Web-{4A3F0B27-BE64-AAE3-F0FF-3D3081D30983}" dt="2023-01-25T08:58:56.335" v="1"/>
          <pc:sldLayoutMkLst>
            <pc:docMk/>
            <pc:sldMasterMk cId="96252084" sldId="2147483648"/>
            <pc:sldLayoutMk cId="3233602219" sldId="2147483652"/>
          </pc:sldLayoutMkLst>
        </pc:sldLayoutChg>
        <pc:sldLayoutChg chg="add del">
          <pc:chgData name="Barbara Buchegger" userId="S::buchegger@oiat.at::82195943-d173-4bd1-8cb4-3a89bb5210f4" providerId="AD" clId="Web-{4A3F0B27-BE64-AAE3-F0FF-3D3081D30983}" dt="2023-01-25T08:58:56.335" v="1"/>
          <pc:sldLayoutMkLst>
            <pc:docMk/>
            <pc:sldMasterMk cId="96252084" sldId="2147483648"/>
            <pc:sldLayoutMk cId="3828665911" sldId="2147483653"/>
          </pc:sldLayoutMkLst>
        </pc:sldLayoutChg>
        <pc:sldLayoutChg chg="add del">
          <pc:chgData name="Barbara Buchegger" userId="S::buchegger@oiat.at::82195943-d173-4bd1-8cb4-3a89bb5210f4" providerId="AD" clId="Web-{4A3F0B27-BE64-AAE3-F0FF-3D3081D30983}" dt="2023-01-25T08:58:56.335" v="1"/>
          <pc:sldLayoutMkLst>
            <pc:docMk/>
            <pc:sldMasterMk cId="96252084" sldId="2147483648"/>
            <pc:sldLayoutMk cId="182914673" sldId="2147483654"/>
          </pc:sldLayoutMkLst>
        </pc:sldLayoutChg>
        <pc:sldLayoutChg chg="add del">
          <pc:chgData name="Barbara Buchegger" userId="S::buchegger@oiat.at::82195943-d173-4bd1-8cb4-3a89bb5210f4" providerId="AD" clId="Web-{4A3F0B27-BE64-AAE3-F0FF-3D3081D30983}" dt="2023-01-25T08:58:56.335" v="1"/>
          <pc:sldLayoutMkLst>
            <pc:docMk/>
            <pc:sldMasterMk cId="96252084" sldId="2147483648"/>
            <pc:sldLayoutMk cId="2670815871" sldId="2147483655"/>
          </pc:sldLayoutMkLst>
        </pc:sldLayoutChg>
        <pc:sldLayoutChg chg="add del">
          <pc:chgData name="Barbara Buchegger" userId="S::buchegger@oiat.at::82195943-d173-4bd1-8cb4-3a89bb5210f4" providerId="AD" clId="Web-{4A3F0B27-BE64-AAE3-F0FF-3D3081D30983}" dt="2023-01-25T08:58:56.335" v="1"/>
          <pc:sldLayoutMkLst>
            <pc:docMk/>
            <pc:sldMasterMk cId="96252084" sldId="2147483648"/>
            <pc:sldLayoutMk cId="2497981218" sldId="2147483656"/>
          </pc:sldLayoutMkLst>
        </pc:sldLayoutChg>
        <pc:sldLayoutChg chg="add del">
          <pc:chgData name="Barbara Buchegger" userId="S::buchegger@oiat.at::82195943-d173-4bd1-8cb4-3a89bb5210f4" providerId="AD" clId="Web-{4A3F0B27-BE64-AAE3-F0FF-3D3081D30983}" dt="2023-01-25T08:58:56.335" v="1"/>
          <pc:sldLayoutMkLst>
            <pc:docMk/>
            <pc:sldMasterMk cId="96252084" sldId="2147483648"/>
            <pc:sldLayoutMk cId="172413414" sldId="2147483657"/>
          </pc:sldLayoutMkLst>
        </pc:sldLayoutChg>
        <pc:sldLayoutChg chg="add del">
          <pc:chgData name="Barbara Buchegger" userId="S::buchegger@oiat.at::82195943-d173-4bd1-8cb4-3a89bb5210f4" providerId="AD" clId="Web-{4A3F0B27-BE64-AAE3-F0FF-3D3081D30983}" dt="2023-01-25T08:58:56.335" v="1"/>
          <pc:sldLayoutMkLst>
            <pc:docMk/>
            <pc:sldMasterMk cId="96252084" sldId="2147483648"/>
            <pc:sldLayoutMk cId="1187731158" sldId="2147483658"/>
          </pc:sldLayoutMkLst>
        </pc:sldLayoutChg>
        <pc:sldLayoutChg chg="add del">
          <pc:chgData name="Barbara Buchegger" userId="S::buchegger@oiat.at::82195943-d173-4bd1-8cb4-3a89bb5210f4" providerId="AD" clId="Web-{4A3F0B27-BE64-AAE3-F0FF-3D3081D30983}" dt="2023-01-25T08:58:56.335" v="1"/>
          <pc:sldLayoutMkLst>
            <pc:docMk/>
            <pc:sldMasterMk cId="96252084" sldId="2147483648"/>
            <pc:sldLayoutMk cId="2011153270" sldId="2147483659"/>
          </pc:sldLayoutMkLst>
        </pc:sldLayoutChg>
      </pc:sldMasterChg>
    </pc:docChg>
  </pc:docChgLst>
  <pc:docChgLst>
    <pc:chgData name="Matthias Jax" userId="cd89ef17-9735-4177-9198-9f4f41e2c0d7" providerId="ADAL" clId="{951894FC-9355-44CA-8218-2CA9C8C4540C}"/>
    <pc:docChg chg="undo custSel addSld delSld modSld sldOrd delMainMaster">
      <pc:chgData name="Matthias Jax" userId="cd89ef17-9735-4177-9198-9f4f41e2c0d7" providerId="ADAL" clId="{951894FC-9355-44CA-8218-2CA9C8C4540C}" dt="2023-02-01T09:02:50.175" v="3219" actId="1035"/>
      <pc:docMkLst>
        <pc:docMk/>
      </pc:docMkLst>
      <pc:sldChg chg="modSp mod">
        <pc:chgData name="Matthias Jax" userId="cd89ef17-9735-4177-9198-9f4f41e2c0d7" providerId="ADAL" clId="{951894FC-9355-44CA-8218-2CA9C8C4540C}" dt="2023-02-01T08:49:54.853" v="3077" actId="113"/>
        <pc:sldMkLst>
          <pc:docMk/>
          <pc:sldMk cId="2815634296" sldId="598"/>
        </pc:sldMkLst>
        <pc:spChg chg="mod">
          <ac:chgData name="Matthias Jax" userId="cd89ef17-9735-4177-9198-9f4f41e2c0d7" providerId="ADAL" clId="{951894FC-9355-44CA-8218-2CA9C8C4540C}" dt="2023-01-30T13:47:51.558" v="2203" actId="1036"/>
          <ac:spMkLst>
            <pc:docMk/>
            <pc:sldMk cId="2815634296" sldId="598"/>
            <ac:spMk id="4" creationId="{ABC495B6-FDAE-39AD-0D67-FC1D3CE5DD97}"/>
          </ac:spMkLst>
        </pc:spChg>
        <pc:spChg chg="mod">
          <ac:chgData name="Matthias Jax" userId="cd89ef17-9735-4177-9198-9f4f41e2c0d7" providerId="ADAL" clId="{951894FC-9355-44CA-8218-2CA9C8C4540C}" dt="2023-02-01T08:49:54.853" v="3077" actId="113"/>
          <ac:spMkLst>
            <pc:docMk/>
            <pc:sldMk cId="2815634296" sldId="598"/>
            <ac:spMk id="7" creationId="{F0C9D649-8711-4A44-9E86-85171C518E68}"/>
          </ac:spMkLst>
        </pc:spChg>
      </pc:sldChg>
      <pc:sldChg chg="modSp mod delCm modCm">
        <pc:chgData name="Matthias Jax" userId="cd89ef17-9735-4177-9198-9f4f41e2c0d7" providerId="ADAL" clId="{951894FC-9355-44CA-8218-2CA9C8C4540C}" dt="2023-02-01T08:39:37.192" v="3024" actId="1076"/>
        <pc:sldMkLst>
          <pc:docMk/>
          <pc:sldMk cId="2724498044" sldId="600"/>
        </pc:sldMkLst>
        <pc:spChg chg="mod">
          <ac:chgData name="Matthias Jax" userId="cd89ef17-9735-4177-9198-9f4f41e2c0d7" providerId="ADAL" clId="{951894FC-9355-44CA-8218-2CA9C8C4540C}" dt="2023-02-01T08:39:37.192" v="3024" actId="1076"/>
          <ac:spMkLst>
            <pc:docMk/>
            <pc:sldMk cId="2724498044" sldId="600"/>
            <ac:spMk id="2" creationId="{524C4E9E-7139-4CDB-96D2-60B6BEE9920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Matthias Jax" userId="cd89ef17-9735-4177-9198-9f4f41e2c0d7" providerId="ADAL" clId="{951894FC-9355-44CA-8218-2CA9C8C4540C}" dt="2023-01-30T11:00:56.070" v="1453"/>
              <pc2:cmMkLst xmlns:pc2="http://schemas.microsoft.com/office/powerpoint/2019/9/main/command">
                <pc:docMk/>
                <pc:sldMk cId="2724498044" sldId="600"/>
                <pc2:cmMk id="{AC522454-FB1D-4283-9A6A-A6B3383967BE}"/>
              </pc2:cmMkLst>
              <pc226:cmRplyChg chg="add">
                <pc226:chgData name="Matthias Jax" userId="cd89ef17-9735-4177-9198-9f4f41e2c0d7" providerId="ADAL" clId="{951894FC-9355-44CA-8218-2CA9C8C4540C}" dt="2023-01-30T09:29:32.073" v="867"/>
                <pc2:cmRplyMkLst xmlns:pc2="http://schemas.microsoft.com/office/powerpoint/2019/9/main/command">
                  <pc:docMk/>
                  <pc:sldMk cId="2724498044" sldId="600"/>
                  <pc2:cmMk id="{AC522454-FB1D-4283-9A6A-A6B3383967BE}"/>
                  <pc2:cmRplyMk id="{729F9F03-5FDE-4222-A89F-59A4527260D2}"/>
                </pc2:cmRplyMkLst>
              </pc226:cmRplyChg>
            </pc226:cmChg>
          </p:ext>
        </pc:extLst>
      </pc:sldChg>
      <pc:sldChg chg="modSp mod">
        <pc:chgData name="Matthias Jax" userId="cd89ef17-9735-4177-9198-9f4f41e2c0d7" providerId="ADAL" clId="{951894FC-9355-44CA-8218-2CA9C8C4540C}" dt="2023-02-01T08:57:04.770" v="3172" actId="688"/>
        <pc:sldMkLst>
          <pc:docMk/>
          <pc:sldMk cId="3721227122" sldId="648"/>
        </pc:sldMkLst>
        <pc:picChg chg="mod">
          <ac:chgData name="Matthias Jax" userId="cd89ef17-9735-4177-9198-9f4f41e2c0d7" providerId="ADAL" clId="{951894FC-9355-44CA-8218-2CA9C8C4540C}" dt="2023-02-01T08:57:04.770" v="3172" actId="688"/>
          <ac:picMkLst>
            <pc:docMk/>
            <pc:sldMk cId="3721227122" sldId="648"/>
            <ac:picMk id="4" creationId="{377A00FD-511D-47C7-8910-9BD729FAEFE0}"/>
          </ac:picMkLst>
        </pc:picChg>
      </pc:sldChg>
      <pc:sldChg chg="modNotesTx">
        <pc:chgData name="Matthias Jax" userId="cd89ef17-9735-4177-9198-9f4f41e2c0d7" providerId="ADAL" clId="{951894FC-9355-44CA-8218-2CA9C8C4540C}" dt="2023-02-01T08:39:48.500" v="3039" actId="20577"/>
        <pc:sldMkLst>
          <pc:docMk/>
          <pc:sldMk cId="2913912675" sldId="653"/>
        </pc:sldMkLst>
      </pc:sldChg>
      <pc:sldChg chg="modSp mod">
        <pc:chgData name="Matthias Jax" userId="cd89ef17-9735-4177-9198-9f4f41e2c0d7" providerId="ADAL" clId="{951894FC-9355-44CA-8218-2CA9C8C4540C}" dt="2023-02-01T08:47:57.878" v="3061" actId="20577"/>
        <pc:sldMkLst>
          <pc:docMk/>
          <pc:sldMk cId="1620265437" sldId="835"/>
        </pc:sldMkLst>
        <pc:spChg chg="mod">
          <ac:chgData name="Matthias Jax" userId="cd89ef17-9735-4177-9198-9f4f41e2c0d7" providerId="ADAL" clId="{951894FC-9355-44CA-8218-2CA9C8C4540C}" dt="2023-02-01T08:47:57.878" v="3061" actId="20577"/>
          <ac:spMkLst>
            <pc:docMk/>
            <pc:sldMk cId="1620265437" sldId="835"/>
            <ac:spMk id="8" creationId="{0B383468-EA88-449C-AC86-DEB8D6666A68}"/>
          </ac:spMkLst>
        </pc:spChg>
      </pc:sldChg>
      <pc:sldChg chg="modSp mod">
        <pc:chgData name="Matthias Jax" userId="cd89ef17-9735-4177-9198-9f4f41e2c0d7" providerId="ADAL" clId="{951894FC-9355-44CA-8218-2CA9C8C4540C}" dt="2023-02-01T08:48:47.238" v="3074" actId="20577"/>
        <pc:sldMkLst>
          <pc:docMk/>
          <pc:sldMk cId="4026147531" sldId="925"/>
        </pc:sldMkLst>
        <pc:spChg chg="mod">
          <ac:chgData name="Matthias Jax" userId="cd89ef17-9735-4177-9198-9f4f41e2c0d7" providerId="ADAL" clId="{951894FC-9355-44CA-8218-2CA9C8C4540C}" dt="2023-02-01T08:48:47.238" v="3074" actId="20577"/>
          <ac:spMkLst>
            <pc:docMk/>
            <pc:sldMk cId="4026147531" sldId="925"/>
            <ac:spMk id="4" creationId="{612EDD28-156C-78F6-73AD-78DD91F2442A}"/>
          </ac:spMkLst>
        </pc:spChg>
        <pc:spChg chg="mod">
          <ac:chgData name="Matthias Jax" userId="cd89ef17-9735-4177-9198-9f4f41e2c0d7" providerId="ADAL" clId="{951894FC-9355-44CA-8218-2CA9C8C4540C}" dt="2023-02-01T08:43:48.908" v="3046" actId="113"/>
          <ac:spMkLst>
            <pc:docMk/>
            <pc:sldMk cId="4026147531" sldId="925"/>
            <ac:spMk id="9" creationId="{5BB74CBA-759B-40B4-8731-050F9D2F313C}"/>
          </ac:spMkLst>
        </pc:spChg>
      </pc:sldChg>
      <pc:sldChg chg="modSp mod">
        <pc:chgData name="Matthias Jax" userId="cd89ef17-9735-4177-9198-9f4f41e2c0d7" providerId="ADAL" clId="{951894FC-9355-44CA-8218-2CA9C8C4540C}" dt="2023-01-30T13:44:40.297" v="2130" actId="108"/>
        <pc:sldMkLst>
          <pc:docMk/>
          <pc:sldMk cId="1164131370" sldId="928"/>
        </pc:sldMkLst>
        <pc:spChg chg="mod">
          <ac:chgData name="Matthias Jax" userId="cd89ef17-9735-4177-9198-9f4f41e2c0d7" providerId="ADAL" clId="{951894FC-9355-44CA-8218-2CA9C8C4540C}" dt="2023-01-30T09:33:39.657" v="880" actId="1076"/>
          <ac:spMkLst>
            <pc:docMk/>
            <pc:sldMk cId="1164131370" sldId="928"/>
            <ac:spMk id="5" creationId="{48BF38AC-8449-2EEE-41BA-6E87D8D18708}"/>
          </ac:spMkLst>
        </pc:spChg>
        <pc:spChg chg="mod">
          <ac:chgData name="Matthias Jax" userId="cd89ef17-9735-4177-9198-9f4f41e2c0d7" providerId="ADAL" clId="{951894FC-9355-44CA-8218-2CA9C8C4540C}" dt="2023-01-30T13:44:40.297" v="2130" actId="108"/>
          <ac:spMkLst>
            <pc:docMk/>
            <pc:sldMk cId="1164131370" sldId="928"/>
            <ac:spMk id="9" creationId="{13C2B92A-58E4-4CA1-936A-24700A66A126}"/>
          </ac:spMkLst>
        </pc:spChg>
      </pc:sldChg>
      <pc:sldChg chg="modSp mod">
        <pc:chgData name="Matthias Jax" userId="cd89ef17-9735-4177-9198-9f4f41e2c0d7" providerId="ADAL" clId="{951894FC-9355-44CA-8218-2CA9C8C4540C}" dt="2023-02-01T08:48:03.422" v="3063" actId="20577"/>
        <pc:sldMkLst>
          <pc:docMk/>
          <pc:sldMk cId="2601963224" sldId="942"/>
        </pc:sldMkLst>
        <pc:spChg chg="mod">
          <ac:chgData name="Matthias Jax" userId="cd89ef17-9735-4177-9198-9f4f41e2c0d7" providerId="ADAL" clId="{951894FC-9355-44CA-8218-2CA9C8C4540C}" dt="2023-02-01T08:48:03.422" v="3063" actId="20577"/>
          <ac:spMkLst>
            <pc:docMk/>
            <pc:sldMk cId="2601963224" sldId="942"/>
            <ac:spMk id="27" creationId="{92A5B040-DF83-4C67-87E6-463E8A792E95}"/>
          </ac:spMkLst>
        </pc:spChg>
      </pc:sldChg>
      <pc:sldChg chg="modNotesTx">
        <pc:chgData name="Matthias Jax" userId="cd89ef17-9735-4177-9198-9f4f41e2c0d7" providerId="ADAL" clId="{951894FC-9355-44CA-8218-2CA9C8C4540C}" dt="2023-01-30T07:44:41.076" v="381" actId="6549"/>
        <pc:sldMkLst>
          <pc:docMk/>
          <pc:sldMk cId="2268272903" sldId="943"/>
        </pc:sldMkLst>
      </pc:sldChg>
      <pc:sldChg chg="addSp modSp mod">
        <pc:chgData name="Matthias Jax" userId="cd89ef17-9735-4177-9198-9f4f41e2c0d7" providerId="ADAL" clId="{951894FC-9355-44CA-8218-2CA9C8C4540C}" dt="2023-01-30T09:28:56.277" v="863" actId="1440"/>
        <pc:sldMkLst>
          <pc:docMk/>
          <pc:sldMk cId="3720968761" sldId="956"/>
        </pc:sldMkLst>
        <pc:spChg chg="add mod">
          <ac:chgData name="Matthias Jax" userId="cd89ef17-9735-4177-9198-9f4f41e2c0d7" providerId="ADAL" clId="{951894FC-9355-44CA-8218-2CA9C8C4540C}" dt="2023-01-30T09:28:36.413" v="858" actId="1076"/>
          <ac:spMkLst>
            <pc:docMk/>
            <pc:sldMk cId="3720968761" sldId="956"/>
            <ac:spMk id="5" creationId="{8BC33D64-00CD-3785-4435-5A6CCB30C1D2}"/>
          </ac:spMkLst>
        </pc:spChg>
        <pc:picChg chg="add mod">
          <ac:chgData name="Matthias Jax" userId="cd89ef17-9735-4177-9198-9f4f41e2c0d7" providerId="ADAL" clId="{951894FC-9355-44CA-8218-2CA9C8C4540C}" dt="2023-01-30T09:28:36.413" v="858" actId="1076"/>
          <ac:picMkLst>
            <pc:docMk/>
            <pc:sldMk cId="3720968761" sldId="956"/>
            <ac:picMk id="3" creationId="{4CBFB119-0ABB-B701-4318-A5773B4C1DDB}"/>
          </ac:picMkLst>
        </pc:picChg>
        <pc:picChg chg="add mod">
          <ac:chgData name="Matthias Jax" userId="cd89ef17-9735-4177-9198-9f4f41e2c0d7" providerId="ADAL" clId="{951894FC-9355-44CA-8218-2CA9C8C4540C}" dt="2023-01-30T09:28:56.277" v="863" actId="1440"/>
          <ac:picMkLst>
            <pc:docMk/>
            <pc:sldMk cId="3720968761" sldId="956"/>
            <ac:picMk id="8" creationId="{B679EFE6-C3CB-6B47-5FC1-D7790A75CDE4}"/>
          </ac:picMkLst>
        </pc:picChg>
      </pc:sldChg>
      <pc:sldChg chg="addSp modSp mod">
        <pc:chgData name="Matthias Jax" userId="cd89ef17-9735-4177-9198-9f4f41e2c0d7" providerId="ADAL" clId="{951894FC-9355-44CA-8218-2CA9C8C4540C}" dt="2023-02-01T08:54:52.542" v="3162" actId="20577"/>
        <pc:sldMkLst>
          <pc:docMk/>
          <pc:sldMk cId="1413840152" sldId="975"/>
        </pc:sldMkLst>
        <pc:spChg chg="mod">
          <ac:chgData name="Matthias Jax" userId="cd89ef17-9735-4177-9198-9f4f41e2c0d7" providerId="ADAL" clId="{951894FC-9355-44CA-8218-2CA9C8C4540C}" dt="2023-02-01T08:54:52.542" v="3162" actId="20577"/>
          <ac:spMkLst>
            <pc:docMk/>
            <pc:sldMk cId="1413840152" sldId="975"/>
            <ac:spMk id="9" creationId="{976EA047-90C9-4FA5-8A93-81040BC49404}"/>
          </ac:spMkLst>
        </pc:spChg>
        <pc:grpChg chg="add mod">
          <ac:chgData name="Matthias Jax" userId="cd89ef17-9735-4177-9198-9f4f41e2c0d7" providerId="ADAL" clId="{951894FC-9355-44CA-8218-2CA9C8C4540C}" dt="2023-01-30T08:51:59.414" v="777" actId="1076"/>
          <ac:grpSpMkLst>
            <pc:docMk/>
            <pc:sldMk cId="1413840152" sldId="975"/>
            <ac:grpSpMk id="7" creationId="{B149AC0A-A5AD-CF73-D7B6-2A1A90E2C99D}"/>
          </ac:grpSpMkLst>
        </pc:grpChg>
        <pc:picChg chg="add mod">
          <ac:chgData name="Matthias Jax" userId="cd89ef17-9735-4177-9198-9f4f41e2c0d7" providerId="ADAL" clId="{951894FC-9355-44CA-8218-2CA9C8C4540C}" dt="2023-01-30T08:51:44.176" v="769" actId="164"/>
          <ac:picMkLst>
            <pc:docMk/>
            <pc:sldMk cId="1413840152" sldId="975"/>
            <ac:picMk id="3" creationId="{A10AA7DF-88C9-D076-77E0-E61FF1172CAA}"/>
          </ac:picMkLst>
        </pc:picChg>
        <pc:picChg chg="mod">
          <ac:chgData name="Matthias Jax" userId="cd89ef17-9735-4177-9198-9f4f41e2c0d7" providerId="ADAL" clId="{951894FC-9355-44CA-8218-2CA9C8C4540C}" dt="2023-01-30T08:52:02.407" v="778" actId="1076"/>
          <ac:picMkLst>
            <pc:docMk/>
            <pc:sldMk cId="1413840152" sldId="975"/>
            <ac:picMk id="4" creationId="{1DD1F283-1891-6663-948B-48B6C71B284A}"/>
          </ac:picMkLst>
        </pc:picChg>
        <pc:picChg chg="add mod">
          <ac:chgData name="Matthias Jax" userId="cd89ef17-9735-4177-9198-9f4f41e2c0d7" providerId="ADAL" clId="{951894FC-9355-44CA-8218-2CA9C8C4540C}" dt="2023-01-30T08:51:44.176" v="769" actId="164"/>
          <ac:picMkLst>
            <pc:docMk/>
            <pc:sldMk cId="1413840152" sldId="975"/>
            <ac:picMk id="6" creationId="{7317A908-54A5-6F3B-F5FB-1319D07CB8C4}"/>
          </ac:picMkLst>
        </pc:picChg>
      </pc:sldChg>
      <pc:sldChg chg="modSp mod">
        <pc:chgData name="Matthias Jax" userId="cd89ef17-9735-4177-9198-9f4f41e2c0d7" providerId="ADAL" clId="{951894FC-9355-44CA-8218-2CA9C8C4540C}" dt="2023-02-01T08:53:30.078" v="3106" actId="20577"/>
        <pc:sldMkLst>
          <pc:docMk/>
          <pc:sldMk cId="3042975253" sldId="978"/>
        </pc:sldMkLst>
        <pc:spChg chg="mod">
          <ac:chgData name="Matthias Jax" userId="cd89ef17-9735-4177-9198-9f4f41e2c0d7" providerId="ADAL" clId="{951894FC-9355-44CA-8218-2CA9C8C4540C}" dt="2023-02-01T08:53:30.078" v="3106" actId="20577"/>
          <ac:spMkLst>
            <pc:docMk/>
            <pc:sldMk cId="3042975253" sldId="978"/>
            <ac:spMk id="4" creationId="{41C62548-0E62-F4E2-67D7-20BAEF4C0EA5}"/>
          </ac:spMkLst>
        </pc:spChg>
        <pc:spChg chg="mod">
          <ac:chgData name="Matthias Jax" userId="cd89ef17-9735-4177-9198-9f4f41e2c0d7" providerId="ADAL" clId="{951894FC-9355-44CA-8218-2CA9C8C4540C}" dt="2023-02-01T08:44:05.352" v="3049" actId="1076"/>
          <ac:spMkLst>
            <pc:docMk/>
            <pc:sldMk cId="3042975253" sldId="978"/>
            <ac:spMk id="9" creationId="{5BB74CBA-759B-40B4-8731-050F9D2F313C}"/>
          </ac:spMkLst>
        </pc:spChg>
      </pc:sldChg>
      <pc:sldChg chg="addSp delSp modSp mod">
        <pc:chgData name="Matthias Jax" userId="cd89ef17-9735-4177-9198-9f4f41e2c0d7" providerId="ADAL" clId="{951894FC-9355-44CA-8218-2CA9C8C4540C}" dt="2023-01-30T13:55:13.017" v="2468" actId="14100"/>
        <pc:sldMkLst>
          <pc:docMk/>
          <pc:sldMk cId="1579620329" sldId="985"/>
        </pc:sldMkLst>
        <pc:spChg chg="add del mod">
          <ac:chgData name="Matthias Jax" userId="cd89ef17-9735-4177-9198-9f4f41e2c0d7" providerId="ADAL" clId="{951894FC-9355-44CA-8218-2CA9C8C4540C}" dt="2023-01-24T12:33:50.198" v="287"/>
          <ac:spMkLst>
            <pc:docMk/>
            <pc:sldMk cId="1579620329" sldId="985"/>
            <ac:spMk id="4" creationId="{0309B46A-C358-F75F-1D11-883FB92B4669}"/>
          </ac:spMkLst>
        </pc:spChg>
        <pc:spChg chg="add mod">
          <ac:chgData name="Matthias Jax" userId="cd89ef17-9735-4177-9198-9f4f41e2c0d7" providerId="ADAL" clId="{951894FC-9355-44CA-8218-2CA9C8C4540C}" dt="2023-01-24T12:34:13.247" v="358" actId="6549"/>
          <ac:spMkLst>
            <pc:docMk/>
            <pc:sldMk cId="1579620329" sldId="985"/>
            <ac:spMk id="5" creationId="{60968A50-EF0C-FF52-2FEA-C566AF23B347}"/>
          </ac:spMkLst>
        </pc:spChg>
        <pc:spChg chg="del">
          <ac:chgData name="Matthias Jax" userId="cd89ef17-9735-4177-9198-9f4f41e2c0d7" providerId="ADAL" clId="{951894FC-9355-44CA-8218-2CA9C8C4540C}" dt="2023-01-24T12:33:51.606" v="288" actId="478"/>
          <ac:spMkLst>
            <pc:docMk/>
            <pc:sldMk cId="1579620329" sldId="985"/>
            <ac:spMk id="7" creationId="{DCBDE21A-7512-4770-9909-CABF6F8CE20E}"/>
          </ac:spMkLst>
        </pc:spChg>
        <pc:spChg chg="mod">
          <ac:chgData name="Matthias Jax" userId="cd89ef17-9735-4177-9198-9f4f41e2c0d7" providerId="ADAL" clId="{951894FC-9355-44CA-8218-2CA9C8C4540C}" dt="2023-01-30T13:55:13.017" v="2468" actId="14100"/>
          <ac:spMkLst>
            <pc:docMk/>
            <pc:sldMk cId="1579620329" sldId="985"/>
            <ac:spMk id="10" creationId="{E8E7559B-8B3C-556A-4D06-3441FDCB05A7}"/>
          </ac:spMkLst>
        </pc:spChg>
        <pc:spChg chg="mod">
          <ac:chgData name="Matthias Jax" userId="cd89ef17-9735-4177-9198-9f4f41e2c0d7" providerId="ADAL" clId="{951894FC-9355-44CA-8218-2CA9C8C4540C}" dt="2023-01-30T13:55:03.122" v="2449" actId="14100"/>
          <ac:spMkLst>
            <pc:docMk/>
            <pc:sldMk cId="1579620329" sldId="985"/>
            <ac:spMk id="11" creationId="{4673A5FB-5C73-AA3F-86BD-C7C0430A6403}"/>
          </ac:spMkLst>
        </pc:spChg>
        <pc:spChg chg="mod">
          <ac:chgData name="Matthias Jax" userId="cd89ef17-9735-4177-9198-9f4f41e2c0d7" providerId="ADAL" clId="{951894FC-9355-44CA-8218-2CA9C8C4540C}" dt="2023-01-30T13:55:05.455" v="2450" actId="14100"/>
          <ac:spMkLst>
            <pc:docMk/>
            <pc:sldMk cId="1579620329" sldId="985"/>
            <ac:spMk id="12" creationId="{600D7486-142B-1AEF-6F90-D3BAA8A06B85}"/>
          </ac:spMkLst>
        </pc:spChg>
        <pc:graphicFrameChg chg="add del mod">
          <ac:chgData name="Matthias Jax" userId="cd89ef17-9735-4177-9198-9f4f41e2c0d7" providerId="ADAL" clId="{951894FC-9355-44CA-8218-2CA9C8C4540C}" dt="2023-01-24T12:34:35.993" v="359" actId="478"/>
          <ac:graphicFrameMkLst>
            <pc:docMk/>
            <pc:sldMk cId="1579620329" sldId="985"/>
            <ac:graphicFrameMk id="3" creationId="{ED909E0D-5E29-335E-2387-5C43B219A0E9}"/>
          </ac:graphicFrameMkLst>
        </pc:graphicFrameChg>
        <pc:graphicFrameChg chg="add del mod">
          <ac:chgData name="Matthias Jax" userId="cd89ef17-9735-4177-9198-9f4f41e2c0d7" providerId="ADAL" clId="{951894FC-9355-44CA-8218-2CA9C8C4540C}" dt="2023-01-24T12:35:00.691" v="361" actId="478"/>
          <ac:graphicFrameMkLst>
            <pc:docMk/>
            <pc:sldMk cId="1579620329" sldId="985"/>
            <ac:graphicFrameMk id="6" creationId="{743497E6-A27D-ACEB-ACF8-F9728E84DC87}"/>
          </ac:graphicFrameMkLst>
        </pc:graphicFrameChg>
        <pc:graphicFrameChg chg="mod">
          <ac:chgData name="Matthias Jax" userId="cd89ef17-9735-4177-9198-9f4f41e2c0d7" providerId="ADAL" clId="{951894FC-9355-44CA-8218-2CA9C8C4540C}" dt="2023-01-30T13:54:44.493" v="2437" actId="207"/>
          <ac:graphicFrameMkLst>
            <pc:docMk/>
            <pc:sldMk cId="1579620329" sldId="985"/>
            <ac:graphicFrameMk id="7" creationId="{CBDD344A-F924-C8B2-5300-0BA7DB358CEE}"/>
          </ac:graphicFrameMkLst>
        </pc:graphicFrameChg>
        <pc:graphicFrameChg chg="add mod">
          <ac:chgData name="Matthias Jax" userId="cd89ef17-9735-4177-9198-9f4f41e2c0d7" providerId="ADAL" clId="{951894FC-9355-44CA-8218-2CA9C8C4540C}" dt="2023-01-24T12:35:01.095" v="362"/>
          <ac:graphicFrameMkLst>
            <pc:docMk/>
            <pc:sldMk cId="1579620329" sldId="985"/>
            <ac:graphicFrameMk id="9" creationId="{B25B6C4A-3160-5EA4-8F44-BD294D0BC53F}"/>
          </ac:graphicFrameMkLst>
        </pc:graphicFrameChg>
        <pc:picChg chg="add del mod">
          <ac:chgData name="Matthias Jax" userId="cd89ef17-9735-4177-9198-9f4f41e2c0d7" providerId="ADAL" clId="{951894FC-9355-44CA-8218-2CA9C8C4540C}" dt="2023-01-24T12:33:26.918" v="284" actId="478"/>
          <ac:picMkLst>
            <pc:docMk/>
            <pc:sldMk cId="1579620329" sldId="985"/>
            <ac:picMk id="2" creationId="{E615FF2B-E6A4-56D5-51FE-03C2B2DF1D69}"/>
          </ac:picMkLst>
        </pc:picChg>
      </pc:sldChg>
      <pc:sldChg chg="modSp mod">
        <pc:chgData name="Matthias Jax" userId="cd89ef17-9735-4177-9198-9f4f41e2c0d7" providerId="ADAL" clId="{951894FC-9355-44CA-8218-2CA9C8C4540C}" dt="2023-01-30T13:57:39.967" v="2543" actId="20577"/>
        <pc:sldMkLst>
          <pc:docMk/>
          <pc:sldMk cId="3641981514" sldId="988"/>
        </pc:sldMkLst>
        <pc:spChg chg="mod">
          <ac:chgData name="Matthias Jax" userId="cd89ef17-9735-4177-9198-9f4f41e2c0d7" providerId="ADAL" clId="{951894FC-9355-44CA-8218-2CA9C8C4540C}" dt="2023-01-30T13:57:39.967" v="2543" actId="20577"/>
          <ac:spMkLst>
            <pc:docMk/>
            <pc:sldMk cId="3641981514" sldId="988"/>
            <ac:spMk id="7" creationId="{DCBDE21A-7512-4770-9909-CABF6F8CE20E}"/>
          </ac:spMkLst>
        </pc:spChg>
      </pc:sldChg>
      <pc:sldChg chg="modSp mod">
        <pc:chgData name="Matthias Jax" userId="cd89ef17-9735-4177-9198-9f4f41e2c0d7" providerId="ADAL" clId="{951894FC-9355-44CA-8218-2CA9C8C4540C}" dt="2023-02-01T08:50:10.810" v="3078" actId="20577"/>
        <pc:sldMkLst>
          <pc:docMk/>
          <pc:sldMk cId="4046417330" sldId="989"/>
        </pc:sldMkLst>
        <pc:spChg chg="mod">
          <ac:chgData name="Matthias Jax" userId="cd89ef17-9735-4177-9198-9f4f41e2c0d7" providerId="ADAL" clId="{951894FC-9355-44CA-8218-2CA9C8C4540C}" dt="2023-02-01T08:50:10.810" v="3078" actId="20577"/>
          <ac:spMkLst>
            <pc:docMk/>
            <pc:sldMk cId="4046417330" sldId="989"/>
            <ac:spMk id="7" creationId="{DCBDE21A-7512-4770-9909-CABF6F8CE20E}"/>
          </ac:spMkLst>
        </pc:spChg>
      </pc:sldChg>
      <pc:sldChg chg="modSp mod">
        <pc:chgData name="Matthias Jax" userId="cd89ef17-9735-4177-9198-9f4f41e2c0d7" providerId="ADAL" clId="{951894FC-9355-44CA-8218-2CA9C8C4540C}" dt="2023-01-30T13:58:15.637" v="2561" actId="1038"/>
        <pc:sldMkLst>
          <pc:docMk/>
          <pc:sldMk cId="3942608626" sldId="999"/>
        </pc:sldMkLst>
        <pc:spChg chg="mod">
          <ac:chgData name="Matthias Jax" userId="cd89ef17-9735-4177-9198-9f4f41e2c0d7" providerId="ADAL" clId="{951894FC-9355-44CA-8218-2CA9C8C4540C}" dt="2023-01-30T13:58:09.838" v="2548" actId="14100"/>
          <ac:spMkLst>
            <pc:docMk/>
            <pc:sldMk cId="3942608626" sldId="999"/>
            <ac:spMk id="4" creationId="{103C02B4-55F9-BDC6-CF1D-27EB9C99FFA0}"/>
          </ac:spMkLst>
        </pc:spChg>
        <pc:spChg chg="mod">
          <ac:chgData name="Matthias Jax" userId="cd89ef17-9735-4177-9198-9f4f41e2c0d7" providerId="ADAL" clId="{951894FC-9355-44CA-8218-2CA9C8C4540C}" dt="2023-01-30T13:58:15.637" v="2561" actId="1038"/>
          <ac:spMkLst>
            <pc:docMk/>
            <pc:sldMk cId="3942608626" sldId="999"/>
            <ac:spMk id="5" creationId="{EAAEA51E-C002-60C6-AE43-AFB5B98FA782}"/>
          </ac:spMkLst>
        </pc:spChg>
        <pc:graphicFrameChg chg="mod">
          <ac:chgData name="Matthias Jax" userId="cd89ef17-9735-4177-9198-9f4f41e2c0d7" providerId="ADAL" clId="{951894FC-9355-44CA-8218-2CA9C8C4540C}" dt="2023-01-30T13:58:04.224" v="2547" actId="113"/>
          <ac:graphicFrameMkLst>
            <pc:docMk/>
            <pc:sldMk cId="3942608626" sldId="999"/>
            <ac:graphicFrameMk id="2" creationId="{4824459C-8165-3572-C331-8811691F8285}"/>
          </ac:graphicFrameMkLst>
        </pc:graphicFrameChg>
      </pc:sldChg>
      <pc:sldChg chg="modSp mod">
        <pc:chgData name="Matthias Jax" userId="cd89ef17-9735-4177-9198-9f4f41e2c0d7" providerId="ADAL" clId="{951894FC-9355-44CA-8218-2CA9C8C4540C}" dt="2023-01-30T13:58:39.309" v="2582" actId="1038"/>
        <pc:sldMkLst>
          <pc:docMk/>
          <pc:sldMk cId="3967142151" sldId="1000"/>
        </pc:sldMkLst>
        <pc:spChg chg="mod">
          <ac:chgData name="Matthias Jax" userId="cd89ef17-9735-4177-9198-9f4f41e2c0d7" providerId="ADAL" clId="{951894FC-9355-44CA-8218-2CA9C8C4540C}" dt="2023-01-30T13:58:27.003" v="2563" actId="14100"/>
          <ac:spMkLst>
            <pc:docMk/>
            <pc:sldMk cId="3967142151" sldId="1000"/>
            <ac:spMk id="3" creationId="{CA24D098-CB95-48E2-87FF-D4285A9FF49A}"/>
          </ac:spMkLst>
        </pc:spChg>
        <pc:spChg chg="mod">
          <ac:chgData name="Matthias Jax" userId="cd89ef17-9735-4177-9198-9f4f41e2c0d7" providerId="ADAL" clId="{951894FC-9355-44CA-8218-2CA9C8C4540C}" dt="2023-01-30T13:58:31.413" v="2575" actId="1038"/>
          <ac:spMkLst>
            <pc:docMk/>
            <pc:sldMk cId="3967142151" sldId="1000"/>
            <ac:spMk id="5" creationId="{AD23ECBA-1F08-9A70-CC10-BC441F380227}"/>
          </ac:spMkLst>
        </pc:spChg>
        <pc:spChg chg="mod">
          <ac:chgData name="Matthias Jax" userId="cd89ef17-9735-4177-9198-9f4f41e2c0d7" providerId="ADAL" clId="{951894FC-9355-44CA-8218-2CA9C8C4540C}" dt="2023-01-30T13:58:39.309" v="2582" actId="1038"/>
          <ac:spMkLst>
            <pc:docMk/>
            <pc:sldMk cId="3967142151" sldId="1000"/>
            <ac:spMk id="13" creationId="{504838B5-6C26-5C08-C5E2-E50A310B2AF1}"/>
          </ac:spMkLst>
        </pc:spChg>
        <pc:graphicFrameChg chg="mod">
          <ac:chgData name="Matthias Jax" userId="cd89ef17-9735-4177-9198-9f4f41e2c0d7" providerId="ADAL" clId="{951894FC-9355-44CA-8218-2CA9C8C4540C}" dt="2023-01-30T13:58:36.484" v="2577" actId="113"/>
          <ac:graphicFrameMkLst>
            <pc:docMk/>
            <pc:sldMk cId="3967142151" sldId="1000"/>
            <ac:graphicFrameMk id="2" creationId="{C309123E-AF8C-E173-275F-029F9042E8FF}"/>
          </ac:graphicFrameMkLst>
        </pc:graphicFrameChg>
      </pc:sldChg>
      <pc:sldChg chg="addSp delSp modSp add mod addCm modCm modNotesTx">
        <pc:chgData name="Matthias Jax" userId="cd89ef17-9735-4177-9198-9f4f41e2c0d7" providerId="ADAL" clId="{951894FC-9355-44CA-8218-2CA9C8C4540C}" dt="2023-02-01T08:59:08.178" v="3208" actId="27918"/>
        <pc:sldMkLst>
          <pc:docMk/>
          <pc:sldMk cId="4042256678" sldId="1009"/>
        </pc:sldMkLst>
        <pc:spChg chg="add mod">
          <ac:chgData name="Matthias Jax" userId="cd89ef17-9735-4177-9198-9f4f41e2c0d7" providerId="ADAL" clId="{951894FC-9355-44CA-8218-2CA9C8C4540C}" dt="2023-01-30T09:31:03.261" v="872" actId="1035"/>
          <ac:spMkLst>
            <pc:docMk/>
            <pc:sldMk cId="4042256678" sldId="1009"/>
            <ac:spMk id="4" creationId="{23EC5FB6-9376-2821-B5E1-1D49EED12E19}"/>
          </ac:spMkLst>
        </pc:spChg>
        <pc:spChg chg="mod">
          <ac:chgData name="Matthias Jax" userId="cd89ef17-9735-4177-9198-9f4f41e2c0d7" providerId="ADAL" clId="{951894FC-9355-44CA-8218-2CA9C8C4540C}" dt="2023-01-24T12:30:43.468" v="276" actId="20577"/>
          <ac:spMkLst>
            <pc:docMk/>
            <pc:sldMk cId="4042256678" sldId="1009"/>
            <ac:spMk id="7" creationId="{DCBDE21A-7512-4770-9909-CABF6F8CE20E}"/>
          </ac:spMkLst>
        </pc:spChg>
        <pc:graphicFrameChg chg="mod">
          <ac:chgData name="Matthias Jax" userId="cd89ef17-9735-4177-9198-9f4f41e2c0d7" providerId="ADAL" clId="{951894FC-9355-44CA-8218-2CA9C8C4540C}" dt="2023-01-30T13:48:37.437" v="2215" actId="113"/>
          <ac:graphicFrameMkLst>
            <pc:docMk/>
            <pc:sldMk cId="4042256678" sldId="1009"/>
            <ac:graphicFrameMk id="2" creationId="{34C2E9FD-2FB8-0BD1-05F8-EEAACDA7F58A}"/>
          </ac:graphicFrameMkLst>
        </pc:graphicFrameChg>
        <pc:graphicFrameChg chg="add del mod">
          <ac:chgData name="Matthias Jax" userId="cd89ef17-9735-4177-9198-9f4f41e2c0d7" providerId="ADAL" clId="{951894FC-9355-44CA-8218-2CA9C8C4540C}" dt="2023-01-24T12:24:34.815" v="169" actId="478"/>
          <ac:graphicFrameMkLst>
            <pc:docMk/>
            <pc:sldMk cId="4042256678" sldId="1009"/>
            <ac:graphicFrameMk id="2" creationId="{9B93A84A-C911-2CBA-D5DC-7428AC2641A4}"/>
          </ac:graphicFrameMkLst>
        </pc:graphicFrameChg>
        <pc:graphicFrameChg chg="add del mod">
          <ac:chgData name="Matthias Jax" userId="cd89ef17-9735-4177-9198-9f4f41e2c0d7" providerId="ADAL" clId="{951894FC-9355-44CA-8218-2CA9C8C4540C}" dt="2023-01-24T12:28:37.624" v="225" actId="1076"/>
          <ac:graphicFrameMkLst>
            <pc:docMk/>
            <pc:sldMk cId="4042256678" sldId="1009"/>
            <ac:graphicFrameMk id="3" creationId="{9B93A84A-C911-2CBA-D5DC-7428AC2641A4}"/>
          </ac:graphicFrameMkLst>
        </pc:graphicFrameChg>
        <pc:graphicFrameChg chg="add mod">
          <ac:chgData name="Matthias Jax" userId="cd89ef17-9735-4177-9198-9f4f41e2c0d7" providerId="ADAL" clId="{951894FC-9355-44CA-8218-2CA9C8C4540C}" dt="2023-01-24T12:30:18.689" v="230" actId="1076"/>
          <ac:graphicFrameMkLst>
            <pc:docMk/>
            <pc:sldMk cId="4042256678" sldId="1009"/>
            <ac:graphicFrameMk id="4" creationId="{9B93A84A-C911-2CBA-D5DC-7428AC2641A4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atthias Jax" userId="cd89ef17-9735-4177-9198-9f4f41e2c0d7" providerId="ADAL" clId="{951894FC-9355-44CA-8218-2CA9C8C4540C}" dt="2023-01-24T12:56:00.147" v="380"/>
              <pc2:cmMkLst xmlns:pc2="http://schemas.microsoft.com/office/powerpoint/2019/9/main/command">
                <pc:docMk/>
                <pc:sldMk cId="4042256678" sldId="1009"/>
                <pc2:cmMk id="{83B378FA-830D-4D8D-A225-0C726E7585BB}"/>
              </pc2:cmMkLst>
              <pc226:cmRplyChg chg="add">
                <pc226:chgData name="Matthias Jax" userId="cd89ef17-9735-4177-9198-9f4f41e2c0d7" providerId="ADAL" clId="{951894FC-9355-44CA-8218-2CA9C8C4540C}" dt="2023-01-24T12:56:00.147" v="380"/>
                <pc2:cmRplyMkLst xmlns:pc2="http://schemas.microsoft.com/office/powerpoint/2019/9/main/command">
                  <pc:docMk/>
                  <pc:sldMk cId="4042256678" sldId="1009"/>
                  <pc2:cmMk id="{83B378FA-830D-4D8D-A225-0C726E7585BB}"/>
                  <pc2:cmRplyMk id="{E9A5ACFB-741E-4447-BC49-8CDAA714E9F0}"/>
                </pc2:cmRplyMkLst>
              </pc226:cmRplyChg>
            </pc226:cmChg>
          </p:ext>
        </pc:extLst>
      </pc:sldChg>
      <pc:sldChg chg="modSp mod modNotesTx">
        <pc:chgData name="Matthias Jax" userId="cd89ef17-9735-4177-9198-9f4f41e2c0d7" providerId="ADAL" clId="{951894FC-9355-44CA-8218-2CA9C8C4540C}" dt="2023-02-01T08:59:54.959" v="3209" actId="20577"/>
        <pc:sldMkLst>
          <pc:docMk/>
          <pc:sldMk cId="67018371" sldId="1010"/>
        </pc:sldMkLst>
        <pc:spChg chg="mod">
          <ac:chgData name="Matthias Jax" userId="cd89ef17-9735-4177-9198-9f4f41e2c0d7" providerId="ADAL" clId="{951894FC-9355-44CA-8218-2CA9C8C4540C}" dt="2023-01-30T13:51:22.509" v="2291" actId="1037"/>
          <ac:spMkLst>
            <pc:docMk/>
            <pc:sldMk cId="67018371" sldId="1010"/>
            <ac:spMk id="11" creationId="{44679857-E527-F840-F9D3-5E2252386640}"/>
          </ac:spMkLst>
        </pc:spChg>
        <pc:spChg chg="mod">
          <ac:chgData name="Matthias Jax" userId="cd89ef17-9735-4177-9198-9f4f41e2c0d7" providerId="ADAL" clId="{951894FC-9355-44CA-8218-2CA9C8C4540C}" dt="2023-01-30T13:51:26.453" v="2297" actId="1036"/>
          <ac:spMkLst>
            <pc:docMk/>
            <pc:sldMk cId="67018371" sldId="1010"/>
            <ac:spMk id="12" creationId="{9CE4AAC4-A73F-F153-DC89-F24DAC24646D}"/>
          </ac:spMkLst>
        </pc:spChg>
        <pc:spChg chg="mod">
          <ac:chgData name="Matthias Jax" userId="cd89ef17-9735-4177-9198-9f4f41e2c0d7" providerId="ADAL" clId="{951894FC-9355-44CA-8218-2CA9C8C4540C}" dt="2023-01-30T13:51:32.521" v="2300" actId="14100"/>
          <ac:spMkLst>
            <pc:docMk/>
            <pc:sldMk cId="67018371" sldId="1010"/>
            <ac:spMk id="13" creationId="{48D8E0B5-5F93-8896-C850-2426D81913A7}"/>
          </ac:spMkLst>
        </pc:spChg>
        <pc:graphicFrameChg chg="mod">
          <ac:chgData name="Matthias Jax" userId="cd89ef17-9735-4177-9198-9f4f41e2c0d7" providerId="ADAL" clId="{951894FC-9355-44CA-8218-2CA9C8C4540C}" dt="2023-01-30T13:51:14.789" v="2283" actId="14100"/>
          <ac:graphicFrameMkLst>
            <pc:docMk/>
            <pc:sldMk cId="67018371" sldId="1010"/>
            <ac:graphicFrameMk id="4" creationId="{EA83F98E-8540-0B9D-7C5E-85DFC6E9DC2A}"/>
          </ac:graphicFrameMkLst>
        </pc:graphicFrameChg>
      </pc:sldChg>
      <pc:sldChg chg="modSp mod">
        <pc:chgData name="Matthias Jax" userId="cd89ef17-9735-4177-9198-9f4f41e2c0d7" providerId="ADAL" clId="{951894FC-9355-44CA-8218-2CA9C8C4540C}" dt="2023-02-01T08:51:48.071" v="3097" actId="20577"/>
        <pc:sldMkLst>
          <pc:docMk/>
          <pc:sldMk cId="294467490" sldId="1013"/>
        </pc:sldMkLst>
        <pc:spChg chg="mod">
          <ac:chgData name="Matthias Jax" userId="cd89ef17-9735-4177-9198-9f4f41e2c0d7" providerId="ADAL" clId="{951894FC-9355-44CA-8218-2CA9C8C4540C}" dt="2023-02-01T08:51:48.071" v="3097" actId="20577"/>
          <ac:spMkLst>
            <pc:docMk/>
            <pc:sldMk cId="294467490" sldId="1013"/>
            <ac:spMk id="4" creationId="{EB4AA52F-DEB7-158F-69A6-E7491393C1CB}"/>
          </ac:spMkLst>
        </pc:spChg>
      </pc:sldChg>
      <pc:sldChg chg="modSp mod">
        <pc:chgData name="Matthias Jax" userId="cd89ef17-9735-4177-9198-9f4f41e2c0d7" providerId="ADAL" clId="{951894FC-9355-44CA-8218-2CA9C8C4540C}" dt="2023-02-01T08:54:34.719" v="3149" actId="1076"/>
        <pc:sldMkLst>
          <pc:docMk/>
          <pc:sldMk cId="2683007134" sldId="1020"/>
        </pc:sldMkLst>
        <pc:spChg chg="mod">
          <ac:chgData name="Matthias Jax" userId="cd89ef17-9735-4177-9198-9f4f41e2c0d7" providerId="ADAL" clId="{951894FC-9355-44CA-8218-2CA9C8C4540C}" dt="2023-02-01T08:54:34.719" v="3149" actId="1076"/>
          <ac:spMkLst>
            <pc:docMk/>
            <pc:sldMk cId="2683007134" sldId="1020"/>
            <ac:spMk id="4" creationId="{41C62548-0E62-F4E2-67D7-20BAEF4C0EA5}"/>
          </ac:spMkLst>
        </pc:spChg>
        <pc:spChg chg="mod">
          <ac:chgData name="Matthias Jax" userId="cd89ef17-9735-4177-9198-9f4f41e2c0d7" providerId="ADAL" clId="{951894FC-9355-44CA-8218-2CA9C8C4540C}" dt="2023-02-01T08:44:10.121" v="3050" actId="1076"/>
          <ac:spMkLst>
            <pc:docMk/>
            <pc:sldMk cId="2683007134" sldId="1020"/>
            <ac:spMk id="9" creationId="{5BB74CBA-759B-40B4-8731-050F9D2F313C}"/>
          </ac:spMkLst>
        </pc:spChg>
      </pc:sldChg>
      <pc:sldChg chg="del">
        <pc:chgData name="Matthias Jax" userId="cd89ef17-9735-4177-9198-9f4f41e2c0d7" providerId="ADAL" clId="{951894FC-9355-44CA-8218-2CA9C8C4540C}" dt="2023-01-30T13:19:22.562" v="1511" actId="47"/>
        <pc:sldMkLst>
          <pc:docMk/>
          <pc:sldMk cId="3667756249" sldId="1021"/>
        </pc:sldMkLst>
      </pc:sldChg>
      <pc:sldChg chg="modSp mod">
        <pc:chgData name="Matthias Jax" userId="cd89ef17-9735-4177-9198-9f4f41e2c0d7" providerId="ADAL" clId="{951894FC-9355-44CA-8218-2CA9C8C4540C}" dt="2023-02-01T08:58:02.739" v="3194" actId="20577"/>
        <pc:sldMkLst>
          <pc:docMk/>
          <pc:sldMk cId="2266616113" sldId="1024"/>
        </pc:sldMkLst>
        <pc:spChg chg="mod">
          <ac:chgData name="Matthias Jax" userId="cd89ef17-9735-4177-9198-9f4f41e2c0d7" providerId="ADAL" clId="{951894FC-9355-44CA-8218-2CA9C8C4540C}" dt="2023-02-01T08:58:02.739" v="3194" actId="20577"/>
          <ac:spMkLst>
            <pc:docMk/>
            <pc:sldMk cId="2266616113" sldId="1024"/>
            <ac:spMk id="2" creationId="{F8B13CE8-AA94-1982-AB11-8DA0A20B5C1A}"/>
          </ac:spMkLst>
        </pc:spChg>
      </pc:sldChg>
      <pc:sldChg chg="modSp mod">
        <pc:chgData name="Matthias Jax" userId="cd89ef17-9735-4177-9198-9f4f41e2c0d7" providerId="ADAL" clId="{951894FC-9355-44CA-8218-2CA9C8C4540C}" dt="2023-01-30T13:54:39.869" v="2436" actId="1038"/>
        <pc:sldMkLst>
          <pc:docMk/>
          <pc:sldMk cId="603018139" sldId="1025"/>
        </pc:sldMkLst>
        <pc:spChg chg="mod">
          <ac:chgData name="Matthias Jax" userId="cd89ef17-9735-4177-9198-9f4f41e2c0d7" providerId="ADAL" clId="{951894FC-9355-44CA-8218-2CA9C8C4540C}" dt="2023-01-30T13:54:39.869" v="2436" actId="1038"/>
          <ac:spMkLst>
            <pc:docMk/>
            <pc:sldMk cId="603018139" sldId="1025"/>
            <ac:spMk id="2" creationId="{34C5648C-C979-BECA-43D7-4ED3CDD064E1}"/>
          </ac:spMkLst>
        </pc:spChg>
        <pc:spChg chg="mod">
          <ac:chgData name="Matthias Jax" userId="cd89ef17-9735-4177-9198-9f4f41e2c0d7" providerId="ADAL" clId="{951894FC-9355-44CA-8218-2CA9C8C4540C}" dt="2023-01-30T13:54:34.126" v="2400" actId="1038"/>
          <ac:spMkLst>
            <pc:docMk/>
            <pc:sldMk cId="603018139" sldId="1025"/>
            <ac:spMk id="3" creationId="{72319324-C3EE-8384-388B-F31AD3FE215B}"/>
          </ac:spMkLst>
        </pc:spChg>
        <pc:spChg chg="mod">
          <ac:chgData name="Matthias Jax" userId="cd89ef17-9735-4177-9198-9f4f41e2c0d7" providerId="ADAL" clId="{951894FC-9355-44CA-8218-2CA9C8C4540C}" dt="2023-01-30T13:54:36.851" v="2418" actId="1038"/>
          <ac:spMkLst>
            <pc:docMk/>
            <pc:sldMk cId="603018139" sldId="1025"/>
            <ac:spMk id="10" creationId="{B7A0B095-5DEE-1504-24BD-491D62770EAE}"/>
          </ac:spMkLst>
        </pc:spChg>
        <pc:graphicFrameChg chg="mod">
          <ac:chgData name="Matthias Jax" userId="cd89ef17-9735-4177-9198-9f4f41e2c0d7" providerId="ADAL" clId="{951894FC-9355-44CA-8218-2CA9C8C4540C}" dt="2023-01-30T13:51:57.806" v="2304" actId="113"/>
          <ac:graphicFrameMkLst>
            <pc:docMk/>
            <pc:sldMk cId="603018139" sldId="1025"/>
            <ac:graphicFrameMk id="7" creationId="{CBDD344A-F924-C8B2-5300-0BA7DB358CEE}"/>
          </ac:graphicFrameMkLst>
        </pc:graphicFrameChg>
      </pc:sldChg>
      <pc:sldChg chg="modSp mod">
        <pc:chgData name="Matthias Jax" userId="cd89ef17-9735-4177-9198-9f4f41e2c0d7" providerId="ADAL" clId="{951894FC-9355-44CA-8218-2CA9C8C4540C}" dt="2023-01-30T13:59:12.678" v="2594" actId="113"/>
        <pc:sldMkLst>
          <pc:docMk/>
          <pc:sldMk cId="2232733792" sldId="1026"/>
        </pc:sldMkLst>
        <pc:spChg chg="mod">
          <ac:chgData name="Matthias Jax" userId="cd89ef17-9735-4177-9198-9f4f41e2c0d7" providerId="ADAL" clId="{951894FC-9355-44CA-8218-2CA9C8C4540C}" dt="2023-01-30T13:59:02.882" v="2584" actId="14100"/>
          <ac:spMkLst>
            <pc:docMk/>
            <pc:sldMk cId="2232733792" sldId="1026"/>
            <ac:spMk id="9" creationId="{80D14E8C-A598-48E1-A756-4926C0890AC5}"/>
          </ac:spMkLst>
        </pc:spChg>
        <pc:spChg chg="mod">
          <ac:chgData name="Matthias Jax" userId="cd89ef17-9735-4177-9198-9f4f41e2c0d7" providerId="ADAL" clId="{951894FC-9355-44CA-8218-2CA9C8C4540C}" dt="2023-01-30T13:59:08.195" v="2592" actId="1038"/>
          <ac:spMkLst>
            <pc:docMk/>
            <pc:sldMk cId="2232733792" sldId="1026"/>
            <ac:spMk id="10" creationId="{5649542B-1E0A-FE24-6598-EEBFDD0B6087}"/>
          </ac:spMkLst>
        </pc:spChg>
        <pc:graphicFrameChg chg="mod">
          <ac:chgData name="Matthias Jax" userId="cd89ef17-9735-4177-9198-9f4f41e2c0d7" providerId="ADAL" clId="{951894FC-9355-44CA-8218-2CA9C8C4540C}" dt="2023-01-30T13:59:12.678" v="2594" actId="113"/>
          <ac:graphicFrameMkLst>
            <pc:docMk/>
            <pc:sldMk cId="2232733792" sldId="1026"/>
            <ac:graphicFrameMk id="8" creationId="{B6337FE1-A3E7-39C2-68CD-A7818264A23A}"/>
          </ac:graphicFrameMkLst>
        </pc:graphicFrameChg>
      </pc:sldChg>
      <pc:sldChg chg="modSp mod">
        <pc:chgData name="Matthias Jax" userId="cd89ef17-9735-4177-9198-9f4f41e2c0d7" providerId="ADAL" clId="{951894FC-9355-44CA-8218-2CA9C8C4540C}" dt="2023-01-30T14:00:44.700" v="2625" actId="14100"/>
        <pc:sldMkLst>
          <pc:docMk/>
          <pc:sldMk cId="3071828619" sldId="1027"/>
        </pc:sldMkLst>
        <pc:spChg chg="mod">
          <ac:chgData name="Matthias Jax" userId="cd89ef17-9735-4177-9198-9f4f41e2c0d7" providerId="ADAL" clId="{951894FC-9355-44CA-8218-2CA9C8C4540C}" dt="2023-01-30T14:00:44.700" v="2625" actId="14100"/>
          <ac:spMkLst>
            <pc:docMk/>
            <pc:sldMk cId="3071828619" sldId="1027"/>
            <ac:spMk id="2" creationId="{024508E6-92F2-9B9B-CC29-BDA688B5AA59}"/>
          </ac:spMkLst>
        </pc:spChg>
        <pc:graphicFrameChg chg="mod">
          <ac:chgData name="Matthias Jax" userId="cd89ef17-9735-4177-9198-9f4f41e2c0d7" providerId="ADAL" clId="{951894FC-9355-44CA-8218-2CA9C8C4540C}" dt="2023-01-30T14:00:30.716" v="2611" actId="113"/>
          <ac:graphicFrameMkLst>
            <pc:docMk/>
            <pc:sldMk cId="3071828619" sldId="1027"/>
            <ac:graphicFrameMk id="8" creationId="{B6337FE1-A3E7-39C2-68CD-A7818264A23A}"/>
          </ac:graphicFrameMkLst>
        </pc:graphicFrameChg>
      </pc:sldChg>
      <pc:sldChg chg="modSp mod">
        <pc:chgData name="Matthias Jax" userId="cd89ef17-9735-4177-9198-9f4f41e2c0d7" providerId="ADAL" clId="{951894FC-9355-44CA-8218-2CA9C8C4540C}" dt="2023-01-30T14:00:55.183" v="2626" actId="403"/>
        <pc:sldMkLst>
          <pc:docMk/>
          <pc:sldMk cId="4132663260" sldId="1029"/>
        </pc:sldMkLst>
        <pc:spChg chg="mod">
          <ac:chgData name="Matthias Jax" userId="cd89ef17-9735-4177-9198-9f4f41e2c0d7" providerId="ADAL" clId="{951894FC-9355-44CA-8218-2CA9C8C4540C}" dt="2023-01-30T14:00:55.183" v="2626" actId="403"/>
          <ac:spMkLst>
            <pc:docMk/>
            <pc:sldMk cId="4132663260" sldId="1029"/>
            <ac:spMk id="2" creationId="{F8B13CE8-AA94-1982-AB11-8DA0A20B5C1A}"/>
          </ac:spMkLst>
        </pc:spChg>
      </pc:sldChg>
      <pc:sldChg chg="modSp mod">
        <pc:chgData name="Matthias Jax" userId="cd89ef17-9735-4177-9198-9f4f41e2c0d7" providerId="ADAL" clId="{951894FC-9355-44CA-8218-2CA9C8C4540C}" dt="2023-01-30T14:04:21.126" v="2677" actId="403"/>
        <pc:sldMkLst>
          <pc:docMk/>
          <pc:sldMk cId="201938112" sldId="1030"/>
        </pc:sldMkLst>
        <pc:spChg chg="mod">
          <ac:chgData name="Matthias Jax" userId="cd89ef17-9735-4177-9198-9f4f41e2c0d7" providerId="ADAL" clId="{951894FC-9355-44CA-8218-2CA9C8C4540C}" dt="2023-01-30T14:04:21.126" v="2677" actId="403"/>
          <ac:spMkLst>
            <pc:docMk/>
            <pc:sldMk cId="201938112" sldId="1030"/>
            <ac:spMk id="2" creationId="{F8B13CE8-AA94-1982-AB11-8DA0A20B5C1A}"/>
          </ac:spMkLst>
        </pc:spChg>
      </pc:sldChg>
      <pc:sldChg chg="modSp mod">
        <pc:chgData name="Matthias Jax" userId="cd89ef17-9735-4177-9198-9f4f41e2c0d7" providerId="ADAL" clId="{951894FC-9355-44CA-8218-2CA9C8C4540C}" dt="2023-01-30T13:59:54.054" v="2604" actId="115"/>
        <pc:sldMkLst>
          <pc:docMk/>
          <pc:sldMk cId="385609204" sldId="1032"/>
        </pc:sldMkLst>
        <pc:spChg chg="mod">
          <ac:chgData name="Matthias Jax" userId="cd89ef17-9735-4177-9198-9f4f41e2c0d7" providerId="ADAL" clId="{951894FC-9355-44CA-8218-2CA9C8C4540C}" dt="2023-01-30T13:59:54.054" v="2604" actId="115"/>
          <ac:spMkLst>
            <pc:docMk/>
            <pc:sldMk cId="385609204" sldId="1032"/>
            <ac:spMk id="2" creationId="{F8B13CE8-AA94-1982-AB11-8DA0A20B5C1A}"/>
          </ac:spMkLst>
        </pc:spChg>
      </pc:sldChg>
      <pc:sldChg chg="modSp mod">
        <pc:chgData name="Matthias Jax" userId="cd89ef17-9735-4177-9198-9f4f41e2c0d7" providerId="ADAL" clId="{951894FC-9355-44CA-8218-2CA9C8C4540C}" dt="2023-01-30T14:54:28.575" v="2691" actId="403"/>
        <pc:sldMkLst>
          <pc:docMk/>
          <pc:sldMk cId="3100238570" sldId="1033"/>
        </pc:sldMkLst>
        <pc:spChg chg="mod">
          <ac:chgData name="Matthias Jax" userId="cd89ef17-9735-4177-9198-9f4f41e2c0d7" providerId="ADAL" clId="{951894FC-9355-44CA-8218-2CA9C8C4540C}" dt="2023-01-30T14:03:36.130" v="2671" actId="14100"/>
          <ac:spMkLst>
            <pc:docMk/>
            <pc:sldMk cId="3100238570" sldId="1033"/>
            <ac:spMk id="11" creationId="{97C98070-0D81-2AEF-99E1-09C7B9EA6239}"/>
          </ac:spMkLst>
        </pc:spChg>
        <pc:spChg chg="mod">
          <ac:chgData name="Matthias Jax" userId="cd89ef17-9735-4177-9198-9f4f41e2c0d7" providerId="ADAL" clId="{951894FC-9355-44CA-8218-2CA9C8C4540C}" dt="2023-01-30T14:03:33.490" v="2670" actId="14100"/>
          <ac:spMkLst>
            <pc:docMk/>
            <pc:sldMk cId="3100238570" sldId="1033"/>
            <ac:spMk id="12" creationId="{A37A9ED2-C045-2795-8CB4-5AF5FC5AD1E5}"/>
          </ac:spMkLst>
        </pc:spChg>
        <pc:graphicFrameChg chg="mod">
          <ac:chgData name="Matthias Jax" userId="cd89ef17-9735-4177-9198-9f4f41e2c0d7" providerId="ADAL" clId="{951894FC-9355-44CA-8218-2CA9C8C4540C}" dt="2023-01-30T14:54:28.575" v="2691" actId="403"/>
          <ac:graphicFrameMkLst>
            <pc:docMk/>
            <pc:sldMk cId="3100238570" sldId="1033"/>
            <ac:graphicFrameMk id="7" creationId="{CBDD344A-F924-C8B2-5300-0BA7DB358CEE}"/>
          </ac:graphicFrameMkLst>
        </pc:graphicFrameChg>
      </pc:sldChg>
      <pc:sldChg chg="modSp mod">
        <pc:chgData name="Matthias Jax" userId="cd89ef17-9735-4177-9198-9f4f41e2c0d7" providerId="ADAL" clId="{951894FC-9355-44CA-8218-2CA9C8C4540C}" dt="2023-01-30T14:03:26.153" v="2668" actId="14100"/>
        <pc:sldMkLst>
          <pc:docMk/>
          <pc:sldMk cId="3345485613" sldId="1034"/>
        </pc:sldMkLst>
        <pc:spChg chg="mod">
          <ac:chgData name="Matthias Jax" userId="cd89ef17-9735-4177-9198-9f4f41e2c0d7" providerId="ADAL" clId="{951894FC-9355-44CA-8218-2CA9C8C4540C}" dt="2023-01-30T14:03:26.153" v="2668" actId="14100"/>
          <ac:spMkLst>
            <pc:docMk/>
            <pc:sldMk cId="3345485613" sldId="1034"/>
            <ac:spMk id="2" creationId="{53EA8A4C-C260-8E41-0DCF-563E3CB8C46F}"/>
          </ac:spMkLst>
        </pc:spChg>
        <pc:graphicFrameChg chg="mod">
          <ac:chgData name="Matthias Jax" userId="cd89ef17-9735-4177-9198-9f4f41e2c0d7" providerId="ADAL" clId="{951894FC-9355-44CA-8218-2CA9C8C4540C}" dt="2023-01-30T14:03:21.124" v="2667" actId="113"/>
          <ac:graphicFrameMkLst>
            <pc:docMk/>
            <pc:sldMk cId="3345485613" sldId="1034"/>
            <ac:graphicFrameMk id="7" creationId="{CBDD344A-F924-C8B2-5300-0BA7DB358CEE}"/>
          </ac:graphicFrameMkLst>
        </pc:graphicFrameChg>
      </pc:sldChg>
      <pc:sldChg chg="modSp mod">
        <pc:chgData name="Matthias Jax" userId="cd89ef17-9735-4177-9198-9f4f41e2c0d7" providerId="ADAL" clId="{951894FC-9355-44CA-8218-2CA9C8C4540C}" dt="2023-01-30T14:02:43.944" v="2659" actId="115"/>
        <pc:sldMkLst>
          <pc:docMk/>
          <pc:sldMk cId="4281118459" sldId="1036"/>
        </pc:sldMkLst>
        <pc:spChg chg="mod">
          <ac:chgData name="Matthias Jax" userId="cd89ef17-9735-4177-9198-9f4f41e2c0d7" providerId="ADAL" clId="{951894FC-9355-44CA-8218-2CA9C8C4540C}" dt="2023-01-30T14:02:43.944" v="2659" actId="115"/>
          <ac:spMkLst>
            <pc:docMk/>
            <pc:sldMk cId="4281118459" sldId="1036"/>
            <ac:spMk id="7" creationId="{DCBDE21A-7512-4770-9909-CABF6F8CE20E}"/>
          </ac:spMkLst>
        </pc:spChg>
      </pc:sldChg>
      <pc:sldChg chg="modSp mod">
        <pc:chgData name="Matthias Jax" userId="cd89ef17-9735-4177-9198-9f4f41e2c0d7" providerId="ADAL" clId="{951894FC-9355-44CA-8218-2CA9C8C4540C}" dt="2023-02-01T09:02:50.175" v="3219" actId="1035"/>
        <pc:sldMkLst>
          <pc:docMk/>
          <pc:sldMk cId="102709691" sldId="1038"/>
        </pc:sldMkLst>
        <pc:spChg chg="mod">
          <ac:chgData name="Matthias Jax" userId="cd89ef17-9735-4177-9198-9f4f41e2c0d7" providerId="ADAL" clId="{951894FC-9355-44CA-8218-2CA9C8C4540C}" dt="2023-02-01T09:02:50.175" v="3219" actId="1035"/>
          <ac:spMkLst>
            <pc:docMk/>
            <pc:sldMk cId="102709691" sldId="1038"/>
            <ac:spMk id="2" creationId="{C65BE71C-7BDB-0A12-8E79-C4101B854098}"/>
          </ac:spMkLst>
        </pc:spChg>
        <pc:spChg chg="mod">
          <ac:chgData name="Matthias Jax" userId="cd89ef17-9735-4177-9198-9f4f41e2c0d7" providerId="ADAL" clId="{951894FC-9355-44CA-8218-2CA9C8C4540C}" dt="2023-01-30T14:04:12.782" v="2676" actId="14100"/>
          <ac:spMkLst>
            <pc:docMk/>
            <pc:sldMk cId="102709691" sldId="1038"/>
            <ac:spMk id="3" creationId="{565D7EC2-1ED4-9CAF-3C2A-5759CBD20203}"/>
          </ac:spMkLst>
        </pc:spChg>
        <pc:spChg chg="mod">
          <ac:chgData name="Matthias Jax" userId="cd89ef17-9735-4177-9198-9f4f41e2c0d7" providerId="ADAL" clId="{951894FC-9355-44CA-8218-2CA9C8C4540C}" dt="2023-02-01T08:40:22.716" v="3041" actId="20577"/>
          <ac:spMkLst>
            <pc:docMk/>
            <pc:sldMk cId="102709691" sldId="1038"/>
            <ac:spMk id="11" creationId="{BF9E9F69-0B1B-7548-3767-681204719C69}"/>
          </ac:spMkLst>
        </pc:spChg>
        <pc:graphicFrameChg chg="mod">
          <ac:chgData name="Matthias Jax" userId="cd89ef17-9735-4177-9198-9f4f41e2c0d7" providerId="ADAL" clId="{951894FC-9355-44CA-8218-2CA9C8C4540C}" dt="2023-01-30T14:03:59.531" v="2674"/>
          <ac:graphicFrameMkLst>
            <pc:docMk/>
            <pc:sldMk cId="102709691" sldId="1038"/>
            <ac:graphicFrameMk id="7" creationId="{CBDD344A-F924-C8B2-5300-0BA7DB358CEE}"/>
          </ac:graphicFrameMkLst>
        </pc:graphicFrameChg>
      </pc:sldChg>
      <pc:sldChg chg="delSp modSp mod">
        <pc:chgData name="Matthias Jax" userId="cd89ef17-9735-4177-9198-9f4f41e2c0d7" providerId="ADAL" clId="{951894FC-9355-44CA-8218-2CA9C8C4540C}" dt="2023-02-01T08:52:25.301" v="3100" actId="20577"/>
        <pc:sldMkLst>
          <pc:docMk/>
          <pc:sldMk cId="4038044928" sldId="1039"/>
        </pc:sldMkLst>
        <pc:spChg chg="mod">
          <ac:chgData name="Matthias Jax" userId="cd89ef17-9735-4177-9198-9f4f41e2c0d7" providerId="ADAL" clId="{951894FC-9355-44CA-8218-2CA9C8C4540C}" dt="2023-02-01T08:52:25.301" v="3100" actId="20577"/>
          <ac:spMkLst>
            <pc:docMk/>
            <pc:sldMk cId="4038044928" sldId="1039"/>
            <ac:spMk id="4" creationId="{EB4AA52F-DEB7-158F-69A6-E7491393C1CB}"/>
          </ac:spMkLst>
        </pc:spChg>
        <pc:picChg chg="del">
          <ac:chgData name="Matthias Jax" userId="cd89ef17-9735-4177-9198-9f4f41e2c0d7" providerId="ADAL" clId="{951894FC-9355-44CA-8218-2CA9C8C4540C}" dt="2023-01-30T11:26:18.081" v="1472"/>
          <ac:picMkLst>
            <pc:docMk/>
            <pc:sldMk cId="4038044928" sldId="1039"/>
            <ac:picMk id="2" creationId="{BC626532-DA80-5553-BEF5-FF5B4221F089}"/>
          </ac:picMkLst>
        </pc:picChg>
      </pc:sldChg>
      <pc:sldChg chg="modSp mod">
        <pc:chgData name="Matthias Jax" userId="cd89ef17-9735-4177-9198-9f4f41e2c0d7" providerId="ADAL" clId="{951894FC-9355-44CA-8218-2CA9C8C4540C}" dt="2023-02-01T09:00:54.307" v="3211" actId="27918"/>
        <pc:sldMkLst>
          <pc:docMk/>
          <pc:sldMk cId="293578291" sldId="1040"/>
        </pc:sldMkLst>
        <pc:spChg chg="mod">
          <ac:chgData name="Matthias Jax" userId="cd89ef17-9735-4177-9198-9f4f41e2c0d7" providerId="ADAL" clId="{951894FC-9355-44CA-8218-2CA9C8C4540C}" dt="2023-01-30T13:56:01.255" v="2487" actId="14100"/>
          <ac:spMkLst>
            <pc:docMk/>
            <pc:sldMk cId="293578291" sldId="1040"/>
            <ac:spMk id="4" creationId="{2CEA0CC3-2B77-D53B-F8F6-0CD3AB74E722}"/>
          </ac:spMkLst>
        </pc:spChg>
        <pc:spChg chg="mod">
          <ac:chgData name="Matthias Jax" userId="cd89ef17-9735-4177-9198-9f4f41e2c0d7" providerId="ADAL" clId="{951894FC-9355-44CA-8218-2CA9C8C4540C}" dt="2023-01-30T13:56:08.785" v="2506" actId="14100"/>
          <ac:spMkLst>
            <pc:docMk/>
            <pc:sldMk cId="293578291" sldId="1040"/>
            <ac:spMk id="5" creationId="{39E0B84A-17D7-B35A-FF1C-A26FCDDB52F6}"/>
          </ac:spMkLst>
        </pc:spChg>
        <pc:graphicFrameChg chg="mod">
          <ac:chgData name="Matthias Jax" userId="cd89ef17-9735-4177-9198-9f4f41e2c0d7" providerId="ADAL" clId="{951894FC-9355-44CA-8218-2CA9C8C4540C}" dt="2023-01-30T13:55:48.117" v="2476" actId="113"/>
          <ac:graphicFrameMkLst>
            <pc:docMk/>
            <pc:sldMk cId="293578291" sldId="1040"/>
            <ac:graphicFrameMk id="2" creationId="{34C2E9FD-2FB8-0BD1-05F8-EEAACDA7F58A}"/>
          </ac:graphicFrameMkLst>
        </pc:graphicFrameChg>
      </pc:sldChg>
      <pc:sldChg chg="modSp mod">
        <pc:chgData name="Matthias Jax" userId="cd89ef17-9735-4177-9198-9f4f41e2c0d7" providerId="ADAL" clId="{951894FC-9355-44CA-8218-2CA9C8C4540C}" dt="2023-02-01T08:44:38.057" v="3057" actId="20577"/>
        <pc:sldMkLst>
          <pc:docMk/>
          <pc:sldMk cId="1772137087" sldId="1041"/>
        </pc:sldMkLst>
        <pc:spChg chg="mod">
          <ac:chgData name="Matthias Jax" userId="cd89ef17-9735-4177-9198-9f4f41e2c0d7" providerId="ADAL" clId="{951894FC-9355-44CA-8218-2CA9C8C4540C}" dt="2023-02-01T08:44:38.057" v="3057" actId="20577"/>
          <ac:spMkLst>
            <pc:docMk/>
            <pc:sldMk cId="1772137087" sldId="1041"/>
            <ac:spMk id="27" creationId="{92A5B040-DF83-4C67-87E6-463E8A792E95}"/>
          </ac:spMkLst>
        </pc:spChg>
      </pc:sldChg>
      <pc:sldChg chg="addSp delSp modSp add mod">
        <pc:chgData name="Matthias Jax" userId="cd89ef17-9735-4177-9198-9f4f41e2c0d7" providerId="ADAL" clId="{951894FC-9355-44CA-8218-2CA9C8C4540C}" dt="2023-01-30T08:42:05.763" v="466" actId="1076"/>
        <pc:sldMkLst>
          <pc:docMk/>
          <pc:sldMk cId="1773930070" sldId="1042"/>
        </pc:sldMkLst>
        <pc:spChg chg="mod">
          <ac:chgData name="Matthias Jax" userId="cd89ef17-9735-4177-9198-9f4f41e2c0d7" providerId="ADAL" clId="{951894FC-9355-44CA-8218-2CA9C8C4540C}" dt="2023-01-30T08:42:05.763" v="466" actId="1076"/>
          <ac:spMkLst>
            <pc:docMk/>
            <pc:sldMk cId="1773930070" sldId="1042"/>
            <ac:spMk id="7" creationId="{DCBDE21A-7512-4770-9909-CABF6F8CE20E}"/>
          </ac:spMkLst>
        </pc:spChg>
        <pc:spChg chg="mod">
          <ac:chgData name="Matthias Jax" userId="cd89ef17-9735-4177-9198-9f4f41e2c0d7" providerId="ADAL" clId="{951894FC-9355-44CA-8218-2CA9C8C4540C}" dt="2023-01-30T08:41:07.446" v="387"/>
          <ac:spMkLst>
            <pc:docMk/>
            <pc:sldMk cId="1773930070" sldId="1042"/>
            <ac:spMk id="8" creationId="{0EBF82DA-021B-0283-09EF-EA10D4471E66}"/>
          </ac:spMkLst>
        </pc:spChg>
        <pc:spChg chg="mod">
          <ac:chgData name="Matthias Jax" userId="cd89ef17-9735-4177-9198-9f4f41e2c0d7" providerId="ADAL" clId="{951894FC-9355-44CA-8218-2CA9C8C4540C}" dt="2023-01-30T08:41:07.446" v="387"/>
          <ac:spMkLst>
            <pc:docMk/>
            <pc:sldMk cId="1773930070" sldId="1042"/>
            <ac:spMk id="9" creationId="{0BC2A98F-0B91-5E45-0279-A991E1B8387D}"/>
          </ac:spMkLst>
        </pc:spChg>
        <pc:grpChg chg="del">
          <ac:chgData name="Matthias Jax" userId="cd89ef17-9735-4177-9198-9f4f41e2c0d7" providerId="ADAL" clId="{951894FC-9355-44CA-8218-2CA9C8C4540C}" dt="2023-01-30T08:41:07.154" v="386" actId="478"/>
          <ac:grpSpMkLst>
            <pc:docMk/>
            <pc:sldMk cId="1773930070" sldId="1042"/>
            <ac:grpSpMk id="2" creationId="{2B23C343-C04C-3C29-09A7-9210CA630BE4}"/>
          </ac:grpSpMkLst>
        </pc:grpChg>
        <pc:grpChg chg="add del mod">
          <ac:chgData name="Matthias Jax" userId="cd89ef17-9735-4177-9198-9f4f41e2c0d7" providerId="ADAL" clId="{951894FC-9355-44CA-8218-2CA9C8C4540C}" dt="2023-01-30T08:41:35.198" v="461" actId="478"/>
          <ac:grpSpMkLst>
            <pc:docMk/>
            <pc:sldMk cId="1773930070" sldId="1042"/>
            <ac:grpSpMk id="6" creationId="{2C479275-598C-7389-A059-7A350898AC05}"/>
          </ac:grpSpMkLst>
        </pc:grpChg>
      </pc:sldChg>
      <pc:sldChg chg="modSp add mod modNotesTx">
        <pc:chgData name="Matthias Jax" userId="cd89ef17-9735-4177-9198-9f4f41e2c0d7" providerId="ADAL" clId="{951894FC-9355-44CA-8218-2CA9C8C4540C}" dt="2023-01-30T09:37:04.499" v="1452" actId="20577"/>
        <pc:sldMkLst>
          <pc:docMk/>
          <pc:sldMk cId="3530143518" sldId="1043"/>
        </pc:sldMkLst>
        <pc:spChg chg="mod">
          <ac:chgData name="Matthias Jax" userId="cd89ef17-9735-4177-9198-9f4f41e2c0d7" providerId="ADAL" clId="{951894FC-9355-44CA-8218-2CA9C8C4540C}" dt="2023-01-30T08:42:46.777" v="550" actId="113"/>
          <ac:spMkLst>
            <pc:docMk/>
            <pc:sldMk cId="3530143518" sldId="1043"/>
            <ac:spMk id="7" creationId="{DCBDE21A-7512-4770-9909-CABF6F8CE20E}"/>
          </ac:spMkLst>
        </pc:spChg>
      </pc:sldChg>
      <pc:sldChg chg="modSp add mod">
        <pc:chgData name="Matthias Jax" userId="cd89ef17-9735-4177-9198-9f4f41e2c0d7" providerId="ADAL" clId="{951894FC-9355-44CA-8218-2CA9C8C4540C}" dt="2023-01-30T08:43:47.168" v="605" actId="1076"/>
        <pc:sldMkLst>
          <pc:docMk/>
          <pc:sldMk cId="1915203290" sldId="1044"/>
        </pc:sldMkLst>
        <pc:spChg chg="mod">
          <ac:chgData name="Matthias Jax" userId="cd89ef17-9735-4177-9198-9f4f41e2c0d7" providerId="ADAL" clId="{951894FC-9355-44CA-8218-2CA9C8C4540C}" dt="2023-01-30T08:43:47.168" v="605" actId="1076"/>
          <ac:spMkLst>
            <pc:docMk/>
            <pc:sldMk cId="1915203290" sldId="1044"/>
            <ac:spMk id="7" creationId="{DCBDE21A-7512-4770-9909-CABF6F8CE20E}"/>
          </ac:spMkLst>
        </pc:spChg>
      </pc:sldChg>
      <pc:sldChg chg="modSp add mod">
        <pc:chgData name="Matthias Jax" userId="cd89ef17-9735-4177-9198-9f4f41e2c0d7" providerId="ADAL" clId="{951894FC-9355-44CA-8218-2CA9C8C4540C}" dt="2023-01-30T08:45:21.573" v="697" actId="113"/>
        <pc:sldMkLst>
          <pc:docMk/>
          <pc:sldMk cId="739625020" sldId="1045"/>
        </pc:sldMkLst>
        <pc:spChg chg="mod">
          <ac:chgData name="Matthias Jax" userId="cd89ef17-9735-4177-9198-9f4f41e2c0d7" providerId="ADAL" clId="{951894FC-9355-44CA-8218-2CA9C8C4540C}" dt="2023-01-30T08:45:21.573" v="697" actId="113"/>
          <ac:spMkLst>
            <pc:docMk/>
            <pc:sldMk cId="739625020" sldId="1045"/>
            <ac:spMk id="7" creationId="{DCBDE21A-7512-4770-9909-CABF6F8CE20E}"/>
          </ac:spMkLst>
        </pc:spChg>
      </pc:sldChg>
      <pc:sldChg chg="modSp add mod">
        <pc:chgData name="Matthias Jax" userId="cd89ef17-9735-4177-9198-9f4f41e2c0d7" providerId="ADAL" clId="{951894FC-9355-44CA-8218-2CA9C8C4540C}" dt="2023-01-30T08:46:13.029" v="751" actId="113"/>
        <pc:sldMkLst>
          <pc:docMk/>
          <pc:sldMk cId="1422149931" sldId="1046"/>
        </pc:sldMkLst>
        <pc:spChg chg="mod">
          <ac:chgData name="Matthias Jax" userId="cd89ef17-9735-4177-9198-9f4f41e2c0d7" providerId="ADAL" clId="{951894FC-9355-44CA-8218-2CA9C8C4540C}" dt="2023-01-30T08:46:13.029" v="751" actId="113"/>
          <ac:spMkLst>
            <pc:docMk/>
            <pc:sldMk cId="1422149931" sldId="1046"/>
            <ac:spMk id="7" creationId="{DCBDE21A-7512-4770-9909-CABF6F8CE20E}"/>
          </ac:spMkLst>
        </pc:spChg>
      </pc:sldChg>
      <pc:sldChg chg="addSp modSp add mod ord">
        <pc:chgData name="Matthias Jax" userId="cd89ef17-9735-4177-9198-9f4f41e2c0d7" providerId="ADAL" clId="{951894FC-9355-44CA-8218-2CA9C8C4540C}" dt="2023-01-30T08:53:59.326" v="799" actId="20577"/>
        <pc:sldMkLst>
          <pc:docMk/>
          <pc:sldMk cId="512814008" sldId="1047"/>
        </pc:sldMkLst>
        <pc:spChg chg="mod">
          <ac:chgData name="Matthias Jax" userId="cd89ef17-9735-4177-9198-9f4f41e2c0d7" providerId="ADAL" clId="{951894FC-9355-44CA-8218-2CA9C8C4540C}" dt="2023-01-30T08:53:59.326" v="799" actId="20577"/>
          <ac:spMkLst>
            <pc:docMk/>
            <pc:sldMk cId="512814008" sldId="1047"/>
            <ac:spMk id="6" creationId="{268099E1-5321-41BE-ACBC-7A0E1BA3B678}"/>
          </ac:spMkLst>
        </pc:spChg>
        <pc:picChg chg="add mod">
          <ac:chgData name="Matthias Jax" userId="cd89ef17-9735-4177-9198-9f4f41e2c0d7" providerId="ADAL" clId="{951894FC-9355-44CA-8218-2CA9C8C4540C}" dt="2023-01-30T08:53:52.246" v="788" actId="1076"/>
          <ac:picMkLst>
            <pc:docMk/>
            <pc:sldMk cId="512814008" sldId="1047"/>
            <ac:picMk id="3" creationId="{DB91C0E2-4D50-3430-ABE4-0F5E9F000235}"/>
          </ac:picMkLst>
        </pc:picChg>
      </pc:sldChg>
      <pc:sldChg chg="delSp modSp add del mod">
        <pc:chgData name="Matthias Jax" userId="cd89ef17-9735-4177-9198-9f4f41e2c0d7" providerId="ADAL" clId="{951894FC-9355-44CA-8218-2CA9C8C4540C}" dt="2023-01-30T11:26:22.830" v="1473" actId="47"/>
        <pc:sldMkLst>
          <pc:docMk/>
          <pc:sldMk cId="1451833034" sldId="1048"/>
        </pc:sldMkLst>
        <pc:spChg chg="del">
          <ac:chgData name="Matthias Jax" userId="cd89ef17-9735-4177-9198-9f4f41e2c0d7" providerId="ADAL" clId="{951894FC-9355-44CA-8218-2CA9C8C4540C}" dt="2023-01-30T11:26:05.152" v="1470" actId="478"/>
          <ac:spMkLst>
            <pc:docMk/>
            <pc:sldMk cId="1451833034" sldId="1048"/>
            <ac:spMk id="3" creationId="{26A8FA9A-0F62-34C9-797D-01E01A068A1D}"/>
          </ac:spMkLst>
        </pc:spChg>
        <pc:spChg chg="mod">
          <ac:chgData name="Matthias Jax" userId="cd89ef17-9735-4177-9198-9f4f41e2c0d7" providerId="ADAL" clId="{951894FC-9355-44CA-8218-2CA9C8C4540C}" dt="2023-01-30T11:26:02.469" v="1469" actId="20577"/>
          <ac:spMkLst>
            <pc:docMk/>
            <pc:sldMk cId="1451833034" sldId="1048"/>
            <ac:spMk id="4" creationId="{EB4AA52F-DEB7-158F-69A6-E7491393C1CB}"/>
          </ac:spMkLst>
        </pc:spChg>
        <pc:spChg chg="topLvl">
          <ac:chgData name="Matthias Jax" userId="cd89ef17-9735-4177-9198-9f4f41e2c0d7" providerId="ADAL" clId="{951894FC-9355-44CA-8218-2CA9C8C4540C}" dt="2023-01-30T11:26:10.282" v="1471" actId="478"/>
          <ac:spMkLst>
            <pc:docMk/>
            <pc:sldMk cId="1451833034" sldId="1048"/>
            <ac:spMk id="7" creationId="{CF68F828-5D63-E1EB-6A7E-2DC16928AD2E}"/>
          </ac:spMkLst>
        </pc:spChg>
        <pc:spChg chg="del topLvl">
          <ac:chgData name="Matthias Jax" userId="cd89ef17-9735-4177-9198-9f4f41e2c0d7" providerId="ADAL" clId="{951894FC-9355-44CA-8218-2CA9C8C4540C}" dt="2023-01-30T11:26:10.282" v="1471" actId="478"/>
          <ac:spMkLst>
            <pc:docMk/>
            <pc:sldMk cId="1451833034" sldId="1048"/>
            <ac:spMk id="8" creationId="{E9D9FF77-C2A2-7379-ECE7-5C10F2FD0EBA}"/>
          </ac:spMkLst>
        </pc:spChg>
        <pc:grpChg chg="del">
          <ac:chgData name="Matthias Jax" userId="cd89ef17-9735-4177-9198-9f4f41e2c0d7" providerId="ADAL" clId="{951894FC-9355-44CA-8218-2CA9C8C4540C}" dt="2023-01-30T11:26:10.282" v="1471" actId="478"/>
          <ac:grpSpMkLst>
            <pc:docMk/>
            <pc:sldMk cId="1451833034" sldId="1048"/>
            <ac:grpSpMk id="6" creationId="{4874794B-C352-F096-EC9B-30C7C0A28F04}"/>
          </ac:grpSpMkLst>
        </pc:grpChg>
      </pc:sldChg>
      <pc:sldChg chg="addSp delSp modSp mod delCm">
        <pc:chgData name="Matthias Jax" userId="cd89ef17-9735-4177-9198-9f4f41e2c0d7" providerId="ADAL" clId="{951894FC-9355-44CA-8218-2CA9C8C4540C}" dt="2023-02-01T08:52:54.507" v="3103" actId="20577"/>
        <pc:sldMkLst>
          <pc:docMk/>
          <pc:sldMk cId="1801132209" sldId="1049"/>
        </pc:sldMkLst>
        <pc:spChg chg="add mod">
          <ac:chgData name="Matthias Jax" userId="cd89ef17-9735-4177-9198-9f4f41e2c0d7" providerId="ADAL" clId="{951894FC-9355-44CA-8218-2CA9C8C4540C}" dt="2023-02-01T08:52:54.507" v="3103" actId="20577"/>
          <ac:spMkLst>
            <pc:docMk/>
            <pc:sldMk cId="1801132209" sldId="1049"/>
            <ac:spMk id="2" creationId="{6A797C53-A817-5A14-004E-EE38E4E508A4}"/>
          </ac:spMkLst>
        </pc:spChg>
        <pc:spChg chg="del">
          <ac:chgData name="Matthias Jax" userId="cd89ef17-9735-4177-9198-9f4f41e2c0d7" providerId="ADAL" clId="{951894FC-9355-44CA-8218-2CA9C8C4540C}" dt="2023-01-30T11:26:34.152" v="1506" actId="478"/>
          <ac:spMkLst>
            <pc:docMk/>
            <pc:sldMk cId="1801132209" sldId="1049"/>
            <ac:spMk id="3" creationId="{26A8FA9A-0F62-34C9-797D-01E01A068A1D}"/>
          </ac:spMkLst>
        </pc:spChg>
        <pc:spChg chg="mod">
          <ac:chgData name="Matthias Jax" userId="cd89ef17-9735-4177-9198-9f4f41e2c0d7" providerId="ADAL" clId="{951894FC-9355-44CA-8218-2CA9C8C4540C}" dt="2023-01-30T13:35:00.134" v="1513" actId="1076"/>
          <ac:spMkLst>
            <pc:docMk/>
            <pc:sldMk cId="1801132209" sldId="1049"/>
            <ac:spMk id="4" creationId="{EB4AA52F-DEB7-158F-69A6-E7491393C1CB}"/>
          </ac:spMkLst>
        </pc:spChg>
        <pc:spChg chg="del topLvl">
          <ac:chgData name="Matthias Jax" userId="cd89ef17-9735-4177-9198-9f4f41e2c0d7" providerId="ADAL" clId="{951894FC-9355-44CA-8218-2CA9C8C4540C}" dt="2023-01-30T11:26:36.870" v="1507" actId="478"/>
          <ac:spMkLst>
            <pc:docMk/>
            <pc:sldMk cId="1801132209" sldId="1049"/>
            <ac:spMk id="7" creationId="{CF68F828-5D63-E1EB-6A7E-2DC16928AD2E}"/>
          </ac:spMkLst>
        </pc:spChg>
        <pc:spChg chg="del topLvl">
          <ac:chgData name="Matthias Jax" userId="cd89ef17-9735-4177-9198-9f4f41e2c0d7" providerId="ADAL" clId="{951894FC-9355-44CA-8218-2CA9C8C4540C}" dt="2023-01-30T11:26:39.444" v="1508" actId="478"/>
          <ac:spMkLst>
            <pc:docMk/>
            <pc:sldMk cId="1801132209" sldId="1049"/>
            <ac:spMk id="8" creationId="{E9D9FF77-C2A2-7379-ECE7-5C10F2FD0EBA}"/>
          </ac:spMkLst>
        </pc:spChg>
        <pc:grpChg chg="del">
          <ac:chgData name="Matthias Jax" userId="cd89ef17-9735-4177-9198-9f4f41e2c0d7" providerId="ADAL" clId="{951894FC-9355-44CA-8218-2CA9C8C4540C}" dt="2023-01-30T11:26:36.870" v="1507" actId="478"/>
          <ac:grpSpMkLst>
            <pc:docMk/>
            <pc:sldMk cId="1801132209" sldId="1049"/>
            <ac:grpSpMk id="6" creationId="{4874794B-C352-F096-EC9B-30C7C0A28F04}"/>
          </ac:grpSpMkLst>
        </pc:gr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tthias Jax" userId="cd89ef17-9735-4177-9198-9f4f41e2c0d7" providerId="ADAL" clId="{951894FC-9355-44CA-8218-2CA9C8C4540C}" dt="2023-01-31T08:21:07.088" v="2963"/>
              <pc2:cmMkLst xmlns:pc2="http://schemas.microsoft.com/office/powerpoint/2019/9/main/command">
                <pc:docMk/>
                <pc:sldMk cId="1801132209" sldId="1049"/>
                <pc2:cmMk id="{360F98A1-2655-4EE8-B203-C1B40B9D6A98}"/>
              </pc2:cmMkLst>
            </pc226:cmChg>
          </p:ext>
        </pc:extLst>
      </pc:sldChg>
      <pc:sldChg chg="addSp delSp modSp add mod">
        <pc:chgData name="Matthias Jax" userId="cd89ef17-9735-4177-9198-9f4f41e2c0d7" providerId="ADAL" clId="{951894FC-9355-44CA-8218-2CA9C8C4540C}" dt="2023-01-30T15:46:49.608" v="2955" actId="1035"/>
        <pc:sldMkLst>
          <pc:docMk/>
          <pc:sldMk cId="3554105855" sldId="1050"/>
        </pc:sldMkLst>
        <pc:spChg chg="del">
          <ac:chgData name="Matthias Jax" userId="cd89ef17-9735-4177-9198-9f4f41e2c0d7" providerId="ADAL" clId="{951894FC-9355-44CA-8218-2CA9C8C4540C}" dt="2023-01-30T15:37:28.432" v="2911" actId="478"/>
          <ac:spMkLst>
            <pc:docMk/>
            <pc:sldMk cId="3554105855" sldId="1050"/>
            <ac:spMk id="2" creationId="{C65BE71C-7BDB-0A12-8E79-C4101B854098}"/>
          </ac:spMkLst>
        </pc:spChg>
        <pc:spChg chg="del">
          <ac:chgData name="Matthias Jax" userId="cd89ef17-9735-4177-9198-9f4f41e2c0d7" providerId="ADAL" clId="{951894FC-9355-44CA-8218-2CA9C8C4540C}" dt="2023-01-30T15:37:29.174" v="2912" actId="478"/>
          <ac:spMkLst>
            <pc:docMk/>
            <pc:sldMk cId="3554105855" sldId="1050"/>
            <ac:spMk id="3" creationId="{565D7EC2-1ED4-9CAF-3C2A-5759CBD20203}"/>
          </ac:spMkLst>
        </pc:spChg>
        <pc:spChg chg="mod">
          <ac:chgData name="Matthias Jax" userId="cd89ef17-9735-4177-9198-9f4f41e2c0d7" providerId="ADAL" clId="{951894FC-9355-44CA-8218-2CA9C8C4540C}" dt="2023-01-30T15:37:20.025" v="2908" actId="20577"/>
          <ac:spMkLst>
            <pc:docMk/>
            <pc:sldMk cId="3554105855" sldId="1050"/>
            <ac:spMk id="5" creationId="{60968A50-EF0C-FF52-2FEA-C566AF23B347}"/>
          </ac:spMkLst>
        </pc:spChg>
        <pc:spChg chg="add mod">
          <ac:chgData name="Matthias Jax" userId="cd89ef17-9735-4177-9198-9f4f41e2c0d7" providerId="ADAL" clId="{951894FC-9355-44CA-8218-2CA9C8C4540C}" dt="2023-01-30T15:46:49.608" v="2955" actId="1035"/>
          <ac:spMkLst>
            <pc:docMk/>
            <pc:sldMk cId="3554105855" sldId="1050"/>
            <ac:spMk id="10" creationId="{05CAAC76-193E-15B1-7F2A-07A7C3B41D4E}"/>
          </ac:spMkLst>
        </pc:spChg>
        <pc:graphicFrameChg chg="add del mod">
          <ac:chgData name="Matthias Jax" userId="cd89ef17-9735-4177-9198-9f4f41e2c0d7" providerId="ADAL" clId="{951894FC-9355-44CA-8218-2CA9C8C4540C}" dt="2023-01-30T15:46:33.943" v="2946" actId="1076"/>
          <ac:graphicFrameMkLst>
            <pc:docMk/>
            <pc:sldMk cId="3554105855" sldId="1050"/>
            <ac:graphicFrameMk id="7" creationId="{CBDD344A-F924-C8B2-5300-0BA7DB358CEE}"/>
          </ac:graphicFrameMkLst>
        </pc:graphicFrameChg>
      </pc:sldChg>
      <pc:sldMasterChg chg="del delSldLayout">
        <pc:chgData name="Matthias Jax" userId="cd89ef17-9735-4177-9198-9f4f41e2c0d7" providerId="ADAL" clId="{951894FC-9355-44CA-8218-2CA9C8C4540C}" dt="2023-01-30T13:19:22.562" v="1511" actId="47"/>
        <pc:sldMasterMkLst>
          <pc:docMk/>
          <pc:sldMasterMk cId="659925093" sldId="2147483725"/>
        </pc:sldMasterMkLst>
        <pc:sldLayoutChg chg="del">
          <pc:chgData name="Matthias Jax" userId="cd89ef17-9735-4177-9198-9f4f41e2c0d7" providerId="ADAL" clId="{951894FC-9355-44CA-8218-2CA9C8C4540C}" dt="2023-01-30T13:19:22.562" v="1511" actId="47"/>
          <pc:sldLayoutMkLst>
            <pc:docMk/>
            <pc:sldMasterMk cId="659925093" sldId="2147483725"/>
            <pc:sldLayoutMk cId="505716537" sldId="2147483726"/>
          </pc:sldLayoutMkLst>
        </pc:sldLayoutChg>
        <pc:sldLayoutChg chg="del">
          <pc:chgData name="Matthias Jax" userId="cd89ef17-9735-4177-9198-9f4f41e2c0d7" providerId="ADAL" clId="{951894FC-9355-44CA-8218-2CA9C8C4540C}" dt="2023-01-30T13:19:22.562" v="1511" actId="47"/>
          <pc:sldLayoutMkLst>
            <pc:docMk/>
            <pc:sldMasterMk cId="659925093" sldId="2147483725"/>
            <pc:sldLayoutMk cId="898610516" sldId="2147483727"/>
          </pc:sldLayoutMkLst>
        </pc:sldLayoutChg>
        <pc:sldLayoutChg chg="del">
          <pc:chgData name="Matthias Jax" userId="cd89ef17-9735-4177-9198-9f4f41e2c0d7" providerId="ADAL" clId="{951894FC-9355-44CA-8218-2CA9C8C4540C}" dt="2023-01-30T13:19:22.562" v="1511" actId="47"/>
          <pc:sldLayoutMkLst>
            <pc:docMk/>
            <pc:sldMasterMk cId="659925093" sldId="2147483725"/>
            <pc:sldLayoutMk cId="2507405384" sldId="2147483728"/>
          </pc:sldLayoutMkLst>
        </pc:sldLayoutChg>
        <pc:sldLayoutChg chg="del">
          <pc:chgData name="Matthias Jax" userId="cd89ef17-9735-4177-9198-9f4f41e2c0d7" providerId="ADAL" clId="{951894FC-9355-44CA-8218-2CA9C8C4540C}" dt="2023-01-30T13:19:22.562" v="1511" actId="47"/>
          <pc:sldLayoutMkLst>
            <pc:docMk/>
            <pc:sldMasterMk cId="659925093" sldId="2147483725"/>
            <pc:sldLayoutMk cId="52579826" sldId="2147483729"/>
          </pc:sldLayoutMkLst>
        </pc:sldLayoutChg>
        <pc:sldLayoutChg chg="del">
          <pc:chgData name="Matthias Jax" userId="cd89ef17-9735-4177-9198-9f4f41e2c0d7" providerId="ADAL" clId="{951894FC-9355-44CA-8218-2CA9C8C4540C}" dt="2023-01-30T13:19:22.562" v="1511" actId="47"/>
          <pc:sldLayoutMkLst>
            <pc:docMk/>
            <pc:sldMasterMk cId="659925093" sldId="2147483725"/>
            <pc:sldLayoutMk cId="1603144918" sldId="2147483730"/>
          </pc:sldLayoutMkLst>
        </pc:sldLayoutChg>
        <pc:sldLayoutChg chg="del">
          <pc:chgData name="Matthias Jax" userId="cd89ef17-9735-4177-9198-9f4f41e2c0d7" providerId="ADAL" clId="{951894FC-9355-44CA-8218-2CA9C8C4540C}" dt="2023-01-30T13:19:22.562" v="1511" actId="47"/>
          <pc:sldLayoutMkLst>
            <pc:docMk/>
            <pc:sldMasterMk cId="659925093" sldId="2147483725"/>
            <pc:sldLayoutMk cId="64630519" sldId="2147483731"/>
          </pc:sldLayoutMkLst>
        </pc:sldLayoutChg>
        <pc:sldLayoutChg chg="del">
          <pc:chgData name="Matthias Jax" userId="cd89ef17-9735-4177-9198-9f4f41e2c0d7" providerId="ADAL" clId="{951894FC-9355-44CA-8218-2CA9C8C4540C}" dt="2023-01-30T13:19:22.562" v="1511" actId="47"/>
          <pc:sldLayoutMkLst>
            <pc:docMk/>
            <pc:sldMasterMk cId="659925093" sldId="2147483725"/>
            <pc:sldLayoutMk cId="2885628991" sldId="2147483732"/>
          </pc:sldLayoutMkLst>
        </pc:sldLayoutChg>
        <pc:sldLayoutChg chg="del">
          <pc:chgData name="Matthias Jax" userId="cd89ef17-9735-4177-9198-9f4f41e2c0d7" providerId="ADAL" clId="{951894FC-9355-44CA-8218-2CA9C8C4540C}" dt="2023-01-30T13:19:22.562" v="1511" actId="47"/>
          <pc:sldLayoutMkLst>
            <pc:docMk/>
            <pc:sldMasterMk cId="659925093" sldId="2147483725"/>
            <pc:sldLayoutMk cId="1088499857" sldId="2147483733"/>
          </pc:sldLayoutMkLst>
        </pc:sldLayoutChg>
        <pc:sldLayoutChg chg="del">
          <pc:chgData name="Matthias Jax" userId="cd89ef17-9735-4177-9198-9f4f41e2c0d7" providerId="ADAL" clId="{951894FC-9355-44CA-8218-2CA9C8C4540C}" dt="2023-01-30T13:19:22.562" v="1511" actId="47"/>
          <pc:sldLayoutMkLst>
            <pc:docMk/>
            <pc:sldMasterMk cId="659925093" sldId="2147483725"/>
            <pc:sldLayoutMk cId="1376793096" sldId="2147483734"/>
          </pc:sldLayoutMkLst>
        </pc:sldLayoutChg>
        <pc:sldLayoutChg chg="del">
          <pc:chgData name="Matthias Jax" userId="cd89ef17-9735-4177-9198-9f4f41e2c0d7" providerId="ADAL" clId="{951894FC-9355-44CA-8218-2CA9C8C4540C}" dt="2023-01-30T13:19:22.562" v="1511" actId="47"/>
          <pc:sldLayoutMkLst>
            <pc:docMk/>
            <pc:sldMasterMk cId="659925093" sldId="2147483725"/>
            <pc:sldLayoutMk cId="2562534533" sldId="2147483735"/>
          </pc:sldLayoutMkLst>
        </pc:sldLayoutChg>
        <pc:sldLayoutChg chg="del">
          <pc:chgData name="Matthias Jax" userId="cd89ef17-9735-4177-9198-9f4f41e2c0d7" providerId="ADAL" clId="{951894FC-9355-44CA-8218-2CA9C8C4540C}" dt="2023-01-30T13:19:22.562" v="1511" actId="47"/>
          <pc:sldLayoutMkLst>
            <pc:docMk/>
            <pc:sldMasterMk cId="659925093" sldId="2147483725"/>
            <pc:sldLayoutMk cId="3742244070" sldId="2147483736"/>
          </pc:sldLayoutMkLst>
        </pc:sldLayoutChg>
      </pc:sldMasterChg>
    </pc:docChg>
  </pc:docChgLst>
  <pc:docChgLst>
    <pc:chgData name="Bernhard Jungwirth" userId="417fad50-ba77-4e07-aa7c-e424e23076bf" providerId="ADAL" clId="{9EFEEB5E-F7FB-4FA3-8549-7EED53F1771E}"/>
    <pc:docChg chg="undo custSel addSld delSld modSld sldOrd">
      <pc:chgData name="Bernhard Jungwirth" userId="417fad50-ba77-4e07-aa7c-e424e23076bf" providerId="ADAL" clId="{9EFEEB5E-F7FB-4FA3-8549-7EED53F1771E}" dt="2023-01-31T13:29:00.403" v="2021" actId="20577"/>
      <pc:docMkLst>
        <pc:docMk/>
      </pc:docMkLst>
      <pc:sldChg chg="modSp mod">
        <pc:chgData name="Bernhard Jungwirth" userId="417fad50-ba77-4e07-aa7c-e424e23076bf" providerId="ADAL" clId="{9EFEEB5E-F7FB-4FA3-8549-7EED53F1771E}" dt="2023-01-27T07:52:58.767" v="1192" actId="20577"/>
        <pc:sldMkLst>
          <pc:docMk/>
          <pc:sldMk cId="4026147531" sldId="925"/>
        </pc:sldMkLst>
        <pc:spChg chg="mod">
          <ac:chgData name="Bernhard Jungwirth" userId="417fad50-ba77-4e07-aa7c-e424e23076bf" providerId="ADAL" clId="{9EFEEB5E-F7FB-4FA3-8549-7EED53F1771E}" dt="2023-01-27T07:52:58.767" v="1192" actId="20577"/>
          <ac:spMkLst>
            <pc:docMk/>
            <pc:sldMk cId="4026147531" sldId="925"/>
            <ac:spMk id="4" creationId="{612EDD28-156C-78F6-73AD-78DD91F2442A}"/>
          </ac:spMkLst>
        </pc:spChg>
      </pc:sldChg>
      <pc:sldChg chg="addSp delSp modSp mod">
        <pc:chgData name="Bernhard Jungwirth" userId="417fad50-ba77-4e07-aa7c-e424e23076bf" providerId="ADAL" clId="{9EFEEB5E-F7FB-4FA3-8549-7EED53F1771E}" dt="2023-01-27T08:04:30.838" v="1779" actId="1036"/>
        <pc:sldMkLst>
          <pc:docMk/>
          <pc:sldMk cId="1164131370" sldId="928"/>
        </pc:sldMkLst>
        <pc:spChg chg="mod">
          <ac:chgData name="Bernhard Jungwirth" userId="417fad50-ba77-4e07-aa7c-e424e23076bf" providerId="ADAL" clId="{9EFEEB5E-F7FB-4FA3-8549-7EED53F1771E}" dt="2023-01-27T08:04:30.838" v="1779" actId="1036"/>
          <ac:spMkLst>
            <pc:docMk/>
            <pc:sldMk cId="1164131370" sldId="928"/>
            <ac:spMk id="5" creationId="{48BF38AC-8449-2EEE-41BA-6E87D8D18708}"/>
          </ac:spMkLst>
        </pc:spChg>
        <pc:spChg chg="mod">
          <ac:chgData name="Bernhard Jungwirth" userId="417fad50-ba77-4e07-aa7c-e424e23076bf" providerId="ADAL" clId="{9EFEEB5E-F7FB-4FA3-8549-7EED53F1771E}" dt="2023-01-27T08:04:10.239" v="1768" actId="6549"/>
          <ac:spMkLst>
            <pc:docMk/>
            <pc:sldMk cId="1164131370" sldId="928"/>
            <ac:spMk id="9" creationId="{13C2B92A-58E4-4CA1-936A-24700A66A126}"/>
          </ac:spMkLst>
        </pc:spChg>
        <pc:picChg chg="add del mod">
          <ac:chgData name="Bernhard Jungwirth" userId="417fad50-ba77-4e07-aa7c-e424e23076bf" providerId="ADAL" clId="{9EFEEB5E-F7FB-4FA3-8549-7EED53F1771E}" dt="2023-01-27T07:33:34.356" v="398" actId="478"/>
          <ac:picMkLst>
            <pc:docMk/>
            <pc:sldMk cId="1164131370" sldId="928"/>
            <ac:picMk id="3" creationId="{5D772E67-B00B-AB90-1A85-DEFE2AB07141}"/>
          </ac:picMkLst>
        </pc:picChg>
      </pc:sldChg>
      <pc:sldChg chg="modSp mod">
        <pc:chgData name="Bernhard Jungwirth" userId="417fad50-ba77-4e07-aa7c-e424e23076bf" providerId="ADAL" clId="{9EFEEB5E-F7FB-4FA3-8549-7EED53F1771E}" dt="2023-01-27T08:03:16.383" v="1747" actId="20577"/>
        <pc:sldMkLst>
          <pc:docMk/>
          <pc:sldMk cId="3042975253" sldId="978"/>
        </pc:sldMkLst>
        <pc:spChg chg="mod">
          <ac:chgData name="Bernhard Jungwirth" userId="417fad50-ba77-4e07-aa7c-e424e23076bf" providerId="ADAL" clId="{9EFEEB5E-F7FB-4FA3-8549-7EED53F1771E}" dt="2023-01-27T08:03:16.383" v="1747" actId="20577"/>
          <ac:spMkLst>
            <pc:docMk/>
            <pc:sldMk cId="3042975253" sldId="978"/>
            <ac:spMk id="4" creationId="{41C62548-0E62-F4E2-67D7-20BAEF4C0EA5}"/>
          </ac:spMkLst>
        </pc:spChg>
      </pc:sldChg>
      <pc:sldChg chg="modSp mod">
        <pc:chgData name="Bernhard Jungwirth" userId="417fad50-ba77-4e07-aa7c-e424e23076bf" providerId="ADAL" clId="{9EFEEB5E-F7FB-4FA3-8549-7EED53F1771E}" dt="2023-01-30T11:50:55.943" v="1785" actId="13926"/>
        <pc:sldMkLst>
          <pc:docMk/>
          <pc:sldMk cId="3641981514" sldId="988"/>
        </pc:sldMkLst>
        <pc:spChg chg="mod">
          <ac:chgData name="Bernhard Jungwirth" userId="417fad50-ba77-4e07-aa7c-e424e23076bf" providerId="ADAL" clId="{9EFEEB5E-F7FB-4FA3-8549-7EED53F1771E}" dt="2023-01-30T11:50:55.943" v="1785" actId="13926"/>
          <ac:spMkLst>
            <pc:docMk/>
            <pc:sldMk cId="3641981514" sldId="988"/>
            <ac:spMk id="7" creationId="{DCBDE21A-7512-4770-9909-CABF6F8CE20E}"/>
          </ac:spMkLst>
        </pc:spChg>
      </pc:sldChg>
      <pc:sldChg chg="modSp mod">
        <pc:chgData name="Bernhard Jungwirth" userId="417fad50-ba77-4e07-aa7c-e424e23076bf" providerId="ADAL" clId="{9EFEEB5E-F7FB-4FA3-8549-7EED53F1771E}" dt="2023-01-31T13:29:00.403" v="2021" actId="20577"/>
        <pc:sldMkLst>
          <pc:docMk/>
          <pc:sldMk cId="4046417330" sldId="989"/>
        </pc:sldMkLst>
        <pc:spChg chg="mod">
          <ac:chgData name="Bernhard Jungwirth" userId="417fad50-ba77-4e07-aa7c-e424e23076bf" providerId="ADAL" clId="{9EFEEB5E-F7FB-4FA3-8549-7EED53F1771E}" dt="2023-01-31T13:29:00.403" v="2021" actId="20577"/>
          <ac:spMkLst>
            <pc:docMk/>
            <pc:sldMk cId="4046417330" sldId="989"/>
            <ac:spMk id="7" creationId="{DCBDE21A-7512-4770-9909-CABF6F8CE20E}"/>
          </ac:spMkLst>
        </pc:spChg>
      </pc:sldChg>
      <pc:sldChg chg="add del">
        <pc:chgData name="Bernhard Jungwirth" userId="417fad50-ba77-4e07-aa7c-e424e23076bf" providerId="ADAL" clId="{9EFEEB5E-F7FB-4FA3-8549-7EED53F1771E}" dt="2023-01-30T11:50:16.206" v="1782" actId="47"/>
        <pc:sldMkLst>
          <pc:docMk/>
          <pc:sldMk cId="2297751325" sldId="996"/>
        </pc:sldMkLst>
      </pc:sldChg>
      <pc:sldChg chg="add del">
        <pc:chgData name="Bernhard Jungwirth" userId="417fad50-ba77-4e07-aa7c-e424e23076bf" providerId="ADAL" clId="{9EFEEB5E-F7FB-4FA3-8549-7EED53F1771E}" dt="2023-01-30T11:56:40.742" v="1826" actId="47"/>
        <pc:sldMkLst>
          <pc:docMk/>
          <pc:sldMk cId="1680282678" sldId="998"/>
        </pc:sldMkLst>
      </pc:sldChg>
      <pc:sldChg chg="add del">
        <pc:chgData name="Bernhard Jungwirth" userId="417fad50-ba77-4e07-aa7c-e424e23076bf" providerId="ADAL" clId="{9EFEEB5E-F7FB-4FA3-8549-7EED53F1771E}" dt="2023-01-30T11:55:28.997" v="1825" actId="47"/>
        <pc:sldMkLst>
          <pc:docMk/>
          <pc:sldMk cId="3942608626" sldId="999"/>
        </pc:sldMkLst>
      </pc:sldChg>
      <pc:sldChg chg="add del">
        <pc:chgData name="Bernhard Jungwirth" userId="417fad50-ba77-4e07-aa7c-e424e23076bf" providerId="ADAL" clId="{9EFEEB5E-F7FB-4FA3-8549-7EED53F1771E}" dt="2023-01-30T11:57:05.645" v="1828" actId="47"/>
        <pc:sldMkLst>
          <pc:docMk/>
          <pc:sldMk cId="3967142151" sldId="1000"/>
        </pc:sldMkLst>
      </pc:sldChg>
      <pc:sldChg chg="modSp">
        <pc:chgData name="Bernhard Jungwirth" userId="417fad50-ba77-4e07-aa7c-e424e23076bf" providerId="ADAL" clId="{9EFEEB5E-F7FB-4FA3-8549-7EED53F1771E}" dt="2023-01-30T12:25:41.764" v="1847"/>
        <pc:sldMkLst>
          <pc:docMk/>
          <pc:sldMk cId="67018371" sldId="1010"/>
        </pc:sldMkLst>
        <pc:graphicFrameChg chg="mod">
          <ac:chgData name="Bernhard Jungwirth" userId="417fad50-ba77-4e07-aa7c-e424e23076bf" providerId="ADAL" clId="{9EFEEB5E-F7FB-4FA3-8549-7EED53F1771E}" dt="2023-01-30T12:25:41.764" v="1847"/>
          <ac:graphicFrameMkLst>
            <pc:docMk/>
            <pc:sldMk cId="67018371" sldId="1010"/>
            <ac:graphicFrameMk id="4" creationId="{EA83F98E-8540-0B9D-7C5E-85DFC6E9DC2A}"/>
          </ac:graphicFrameMkLst>
        </pc:graphicFrameChg>
      </pc:sldChg>
      <pc:sldChg chg="modSp mod">
        <pc:chgData name="Bernhard Jungwirth" userId="417fad50-ba77-4e07-aa7c-e424e23076bf" providerId="ADAL" clId="{9EFEEB5E-F7FB-4FA3-8549-7EED53F1771E}" dt="2023-01-27T08:03:49.257" v="1751" actId="113"/>
        <pc:sldMkLst>
          <pc:docMk/>
          <pc:sldMk cId="2683007134" sldId="1020"/>
        </pc:sldMkLst>
        <pc:spChg chg="mod">
          <ac:chgData name="Bernhard Jungwirth" userId="417fad50-ba77-4e07-aa7c-e424e23076bf" providerId="ADAL" clId="{9EFEEB5E-F7FB-4FA3-8549-7EED53F1771E}" dt="2023-01-27T08:03:49.257" v="1751" actId="113"/>
          <ac:spMkLst>
            <pc:docMk/>
            <pc:sldMk cId="2683007134" sldId="1020"/>
            <ac:spMk id="4" creationId="{41C62548-0E62-F4E2-67D7-20BAEF4C0EA5}"/>
          </ac:spMkLst>
        </pc:spChg>
      </pc:sldChg>
      <pc:sldChg chg="ord">
        <pc:chgData name="Bernhard Jungwirth" userId="417fad50-ba77-4e07-aa7c-e424e23076bf" providerId="ADAL" clId="{9EFEEB5E-F7FB-4FA3-8549-7EED53F1771E}" dt="2023-01-30T12:01:16.177" v="1831"/>
        <pc:sldMkLst>
          <pc:docMk/>
          <pc:sldMk cId="2232733792" sldId="1026"/>
        </pc:sldMkLst>
      </pc:sldChg>
      <pc:sldChg chg="modSp del">
        <pc:chgData name="Bernhard Jungwirth" userId="417fad50-ba77-4e07-aa7c-e424e23076bf" providerId="ADAL" clId="{9EFEEB5E-F7FB-4FA3-8549-7EED53F1771E}" dt="2023-01-31T13:02:30.377" v="1850" actId="47"/>
        <pc:sldMkLst>
          <pc:docMk/>
          <pc:sldMk cId="3071828619" sldId="1027"/>
        </pc:sldMkLst>
        <pc:graphicFrameChg chg="mod">
          <ac:chgData name="Bernhard Jungwirth" userId="417fad50-ba77-4e07-aa7c-e424e23076bf" providerId="ADAL" clId="{9EFEEB5E-F7FB-4FA3-8549-7EED53F1771E}" dt="2023-01-30T12:01:59.222" v="1834"/>
          <ac:graphicFrameMkLst>
            <pc:docMk/>
            <pc:sldMk cId="3071828619" sldId="1027"/>
            <ac:graphicFrameMk id="8" creationId="{B6337FE1-A3E7-39C2-68CD-A7818264A23A}"/>
          </ac:graphicFrameMkLst>
        </pc:graphicFrameChg>
      </pc:sldChg>
      <pc:sldChg chg="add">
        <pc:chgData name="Bernhard Jungwirth" userId="417fad50-ba77-4e07-aa7c-e424e23076bf" providerId="ADAL" clId="{9EFEEB5E-F7FB-4FA3-8549-7EED53F1771E}" dt="2023-01-31T13:06:01.567" v="1858"/>
        <pc:sldMkLst>
          <pc:docMk/>
          <pc:sldMk cId="179435298" sldId="1029"/>
        </pc:sldMkLst>
      </pc:sldChg>
      <pc:sldChg chg="del">
        <pc:chgData name="Bernhard Jungwirth" userId="417fad50-ba77-4e07-aa7c-e424e23076bf" providerId="ADAL" clId="{9EFEEB5E-F7FB-4FA3-8549-7EED53F1771E}" dt="2023-01-31T13:05:56.830" v="1857" actId="2696"/>
        <pc:sldMkLst>
          <pc:docMk/>
          <pc:sldMk cId="4132663260" sldId="1029"/>
        </pc:sldMkLst>
      </pc:sldChg>
      <pc:sldChg chg="add">
        <pc:chgData name="Bernhard Jungwirth" userId="417fad50-ba77-4e07-aa7c-e424e23076bf" providerId="ADAL" clId="{9EFEEB5E-F7FB-4FA3-8549-7EED53F1771E}" dt="2023-01-30T12:02:39.471" v="1836"/>
        <pc:sldMkLst>
          <pc:docMk/>
          <pc:sldMk cId="201938112" sldId="1030"/>
        </pc:sldMkLst>
      </pc:sldChg>
      <pc:sldChg chg="del">
        <pc:chgData name="Bernhard Jungwirth" userId="417fad50-ba77-4e07-aa7c-e424e23076bf" providerId="ADAL" clId="{9EFEEB5E-F7FB-4FA3-8549-7EED53F1771E}" dt="2023-01-30T12:02:33.796" v="1835" actId="2696"/>
        <pc:sldMkLst>
          <pc:docMk/>
          <pc:sldMk cId="3775377981" sldId="1030"/>
        </pc:sldMkLst>
      </pc:sldChg>
      <pc:sldChg chg="modSp mod ord">
        <pc:chgData name="Bernhard Jungwirth" userId="417fad50-ba77-4e07-aa7c-e424e23076bf" providerId="ADAL" clId="{9EFEEB5E-F7FB-4FA3-8549-7EED53F1771E}" dt="2023-01-31T13:03:00.728" v="1854"/>
        <pc:sldMkLst>
          <pc:docMk/>
          <pc:sldMk cId="385609204" sldId="1032"/>
        </pc:sldMkLst>
        <pc:spChg chg="mod">
          <ac:chgData name="Bernhard Jungwirth" userId="417fad50-ba77-4e07-aa7c-e424e23076bf" providerId="ADAL" clId="{9EFEEB5E-F7FB-4FA3-8549-7EED53F1771E}" dt="2023-01-30T12:03:36.344" v="1837" actId="13926"/>
          <ac:spMkLst>
            <pc:docMk/>
            <pc:sldMk cId="385609204" sldId="1032"/>
            <ac:spMk id="2" creationId="{F8B13CE8-AA94-1982-AB11-8DA0A20B5C1A}"/>
          </ac:spMkLst>
        </pc:spChg>
      </pc:sldChg>
      <pc:sldChg chg="add del">
        <pc:chgData name="Bernhard Jungwirth" userId="417fad50-ba77-4e07-aa7c-e424e23076bf" providerId="ADAL" clId="{9EFEEB5E-F7FB-4FA3-8549-7EED53F1771E}" dt="2023-01-31T13:04:49.126" v="1855" actId="2696"/>
        <pc:sldMkLst>
          <pc:docMk/>
          <pc:sldMk cId="2151199239" sldId="1034"/>
        </pc:sldMkLst>
      </pc:sldChg>
      <pc:sldChg chg="del">
        <pc:chgData name="Bernhard Jungwirth" userId="417fad50-ba77-4e07-aa7c-e424e23076bf" providerId="ADAL" clId="{9EFEEB5E-F7FB-4FA3-8549-7EED53F1771E}" dt="2023-01-31T13:01:41.048" v="1848" actId="2696"/>
        <pc:sldMkLst>
          <pc:docMk/>
          <pc:sldMk cId="3345485613" sldId="1034"/>
        </pc:sldMkLst>
      </pc:sldChg>
      <pc:sldChg chg="add">
        <pc:chgData name="Bernhard Jungwirth" userId="417fad50-ba77-4e07-aa7c-e424e23076bf" providerId="ADAL" clId="{9EFEEB5E-F7FB-4FA3-8549-7EED53F1771E}" dt="2023-01-31T13:05:00.386" v="1856"/>
        <pc:sldMkLst>
          <pc:docMk/>
          <pc:sldMk cId="4268836110" sldId="1034"/>
        </pc:sldMkLst>
      </pc:sldChg>
      <pc:sldChg chg="modSp mod">
        <pc:chgData name="Bernhard Jungwirth" userId="417fad50-ba77-4e07-aa7c-e424e23076bf" providerId="ADAL" clId="{9EFEEB5E-F7FB-4FA3-8549-7EED53F1771E}" dt="2023-01-30T12:05:42.335" v="1838" actId="13926"/>
        <pc:sldMkLst>
          <pc:docMk/>
          <pc:sldMk cId="4281118459" sldId="1036"/>
        </pc:sldMkLst>
        <pc:spChg chg="mod">
          <ac:chgData name="Bernhard Jungwirth" userId="417fad50-ba77-4e07-aa7c-e424e23076bf" providerId="ADAL" clId="{9EFEEB5E-F7FB-4FA3-8549-7EED53F1771E}" dt="2023-01-30T12:05:42.335" v="1838" actId="13926"/>
          <ac:spMkLst>
            <pc:docMk/>
            <pc:sldMk cId="4281118459" sldId="1036"/>
            <ac:spMk id="7" creationId="{DCBDE21A-7512-4770-9909-CABF6F8CE20E}"/>
          </ac:spMkLst>
        </pc:spChg>
      </pc:sldChg>
      <pc:sldChg chg="ord">
        <pc:chgData name="Bernhard Jungwirth" userId="417fad50-ba77-4e07-aa7c-e424e23076bf" providerId="ADAL" clId="{9EFEEB5E-F7FB-4FA3-8549-7EED53F1771E}" dt="2023-01-30T12:01:27.695" v="1833"/>
        <pc:sldMkLst>
          <pc:docMk/>
          <pc:sldMk cId="739625020" sldId="1045"/>
        </pc:sldMkLst>
      </pc:sldChg>
      <pc:sldChg chg="modSp mod">
        <pc:chgData name="Bernhard Jungwirth" userId="417fad50-ba77-4e07-aa7c-e424e23076bf" providerId="ADAL" clId="{9EFEEB5E-F7FB-4FA3-8549-7EED53F1771E}" dt="2023-01-31T13:25:33.010" v="1986" actId="113"/>
        <pc:sldMkLst>
          <pc:docMk/>
          <pc:sldMk cId="1801132209" sldId="1049"/>
        </pc:sldMkLst>
        <pc:spChg chg="mod">
          <ac:chgData name="Bernhard Jungwirth" userId="417fad50-ba77-4e07-aa7c-e424e23076bf" providerId="ADAL" clId="{9EFEEB5E-F7FB-4FA3-8549-7EED53F1771E}" dt="2023-01-31T13:25:33.010" v="1986" actId="113"/>
          <ac:spMkLst>
            <pc:docMk/>
            <pc:sldMk cId="1801132209" sldId="1049"/>
            <ac:spMk id="2" creationId="{6A797C53-A817-5A14-004E-EE38E4E508A4}"/>
          </ac:spMkLst>
        </pc:spChg>
      </pc:sldChg>
      <pc:sldChg chg="delSp modSp add del mod">
        <pc:chgData name="Bernhard Jungwirth" userId="417fad50-ba77-4e07-aa7c-e424e23076bf" providerId="ADAL" clId="{9EFEEB5E-F7FB-4FA3-8549-7EED53F1771E}" dt="2023-01-30T11:59:10.069" v="1829" actId="47"/>
        <pc:sldMkLst>
          <pc:docMk/>
          <pc:sldMk cId="982128761" sldId="1050"/>
        </pc:sldMkLst>
        <pc:spChg chg="del">
          <ac:chgData name="Bernhard Jungwirth" userId="417fad50-ba77-4e07-aa7c-e424e23076bf" providerId="ADAL" clId="{9EFEEB5E-F7FB-4FA3-8549-7EED53F1771E}" dt="2023-01-30T11:54:31.841" v="1822" actId="478"/>
          <ac:spMkLst>
            <pc:docMk/>
            <pc:sldMk cId="982128761" sldId="1050"/>
            <ac:spMk id="4" creationId="{2CEA0CC3-2B77-D53B-F8F6-0CD3AB74E722}"/>
          </ac:spMkLst>
        </pc:spChg>
        <pc:spChg chg="mod">
          <ac:chgData name="Bernhard Jungwirth" userId="417fad50-ba77-4e07-aa7c-e424e23076bf" providerId="ADAL" clId="{9EFEEB5E-F7FB-4FA3-8549-7EED53F1771E}" dt="2023-01-30T11:54:35.399" v="1823" actId="14100"/>
          <ac:spMkLst>
            <pc:docMk/>
            <pc:sldMk cId="982128761" sldId="1050"/>
            <ac:spMk id="5" creationId="{39E0B84A-17D7-B35A-FF1C-A26FCDDB52F6}"/>
          </ac:spMkLst>
        </pc:spChg>
      </pc:sldChg>
    </pc:docChg>
  </pc:docChgLst>
  <pc:docChgLst>
    <pc:chgData name="Gastbenutzer" userId="S::urn:spo:anon#c0b79ebb5b42d2e7c425becde9af1501f18e41846db99ecf1e7b92575ed06e0c::" providerId="AD" clId="Web-{BDAB069F-0B30-B059-1D8E-ABD744BE9287}"/>
    <pc:docChg chg="mod modSld">
      <pc:chgData name="Gastbenutzer" userId="S::urn:spo:anon#c0b79ebb5b42d2e7c425becde9af1501f18e41846db99ecf1e7b92575ed06e0c::" providerId="AD" clId="Web-{BDAB069F-0B30-B059-1D8E-ABD744BE9287}" dt="2023-01-30T08:46:12.941" v="4" actId="20577"/>
      <pc:docMkLst>
        <pc:docMk/>
      </pc:docMkLst>
      <pc:sldChg chg="addCm">
        <pc:chgData name="Gastbenutzer" userId="S::urn:spo:anon#c0b79ebb5b42d2e7c425becde9af1501f18e41846db99ecf1e7b92575ed06e0c::" providerId="AD" clId="Web-{BDAB069F-0B30-B059-1D8E-ABD744BE9287}" dt="2023-01-30T08:42:09.879" v="1"/>
        <pc:sldMkLst>
          <pc:docMk/>
          <pc:sldMk cId="2724498044" sldId="60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stbenutzer" userId="S::urn:spo:anon#c0b79ebb5b42d2e7c425becde9af1501f18e41846db99ecf1e7b92575ed06e0c::" providerId="AD" clId="Web-{BDAB069F-0B30-B059-1D8E-ABD744BE9287}" dt="2023-01-30T08:42:09.879" v="1"/>
              <pc2:cmMkLst xmlns:pc2="http://schemas.microsoft.com/office/powerpoint/2019/9/main/command">
                <pc:docMk/>
                <pc:sldMk cId="2724498044" sldId="600"/>
                <pc2:cmMk id="{AC522454-FB1D-4283-9A6A-A6B3383967BE}"/>
              </pc2:cmMkLst>
            </pc226:cmChg>
          </p:ext>
        </pc:extLst>
      </pc:sldChg>
      <pc:sldChg chg="modSp">
        <pc:chgData name="Gastbenutzer" userId="S::urn:spo:anon#c0b79ebb5b42d2e7c425becde9af1501f18e41846db99ecf1e7b92575ed06e0c::" providerId="AD" clId="Web-{BDAB069F-0B30-B059-1D8E-ABD744BE9287}" dt="2023-01-30T08:46:12.941" v="4" actId="20577"/>
        <pc:sldMkLst>
          <pc:docMk/>
          <pc:sldMk cId="3641981514" sldId="988"/>
        </pc:sldMkLst>
        <pc:spChg chg="mod">
          <ac:chgData name="Gastbenutzer" userId="S::urn:spo:anon#c0b79ebb5b42d2e7c425becde9af1501f18e41846db99ecf1e7b92575ed06e0c::" providerId="AD" clId="Web-{BDAB069F-0B30-B059-1D8E-ABD744BE9287}" dt="2023-01-30T08:46:12.941" v="4" actId="20577"/>
          <ac:spMkLst>
            <pc:docMk/>
            <pc:sldMk cId="3641981514" sldId="988"/>
            <ac:spMk id="7" creationId="{DCBDE21A-7512-4770-9909-CABF6F8CE20E}"/>
          </ac:spMkLst>
        </pc:spChg>
      </pc:sldChg>
      <pc:sldChg chg="modSp">
        <pc:chgData name="Gastbenutzer" userId="S::urn:spo:anon#c0b79ebb5b42d2e7c425becde9af1501f18e41846db99ecf1e7b92575ed06e0c::" providerId="AD" clId="Web-{BDAB069F-0B30-B059-1D8E-ABD744BE9287}" dt="2023-01-30T08:43:55.386" v="2" actId="20577"/>
        <pc:sldMkLst>
          <pc:docMk/>
          <pc:sldMk cId="1773930070" sldId="1042"/>
        </pc:sldMkLst>
        <pc:spChg chg="mod">
          <ac:chgData name="Gastbenutzer" userId="S::urn:spo:anon#c0b79ebb5b42d2e7c425becde9af1501f18e41846db99ecf1e7b92575ed06e0c::" providerId="AD" clId="Web-{BDAB069F-0B30-B059-1D8E-ABD744BE9287}" dt="2023-01-30T08:43:55.386" v="2" actId="20577"/>
          <ac:spMkLst>
            <pc:docMk/>
            <pc:sldMk cId="1773930070" sldId="1042"/>
            <ac:spMk id="7" creationId="{DCBDE21A-7512-4770-9909-CABF6F8CE20E}"/>
          </ac:spMkLst>
        </pc:spChg>
      </pc:sldChg>
    </pc:docChg>
  </pc:docChgLst>
  <pc:docChgLst>
    <pc:chgData name="Barbara Buchegger" userId="S::buchegger@oiat.at::82195943-d173-4bd1-8cb4-3a89bb5210f4" providerId="AD" clId="Web-{12346775-5CC4-F612-3E9E-516FA7E5B80D}"/>
    <pc:docChg chg="modSld sldOrd">
      <pc:chgData name="Barbara Buchegger" userId="S::buchegger@oiat.at::82195943-d173-4bd1-8cb4-3a89bb5210f4" providerId="AD" clId="Web-{12346775-5CC4-F612-3E9E-516FA7E5B80D}" dt="2023-01-30T13:44:19.008" v="7"/>
      <pc:docMkLst>
        <pc:docMk/>
      </pc:docMkLst>
      <pc:sldChg chg="ord">
        <pc:chgData name="Barbara Buchegger" userId="S::buchegger@oiat.at::82195943-d173-4bd1-8cb4-3a89bb5210f4" providerId="AD" clId="Web-{12346775-5CC4-F612-3E9E-516FA7E5B80D}" dt="2023-01-30T13:43:21.132" v="5"/>
        <pc:sldMkLst>
          <pc:docMk/>
          <pc:sldMk cId="2232733792" sldId="1026"/>
        </pc:sldMkLst>
      </pc:sldChg>
      <pc:sldChg chg="ord">
        <pc:chgData name="Barbara Buchegger" userId="S::buchegger@oiat.at::82195943-d173-4bd1-8cb4-3a89bb5210f4" providerId="AD" clId="Web-{12346775-5CC4-F612-3E9E-516FA7E5B80D}" dt="2023-01-30T13:43:05.412" v="4"/>
        <pc:sldMkLst>
          <pc:docMk/>
          <pc:sldMk cId="3529497438" sldId="1028"/>
        </pc:sldMkLst>
      </pc:sldChg>
      <pc:sldChg chg="ord">
        <pc:chgData name="Barbara Buchegger" userId="S::buchegger@oiat.at::82195943-d173-4bd1-8cb4-3a89bb5210f4" providerId="AD" clId="Web-{12346775-5CC4-F612-3E9E-516FA7E5B80D}" dt="2023-01-30T13:44:19.008" v="7"/>
        <pc:sldMkLst>
          <pc:docMk/>
          <pc:sldMk cId="385609204" sldId="1032"/>
        </pc:sldMkLst>
      </pc:sldChg>
      <pc:sldChg chg="addSp modSp">
        <pc:chgData name="Barbara Buchegger" userId="S::buchegger@oiat.at::82195943-d173-4bd1-8cb4-3a89bb5210f4" providerId="AD" clId="Web-{12346775-5CC4-F612-3E9E-516FA7E5B80D}" dt="2023-01-30T11:14:54.536" v="2" actId="14100"/>
        <pc:sldMkLst>
          <pc:docMk/>
          <pc:sldMk cId="293578291" sldId="1040"/>
        </pc:sldMkLst>
        <pc:spChg chg="add mod">
          <ac:chgData name="Barbara Buchegger" userId="S::buchegger@oiat.at::82195943-d173-4bd1-8cb4-3a89bb5210f4" providerId="AD" clId="Web-{12346775-5CC4-F612-3E9E-516FA7E5B80D}" dt="2023-01-30T11:14:54.536" v="2" actId="14100"/>
          <ac:spMkLst>
            <pc:docMk/>
            <pc:sldMk cId="293578291" sldId="1040"/>
            <ac:spMk id="5" creationId="{39E0B84A-17D7-B35A-FF1C-A26FCDDB52F6}"/>
          </ac:spMkLst>
        </pc:spChg>
      </pc:sldChg>
      <pc:sldChg chg="mod modShow">
        <pc:chgData name="Barbara Buchegger" userId="S::buchegger@oiat.at::82195943-d173-4bd1-8cb4-3a89bb5210f4" providerId="AD" clId="Web-{12346775-5CC4-F612-3E9E-516FA7E5B80D}" dt="2023-01-30T13:43:45.398" v="6"/>
        <pc:sldMkLst>
          <pc:docMk/>
          <pc:sldMk cId="1422149931" sldId="1046"/>
        </pc:sldMkLst>
      </pc:sldChg>
    </pc:docChg>
  </pc:docChgLst>
  <pc:docChgLst>
    <pc:chgData name="Gastbenutzer" userId="S::urn:spo:anon#c0b79ebb5b42d2e7c425becde9af1501f18e41846db99ecf1e7b92575ed06e0c::" providerId="AD" clId="Web-{715D6D87-5884-5A5A-3705-2547EDBE20EB}"/>
    <pc:docChg chg="delSld modSld sldOrd">
      <pc:chgData name="Gastbenutzer" userId="S::urn:spo:anon#c0b79ebb5b42d2e7c425becde9af1501f18e41846db99ecf1e7b92575ed06e0c::" providerId="AD" clId="Web-{715D6D87-5884-5A5A-3705-2547EDBE20EB}" dt="2023-01-26T13:05:53.654" v="155"/>
      <pc:docMkLst>
        <pc:docMk/>
      </pc:docMkLst>
      <pc:sldChg chg="modSp ord">
        <pc:chgData name="Gastbenutzer" userId="S::urn:spo:anon#c0b79ebb5b42d2e7c425becde9af1501f18e41846db99ecf1e7b92575ed06e0c::" providerId="AD" clId="Web-{715D6D87-5884-5A5A-3705-2547EDBE20EB}" dt="2023-01-26T13:05:53.654" v="155"/>
        <pc:sldMkLst>
          <pc:docMk/>
          <pc:sldMk cId="249480713" sldId="961"/>
        </pc:sldMkLst>
        <pc:spChg chg="mod">
          <ac:chgData name="Gastbenutzer" userId="S::urn:spo:anon#c0b79ebb5b42d2e7c425becde9af1501f18e41846db99ecf1e7b92575ed06e0c::" providerId="AD" clId="Web-{715D6D87-5884-5A5A-3705-2547EDBE20EB}" dt="2023-01-26T12:58:45.794" v="128" actId="20577"/>
          <ac:spMkLst>
            <pc:docMk/>
            <pc:sldMk cId="249480713" sldId="961"/>
            <ac:spMk id="9" creationId="{7F8478E9-A4CA-47D5-996B-703AE3B973BE}"/>
          </ac:spMkLst>
        </pc:spChg>
        <pc:picChg chg="mod">
          <ac:chgData name="Gastbenutzer" userId="S::urn:spo:anon#c0b79ebb5b42d2e7c425becde9af1501f18e41846db99ecf1e7b92575ed06e0c::" providerId="AD" clId="Web-{715D6D87-5884-5A5A-3705-2547EDBE20EB}" dt="2023-01-26T12:59:10.686" v="130"/>
          <ac:picMkLst>
            <pc:docMk/>
            <pc:sldMk cId="249480713" sldId="961"/>
            <ac:picMk id="3" creationId="{43BDBEC4-2293-44EF-AEED-CA3C66600887}"/>
          </ac:picMkLst>
        </pc:picChg>
        <pc:picChg chg="mod">
          <ac:chgData name="Gastbenutzer" userId="S::urn:spo:anon#c0b79ebb5b42d2e7c425becde9af1501f18e41846db99ecf1e7b92575ed06e0c::" providerId="AD" clId="Web-{715D6D87-5884-5A5A-3705-2547EDBE20EB}" dt="2023-01-26T12:59:00.123" v="129"/>
          <ac:picMkLst>
            <pc:docMk/>
            <pc:sldMk cId="249480713" sldId="961"/>
            <ac:picMk id="14" creationId="{B8D5C363-B6AD-4975-A521-47710BC8A72E}"/>
          </ac:picMkLst>
        </pc:picChg>
      </pc:sldChg>
      <pc:sldChg chg="del">
        <pc:chgData name="Gastbenutzer" userId="S::urn:spo:anon#c0b79ebb5b42d2e7c425becde9af1501f18e41846db99ecf1e7b92575ed06e0c::" providerId="AD" clId="Web-{715D6D87-5884-5A5A-3705-2547EDBE20EB}" dt="2023-01-26T12:56:37.634" v="0"/>
        <pc:sldMkLst>
          <pc:docMk/>
          <pc:sldMk cId="654494270" sldId="971"/>
        </pc:sldMkLst>
      </pc:sldChg>
      <pc:sldChg chg="modSp">
        <pc:chgData name="Gastbenutzer" userId="S::urn:spo:anon#c0b79ebb5b42d2e7c425becde9af1501f18e41846db99ecf1e7b92575ed06e0c::" providerId="AD" clId="Web-{715D6D87-5884-5A5A-3705-2547EDBE20EB}" dt="2023-01-26T13:05:25.231" v="154" actId="20577"/>
        <pc:sldMkLst>
          <pc:docMk/>
          <pc:sldMk cId="395559802" sldId="976"/>
        </pc:sldMkLst>
        <pc:spChg chg="mod">
          <ac:chgData name="Gastbenutzer" userId="S::urn:spo:anon#c0b79ebb5b42d2e7c425becde9af1501f18e41846db99ecf1e7b92575ed06e0c::" providerId="AD" clId="Web-{715D6D87-5884-5A5A-3705-2547EDBE20EB}" dt="2023-01-26T13:05:25.231" v="154" actId="20577"/>
          <ac:spMkLst>
            <pc:docMk/>
            <pc:sldMk cId="395559802" sldId="976"/>
            <ac:spMk id="5" creationId="{61DD387B-84EF-C946-BD85-378F9AC228FB}"/>
          </ac:spMkLst>
        </pc:spChg>
      </pc:sldChg>
    </pc:docChg>
  </pc:docChgLst>
  <pc:docChgLst>
    <pc:chgData name="Barbara Buchegger" userId="S::buchegger@oiat.at::82195943-d173-4bd1-8cb4-3a89bb5210f4" providerId="AD" clId="Web-{19062176-B936-7DA3-675F-E4F074540131}"/>
    <pc:docChg chg="mod modSld">
      <pc:chgData name="Barbara Buchegger" userId="S::buchegger@oiat.at::82195943-d173-4bd1-8cb4-3a89bb5210f4" providerId="AD" clId="Web-{19062176-B936-7DA3-675F-E4F074540131}" dt="2023-01-24T14:57:39.721" v="19" actId="20577"/>
      <pc:docMkLst>
        <pc:docMk/>
      </pc:docMkLst>
      <pc:sldChg chg="modSp">
        <pc:chgData name="Barbara Buchegger" userId="S::buchegger@oiat.at::82195943-d173-4bd1-8cb4-3a89bb5210f4" providerId="AD" clId="Web-{19062176-B936-7DA3-675F-E4F074540131}" dt="2023-01-24T14:57:39.721" v="19" actId="20577"/>
        <pc:sldMkLst>
          <pc:docMk/>
          <pc:sldMk cId="3042975253" sldId="978"/>
        </pc:sldMkLst>
        <pc:spChg chg="mod">
          <ac:chgData name="Barbara Buchegger" userId="S::buchegger@oiat.at::82195943-d173-4bd1-8cb4-3a89bb5210f4" providerId="AD" clId="Web-{19062176-B936-7DA3-675F-E4F074540131}" dt="2023-01-24T14:57:39.721" v="19" actId="20577"/>
          <ac:spMkLst>
            <pc:docMk/>
            <pc:sldMk cId="3042975253" sldId="978"/>
            <ac:spMk id="4" creationId="{41C62548-0E62-F4E2-67D7-20BAEF4C0EA5}"/>
          </ac:spMkLst>
        </pc:spChg>
      </pc:sldChg>
      <pc:sldChg chg="modCm">
        <pc:chgData name="Barbara Buchegger" userId="S::buchegger@oiat.at::82195943-d173-4bd1-8cb4-3a89bb5210f4" providerId="AD" clId="Web-{19062176-B936-7DA3-675F-E4F074540131}" dt="2023-01-24T14:56:14.922" v="3"/>
        <pc:sldMkLst>
          <pc:docMk/>
          <pc:sldMk cId="4042256678" sldId="100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Barbara Buchegger" userId="S::buchegger@oiat.at::82195943-d173-4bd1-8cb4-3a89bb5210f4" providerId="AD" clId="Web-{19062176-B936-7DA3-675F-E4F074540131}" dt="2023-01-24T14:56:14.922" v="3"/>
              <pc2:cmMkLst xmlns:pc2="http://schemas.microsoft.com/office/powerpoint/2019/9/main/command">
                <pc:docMk/>
                <pc:sldMk cId="4042256678" sldId="1009"/>
                <pc2:cmMk id="{83B378FA-830D-4D8D-A225-0C726E7585BB}"/>
              </pc2:cmMkLst>
              <pc226:cmRplyChg chg="add">
                <pc226:chgData name="Barbara Buchegger" userId="S::buchegger@oiat.at::82195943-d173-4bd1-8cb4-3a89bb5210f4" providerId="AD" clId="Web-{19062176-B936-7DA3-675F-E4F074540131}" dt="2023-01-24T14:56:14.922" v="3"/>
                <pc2:cmRplyMkLst xmlns:pc2="http://schemas.microsoft.com/office/powerpoint/2019/9/main/command">
                  <pc:docMk/>
                  <pc:sldMk cId="4042256678" sldId="1009"/>
                  <pc2:cmMk id="{83B378FA-830D-4D8D-A225-0C726E7585BB}"/>
                  <pc2:cmRplyMk id="{EBA0817C-66EC-4281-9F4D-F405F86ABE55}"/>
                </pc2:cmRplyMkLst>
              </pc226:cmRplyChg>
              <pc226:cmRplyChg chg="add">
                <pc226:chgData name="Barbara Buchegger" userId="S::buchegger@oiat.at::82195943-d173-4bd1-8cb4-3a89bb5210f4" providerId="AD" clId="Web-{19062176-B936-7DA3-675F-E4F074540131}" dt="2023-01-24T12:47:39.720" v="1"/>
                <pc2:cmRplyMkLst xmlns:pc2="http://schemas.microsoft.com/office/powerpoint/2019/9/main/command">
                  <pc:docMk/>
                  <pc:sldMk cId="4042256678" sldId="1009"/>
                  <pc2:cmMk id="{83B378FA-830D-4D8D-A225-0C726E7585BB}"/>
                  <pc2:cmRplyMk id="{7E2578A7-1DA4-49B3-921A-C58FECC37B09}"/>
                </pc2:cmRplyMkLst>
              </pc226:cmRplyChg>
              <pc226:cmRplyChg chg="add">
                <pc226:chgData name="Barbara Buchegger" userId="S::buchegger@oiat.at::82195943-d173-4bd1-8cb4-3a89bb5210f4" providerId="AD" clId="Web-{19062176-B936-7DA3-675F-E4F074540131}" dt="2023-01-24T12:47:51.970" v="2"/>
                <pc2:cmRplyMkLst xmlns:pc2="http://schemas.microsoft.com/office/powerpoint/2019/9/main/command">
                  <pc:docMk/>
                  <pc:sldMk cId="4042256678" sldId="1009"/>
                  <pc2:cmMk id="{83B378FA-830D-4D8D-A225-0C726E7585BB}"/>
                  <pc2:cmRplyMk id="{221B41C5-00AF-475E-9F72-F6311EBAA54C}"/>
                </pc2:cmRplyMkLst>
              </pc226:cmRplyChg>
            </pc226:cmChg>
          </p:ext>
        </pc:extLst>
      </pc:sldChg>
    </pc:docChg>
  </pc:docChgLst>
  <pc:docChgLst>
    <pc:chgData name="Gastbenutzer" userId="S::urn:spo:anon#c0b79ebb5b42d2e7c425becde9af1501f18e41846db99ecf1e7b92575ed06e0c::" providerId="AD" clId="Web-{093714DA-4AB7-3FA3-72DD-B0AD35A46863}"/>
    <pc:docChg chg="modSld">
      <pc:chgData name="Gastbenutzer" userId="S::urn:spo:anon#c0b79ebb5b42d2e7c425becde9af1501f18e41846db99ecf1e7b92575ed06e0c::" providerId="AD" clId="Web-{093714DA-4AB7-3FA3-72DD-B0AD35A46863}" dt="2023-01-30T10:05:59.104" v="1" actId="1076"/>
      <pc:docMkLst>
        <pc:docMk/>
      </pc:docMkLst>
      <pc:sldChg chg="modCm">
        <pc:chgData name="Gastbenutzer" userId="S::urn:spo:anon#c0b79ebb5b42d2e7c425becde9af1501f18e41846db99ecf1e7b92575ed06e0c::" providerId="AD" clId="Web-{093714DA-4AB7-3FA3-72DD-B0AD35A46863}" dt="2023-01-30T10:03:00.834" v="0"/>
        <pc:sldMkLst>
          <pc:docMk/>
          <pc:sldMk cId="2724498044" sldId="60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astbenutzer" userId="S::urn:spo:anon#c0b79ebb5b42d2e7c425becde9af1501f18e41846db99ecf1e7b92575ed06e0c::" providerId="AD" clId="Web-{093714DA-4AB7-3FA3-72DD-B0AD35A46863}" dt="2023-01-30T10:03:00.834" v="0"/>
              <pc2:cmMkLst xmlns:pc2="http://schemas.microsoft.com/office/powerpoint/2019/9/main/command">
                <pc:docMk/>
                <pc:sldMk cId="2724498044" sldId="600"/>
                <pc2:cmMk id="{AC522454-FB1D-4283-9A6A-A6B3383967BE}"/>
              </pc2:cmMkLst>
            </pc226:cmChg>
          </p:ext>
        </pc:extLst>
      </pc:sldChg>
      <pc:sldChg chg="modSp">
        <pc:chgData name="Gastbenutzer" userId="S::urn:spo:anon#c0b79ebb5b42d2e7c425becde9af1501f18e41846db99ecf1e7b92575ed06e0c::" providerId="AD" clId="Web-{093714DA-4AB7-3FA3-72DD-B0AD35A46863}" dt="2023-01-30T10:05:59.104" v="1" actId="1076"/>
        <pc:sldMkLst>
          <pc:docMk/>
          <pc:sldMk cId="3667756249" sldId="1021"/>
        </pc:sldMkLst>
        <pc:spChg chg="mod">
          <ac:chgData name="Gastbenutzer" userId="S::urn:spo:anon#c0b79ebb5b42d2e7c425becde9af1501f18e41846db99ecf1e7b92575ed06e0c::" providerId="AD" clId="Web-{093714DA-4AB7-3FA3-72DD-B0AD35A46863}" dt="2023-01-30T10:05:59.104" v="1" actId="1076"/>
          <ac:spMkLst>
            <pc:docMk/>
            <pc:sldMk cId="3667756249" sldId="1021"/>
            <ac:spMk id="16" creationId="{D74112A8-6320-BF22-7BDD-F78543E8FA1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115\firmenfiles\Jugendkultur_at\2022\Projekte\OEIAT\Umfrage_Falschmeldungen%20&amp;%20Jugend-Internet-Monitor%202023\Ergebnisse\Auswertung%20f&#252;r%20Chartsband_JIM%202023_M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'C16'!$A$13</c:f>
              <c:strCache>
                <c:ptCount val="1"/>
                <c:pt idx="0">
                  <c:v>nein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'C16'!$B$12:$H$12</c:f>
              <c:strCache>
                <c:ptCount val="7"/>
                <c:pt idx="0">
                  <c:v>höhere Bildung</c:v>
                </c:pt>
                <c:pt idx="1">
                  <c:v>niedrige/mittlere Bildung</c:v>
                </c:pt>
                <c:pt idx="2">
                  <c:v>15- bis 17-Jährige</c:v>
                </c:pt>
                <c:pt idx="3">
                  <c:v>11- bis 14-Jährige</c:v>
                </c:pt>
                <c:pt idx="4">
                  <c:v>weiblich</c:v>
                </c:pt>
                <c:pt idx="5">
                  <c:v>männlich</c:v>
                </c:pt>
                <c:pt idx="6">
                  <c:v>Gesamt</c:v>
                </c:pt>
              </c:strCache>
            </c:strRef>
          </c:cat>
          <c:val>
            <c:numRef>
              <c:f>'C16'!$B$13:$H$13</c:f>
              <c:numCache>
                <c:formatCode>0%</c:formatCode>
                <c:ptCount val="7"/>
                <c:pt idx="0">
                  <c:v>0.88700000000000001</c:v>
                </c:pt>
                <c:pt idx="1">
                  <c:v>0.75800000000000001</c:v>
                </c:pt>
                <c:pt idx="2">
                  <c:v>0.85899999999999999</c:v>
                </c:pt>
                <c:pt idx="3">
                  <c:v>0.79400000000000004</c:v>
                </c:pt>
                <c:pt idx="4">
                  <c:v>0.872</c:v>
                </c:pt>
                <c:pt idx="5">
                  <c:v>0.77400000000000002</c:v>
                </c:pt>
                <c:pt idx="6">
                  <c:v>0.82199999999999995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71-40B3-BF8D-63079755FD0D}"/>
            </c:ext>
          </c:extLst>
        </c:ser>
        <c:ser>
          <c:idx val="1"/>
          <c:order val="1"/>
          <c:tx>
            <c:strRef>
              <c:f>'C16'!$A$14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'C16'!$B$12:$H$12</c:f>
              <c:strCache>
                <c:ptCount val="7"/>
                <c:pt idx="0">
                  <c:v>höhere Bildung</c:v>
                </c:pt>
                <c:pt idx="1">
                  <c:v>niedrige/mittlere Bildung</c:v>
                </c:pt>
                <c:pt idx="2">
                  <c:v>15- bis 17-Jährige</c:v>
                </c:pt>
                <c:pt idx="3">
                  <c:v>11- bis 14-Jährige</c:v>
                </c:pt>
                <c:pt idx="4">
                  <c:v>weiblich</c:v>
                </c:pt>
                <c:pt idx="5">
                  <c:v>männlich</c:v>
                </c:pt>
                <c:pt idx="6">
                  <c:v>Gesamt</c:v>
                </c:pt>
              </c:strCache>
            </c:strRef>
          </c:cat>
          <c:val>
            <c:numRef>
              <c:f>'C16'!$B$14:$H$14</c:f>
              <c:numCache>
                <c:formatCode>0%</c:formatCode>
                <c:ptCount val="7"/>
                <c:pt idx="0">
                  <c:v>5.8999999999999997E-2</c:v>
                </c:pt>
                <c:pt idx="1">
                  <c:v>0.11700000000000001</c:v>
                </c:pt>
                <c:pt idx="2">
                  <c:v>7.9000000000000001E-2</c:v>
                </c:pt>
                <c:pt idx="3">
                  <c:v>9.6000000000000002E-2</c:v>
                </c:pt>
                <c:pt idx="4">
                  <c:v>6.3E-2</c:v>
                </c:pt>
                <c:pt idx="5">
                  <c:v>0.113</c:v>
                </c:pt>
                <c:pt idx="6">
                  <c:v>8.7999999999999995E-2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71-40B3-BF8D-63079755FD0D}"/>
            </c:ext>
          </c:extLst>
        </c:ser>
        <c:ser>
          <c:idx val="2"/>
          <c:order val="2"/>
          <c:tx>
            <c:strRef>
              <c:f>'C16'!$A$15</c:f>
              <c:strCache>
                <c:ptCount val="1"/>
                <c:pt idx="0">
                  <c:v>k.A./weiß nicht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'C16'!$B$12:$H$12</c:f>
              <c:strCache>
                <c:ptCount val="7"/>
                <c:pt idx="0">
                  <c:v>höhere Bildung</c:v>
                </c:pt>
                <c:pt idx="1">
                  <c:v>niedrige/mittlere Bildung</c:v>
                </c:pt>
                <c:pt idx="2">
                  <c:v>15- bis 17-Jährige</c:v>
                </c:pt>
                <c:pt idx="3">
                  <c:v>11- bis 14-Jährige</c:v>
                </c:pt>
                <c:pt idx="4">
                  <c:v>weiblich</c:v>
                </c:pt>
                <c:pt idx="5">
                  <c:v>männlich</c:v>
                </c:pt>
                <c:pt idx="6">
                  <c:v>Gesamt</c:v>
                </c:pt>
              </c:strCache>
            </c:strRef>
          </c:cat>
          <c:val>
            <c:numRef>
              <c:f>'C16'!$B$15:$H$15</c:f>
              <c:numCache>
                <c:formatCode>0%</c:formatCode>
                <c:ptCount val="7"/>
                <c:pt idx="0">
                  <c:v>5.3999999999999999E-2</c:v>
                </c:pt>
                <c:pt idx="1">
                  <c:v>0.124</c:v>
                </c:pt>
                <c:pt idx="2">
                  <c:v>6.3E-2</c:v>
                </c:pt>
                <c:pt idx="3">
                  <c:v>0.11</c:v>
                </c:pt>
                <c:pt idx="4">
                  <c:v>6.6000000000000003E-2</c:v>
                </c:pt>
                <c:pt idx="5">
                  <c:v>0.113</c:v>
                </c:pt>
                <c:pt idx="6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F71-40B3-BF8D-63079755FD0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409059696"/>
        <c:axId val="409072176"/>
      </c:barChart>
      <c:catAx>
        <c:axId val="4090596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9072176"/>
        <c:crosses val="autoZero"/>
        <c:auto val="1"/>
        <c:lblAlgn val="ctr"/>
        <c:lblOffset val="100"/>
        <c:noMultiLvlLbl val="0"/>
      </c:catAx>
      <c:valAx>
        <c:axId val="409072176"/>
        <c:scaling>
          <c:orientation val="minMax"/>
          <c:max val="1"/>
        </c:scaling>
        <c:delete val="0"/>
        <c:axPos val="b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9059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Spalte3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-9.856516961047735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F5-4DF3-93C6-19D8CF6FC3C7}"/>
                </c:ext>
              </c:extLst>
            </c:dLbl>
            <c:dLbl>
              <c:idx val="5"/>
              <c:layout>
                <c:manualLayout>
                  <c:x val="1.721051906925386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F5-4DF3-93C6-19D8CF6FC3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Tabelle1!$A$2:$A$12</c:f>
              <c:strCache>
                <c:ptCount val="11"/>
                <c:pt idx="0">
                  <c:v>nein</c:v>
                </c:pt>
                <c:pt idx="1">
                  <c:v>ja, in der Arbeit</c:v>
                </c:pt>
                <c:pt idx="2">
                  <c:v>ja, durch eine App</c:v>
                </c:pt>
                <c:pt idx="3">
                  <c:v>ja, von Bekannten</c:v>
                </c:pt>
                <c:pt idx="4">
                  <c:v>ja, in einem Workshop zu Sicherheit im Internet</c:v>
                </c:pt>
                <c:pt idx="5">
                  <c:v>ja, im Internet durch Aufklärungswebseiten</c:v>
                </c:pt>
                <c:pt idx="6">
                  <c:v>ja, von sonstigen Familienmitgliedern</c:v>
                </c:pt>
                <c:pt idx="7">
                  <c:v>ja, von meinen Geschwistern</c:v>
                </c:pt>
                <c:pt idx="8">
                  <c:v>ja, von Freund:innen</c:v>
                </c:pt>
                <c:pt idx="9">
                  <c:v>ja, von meinen Eltern</c:v>
                </c:pt>
                <c:pt idx="10">
                  <c:v>ja, in der Schule von Lehrer:innen</c:v>
                </c:pt>
              </c:strCache>
            </c:strRef>
          </c:cat>
          <c:val>
            <c:numRef>
              <c:f>Tabelle1!$B$2:$B$12</c:f>
              <c:numCache>
                <c:formatCode>0%</c:formatCode>
                <c:ptCount val="11"/>
                <c:pt idx="0">
                  <c:v>0.27</c:v>
                </c:pt>
                <c:pt idx="1">
                  <c:v>0.03</c:v>
                </c:pt>
                <c:pt idx="2">
                  <c:v>0.05</c:v>
                </c:pt>
                <c:pt idx="3">
                  <c:v>0.06</c:v>
                </c:pt>
                <c:pt idx="4">
                  <c:v>0.1</c:v>
                </c:pt>
                <c:pt idx="5">
                  <c:v>0.1</c:v>
                </c:pt>
                <c:pt idx="6">
                  <c:v>0.11</c:v>
                </c:pt>
                <c:pt idx="7">
                  <c:v>0.14000000000000001</c:v>
                </c:pt>
                <c:pt idx="8">
                  <c:v>0.14000000000000001</c:v>
                </c:pt>
                <c:pt idx="9">
                  <c:v>0.34</c:v>
                </c:pt>
                <c:pt idx="10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26-4456-945D-AE8DC103E1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69251200"/>
        <c:axId val="1369258688"/>
      </c:barChart>
      <c:catAx>
        <c:axId val="1369251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de-DE"/>
          </a:p>
        </c:txPr>
        <c:crossAx val="1369258688"/>
        <c:crosses val="autoZero"/>
        <c:auto val="1"/>
        <c:lblAlgn val="ctr"/>
        <c:lblOffset val="100"/>
        <c:noMultiLvlLbl val="0"/>
      </c:catAx>
      <c:valAx>
        <c:axId val="136925868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369251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Gill Sans MT" panose="020B0502020104020203" pitchFamily="34" charset="0"/>
        </a:defRPr>
      </a:pPr>
      <a:endParaRPr lang="de-D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Spalte3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-9.856516961047735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F5-4DF3-93C6-19D8CF6FC3C7}"/>
                </c:ext>
              </c:extLst>
            </c:dLbl>
            <c:dLbl>
              <c:idx val="5"/>
              <c:layout>
                <c:manualLayout>
                  <c:x val="1.721051906925386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F5-4DF3-93C6-19D8CF6FC3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Tabelle1!$A$2:$A$11</c:f>
              <c:strCache>
                <c:ptCount val="10"/>
                <c:pt idx="0">
                  <c:v>nichts davon</c:v>
                </c:pt>
                <c:pt idx="1">
                  <c:v>Ich würde darauf setzen, dass Seiten mit vielen Followern glaubwürdig sind</c:v>
                </c:pt>
                <c:pt idx="2">
                  <c:v>Wenn das Social Media-Konto einen blauen Haken hat, vertraue ich darauf, dass die Information richtig ist</c:v>
                </c:pt>
                <c:pt idx="3">
                  <c:v>Ich würde Faktenchecker wie z.B. Mimikama nutzen</c:v>
                </c:pt>
                <c:pt idx="4">
                  <c:v>Ich würde mich darauf verlassen, dass die ersten Suchergebnisse, die mir in der Suchmaschine angezeigt werden, stimmen</c:v>
                </c:pt>
                <c:pt idx="5">
                  <c:v>Ich würde meine Freund:innen fragen</c:v>
                </c:pt>
                <c:pt idx="6">
                  <c:v>Ich versuche herauszufinden, wer hinter der veröffentlichten Information steckt</c:v>
                </c:pt>
                <c:pt idx="7">
                  <c:v>Ich würde meine Lehrer:innen fragen</c:v>
                </c:pt>
                <c:pt idx="8">
                  <c:v>Ich würde meine Eltern fragen</c:v>
                </c:pt>
                <c:pt idx="9">
                  <c:v>Ich würde die Informationen aus unterschiedlichen Quellen miteinander vergleichen</c:v>
                </c:pt>
              </c:strCache>
            </c:strRef>
          </c:cat>
          <c:val>
            <c:numRef>
              <c:f>Tabelle1!$B$2:$B$11</c:f>
              <c:numCache>
                <c:formatCode>0%</c:formatCode>
                <c:ptCount val="10"/>
                <c:pt idx="0">
                  <c:v>0.04</c:v>
                </c:pt>
                <c:pt idx="1">
                  <c:v>0.11</c:v>
                </c:pt>
                <c:pt idx="2">
                  <c:v>0.11</c:v>
                </c:pt>
                <c:pt idx="3">
                  <c:v>0.12</c:v>
                </c:pt>
                <c:pt idx="4">
                  <c:v>0.15</c:v>
                </c:pt>
                <c:pt idx="5">
                  <c:v>0.23</c:v>
                </c:pt>
                <c:pt idx="6">
                  <c:v>0.27</c:v>
                </c:pt>
                <c:pt idx="7">
                  <c:v>0.3</c:v>
                </c:pt>
                <c:pt idx="8">
                  <c:v>0.47</c:v>
                </c:pt>
                <c:pt idx="9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26-4456-945D-AE8DC103E1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69251200"/>
        <c:axId val="1369258688"/>
      </c:barChart>
      <c:catAx>
        <c:axId val="1369251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de-DE"/>
          </a:p>
        </c:txPr>
        <c:crossAx val="1369258688"/>
        <c:crosses val="autoZero"/>
        <c:auto val="1"/>
        <c:lblAlgn val="ctr"/>
        <c:lblOffset val="100"/>
        <c:noMultiLvlLbl val="0"/>
      </c:catAx>
      <c:valAx>
        <c:axId val="136925868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369251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Gill Sans MT" panose="020B0502020104020203" pitchFamily="34" charset="0"/>
        </a:defRPr>
      </a:pPr>
      <a:endParaRPr lang="de-DE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Spalte3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-9.856516961047735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F5-4DF3-93C6-19D8CF6FC3C7}"/>
                </c:ext>
              </c:extLst>
            </c:dLbl>
            <c:dLbl>
              <c:idx val="5"/>
              <c:layout>
                <c:manualLayout>
                  <c:x val="0"/>
                  <c:y val="-1.465777366981022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F5-4DF3-93C6-19D8CF6FC3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Ich blockiere die Person.</c:v>
                </c:pt>
                <c:pt idx="1">
                  <c:v>Ich lösche die jeweilige Person aus meiner Liste.</c:v>
                </c:pt>
                <c:pt idx="2">
                  <c:v>Ich kommentiere falsche Informationen, um andere davor zu warnen.</c:v>
                </c:pt>
                <c:pt idx="3">
                  <c:v>Ich melde falsche Informationen an die Social Media-Plattformen.</c:v>
                </c:pt>
                <c:pt idx="4">
                  <c:v>Ich mache die Person darauf aufmerksam, dass sie falsche Informationen teilt.</c:v>
                </c:pt>
                <c:pt idx="5">
                  <c:v>Ich ignoriere falsche Informationen, die mir in meinem Feed begegnen (TikTok, Instagram, YouTube etc.)</c:v>
                </c:pt>
              </c:strCache>
            </c:strRef>
          </c:cat>
          <c:val>
            <c:numRef>
              <c:f>Tabelle1!$B$2:$B$7</c:f>
              <c:numCache>
                <c:formatCode>0%</c:formatCode>
                <c:ptCount val="6"/>
                <c:pt idx="0">
                  <c:v>0.14000000000000001</c:v>
                </c:pt>
                <c:pt idx="1">
                  <c:v>0.18</c:v>
                </c:pt>
                <c:pt idx="2">
                  <c:v>0.21</c:v>
                </c:pt>
                <c:pt idx="3">
                  <c:v>0.24</c:v>
                </c:pt>
                <c:pt idx="4">
                  <c:v>0.25</c:v>
                </c:pt>
                <c:pt idx="5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26-4456-945D-AE8DC103E1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69251200"/>
        <c:axId val="1369258688"/>
      </c:barChart>
      <c:catAx>
        <c:axId val="1369251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de-DE"/>
          </a:p>
        </c:txPr>
        <c:crossAx val="1369258688"/>
        <c:crosses val="autoZero"/>
        <c:auto val="1"/>
        <c:lblAlgn val="ctr"/>
        <c:lblOffset val="100"/>
        <c:noMultiLvlLbl val="0"/>
      </c:catAx>
      <c:valAx>
        <c:axId val="136925868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369251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Gill Sans MT" panose="020B0502020104020203" pitchFamily="34" charset="0"/>
        </a:defRPr>
      </a:pPr>
      <a:endParaRPr lang="de-DE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Spalte3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-9.856516961047735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F5-4DF3-93C6-19D8CF6FC3C7}"/>
                </c:ext>
              </c:extLst>
            </c:dLbl>
            <c:dLbl>
              <c:idx val="5"/>
              <c:layout>
                <c:manualLayout>
                  <c:x val="0"/>
                  <c:y val="-1.465777366981022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F5-4DF3-93C6-19D8CF6FC3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Tabelle1!$A$2:$A$11</c:f>
              <c:strCache>
                <c:ptCount val="10"/>
                <c:pt idx="0">
                  <c:v>Niemand, das kann man sich selbst beibringen</c:v>
                </c:pt>
                <c:pt idx="1">
                  <c:v>Bekannte</c:v>
                </c:pt>
                <c:pt idx="2">
                  <c:v>Freund:innen</c:v>
                </c:pt>
                <c:pt idx="3">
                  <c:v>andere Familienmitglieder</c:v>
                </c:pt>
                <c:pt idx="4">
                  <c:v>Berichte und Beiträge in den Medien</c:v>
                </c:pt>
                <c:pt idx="5">
                  <c:v>Informationswebseiten im Internet</c:v>
                </c:pt>
                <c:pt idx="6">
                  <c:v>Geschwister</c:v>
                </c:pt>
                <c:pt idx="7">
                  <c:v>Vereine oder Organisationen, die über dieses Thema informieren</c:v>
                </c:pt>
                <c:pt idx="8">
                  <c:v>Eltern</c:v>
                </c:pt>
                <c:pt idx="9">
                  <c:v>Lehrer:innen in der Schule</c:v>
                </c:pt>
              </c:strCache>
            </c:strRef>
          </c:cat>
          <c:val>
            <c:numRef>
              <c:f>Tabelle1!$B$2:$B$11</c:f>
              <c:numCache>
                <c:formatCode>0%</c:formatCode>
                <c:ptCount val="10"/>
                <c:pt idx="0">
                  <c:v>0.04</c:v>
                </c:pt>
                <c:pt idx="1">
                  <c:v>0.1</c:v>
                </c:pt>
                <c:pt idx="2">
                  <c:v>0.16</c:v>
                </c:pt>
                <c:pt idx="3">
                  <c:v>0.16</c:v>
                </c:pt>
                <c:pt idx="4">
                  <c:v>0.2</c:v>
                </c:pt>
                <c:pt idx="5">
                  <c:v>0.22</c:v>
                </c:pt>
                <c:pt idx="6">
                  <c:v>0.23</c:v>
                </c:pt>
                <c:pt idx="7">
                  <c:v>0.3</c:v>
                </c:pt>
                <c:pt idx="8">
                  <c:v>0.61</c:v>
                </c:pt>
                <c:pt idx="9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26-4456-945D-AE8DC103E1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69251200"/>
        <c:axId val="1369258688"/>
      </c:barChart>
      <c:catAx>
        <c:axId val="1369251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de-DE"/>
          </a:p>
        </c:txPr>
        <c:crossAx val="1369258688"/>
        <c:crosses val="autoZero"/>
        <c:auto val="1"/>
        <c:lblAlgn val="ctr"/>
        <c:lblOffset val="100"/>
        <c:noMultiLvlLbl val="0"/>
      </c:catAx>
      <c:valAx>
        <c:axId val="136925868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369251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Gill Sans MT" panose="020B0502020104020203" pitchFamily="34" charset="0"/>
        </a:defRPr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täglich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Tabelle1!$A$2:$A$13</c:f>
              <c:strCache>
                <c:ptCount val="12"/>
                <c:pt idx="0">
                  <c:v>Tageszeitungen / Magazine (17 %)</c:v>
                </c:pt>
                <c:pt idx="1">
                  <c:v>Gratiszeitungen (18 %)</c:v>
                </c:pt>
                <c:pt idx="2">
                  <c:v>Podcast (24 %)</c:v>
                </c:pt>
                <c:pt idx="3">
                  <c:v>Radio (37 %)</c:v>
                </c:pt>
                <c:pt idx="4">
                  <c:v>Wikipedia (39 %)</c:v>
                </c:pt>
                <c:pt idx="5">
                  <c:v>Webseiten klass. Medien (39 %)</c:v>
                </c:pt>
                <c:pt idx="6">
                  <c:v>Blogs/Webseiten via Suchmaschinen (48 %)</c:v>
                </c:pt>
                <c:pt idx="7">
                  <c:v>Fernsehen am TV-Gerät (55 %)</c:v>
                </c:pt>
                <c:pt idx="8">
                  <c:v>Streamingplattformen (59 %)</c:v>
                </c:pt>
                <c:pt idx="9">
                  <c:v>Influencer:innen (63 %)</c:v>
                </c:pt>
                <c:pt idx="10">
                  <c:v>YouTube (75 %)</c:v>
                </c:pt>
                <c:pt idx="11">
                  <c:v>Soziale Netzwerke (80 %)</c:v>
                </c:pt>
              </c:strCache>
            </c:strRef>
          </c:cat>
          <c:val>
            <c:numRef>
              <c:f>Tabelle1!$B$2:$B$13</c:f>
              <c:numCache>
                <c:formatCode>0%</c:formatCode>
                <c:ptCount val="12"/>
                <c:pt idx="0">
                  <c:v>4.2999999999999997E-2</c:v>
                </c:pt>
                <c:pt idx="1">
                  <c:v>6.4000000000000001E-2</c:v>
                </c:pt>
                <c:pt idx="2">
                  <c:v>7.0000000000000007E-2</c:v>
                </c:pt>
                <c:pt idx="3">
                  <c:v>0.20200000000000001</c:v>
                </c:pt>
                <c:pt idx="4">
                  <c:v>9.7000000000000003E-2</c:v>
                </c:pt>
                <c:pt idx="5">
                  <c:v>0.14099999999999999</c:v>
                </c:pt>
                <c:pt idx="6">
                  <c:v>0.20899999999999999</c:v>
                </c:pt>
                <c:pt idx="7">
                  <c:v>0.25700000000000001</c:v>
                </c:pt>
                <c:pt idx="8">
                  <c:v>0.27400000000000002</c:v>
                </c:pt>
                <c:pt idx="9">
                  <c:v>0.36799999999999999</c:v>
                </c:pt>
                <c:pt idx="10">
                  <c:v>0.44500000000000001</c:v>
                </c:pt>
                <c:pt idx="11">
                  <c:v>0.61699999999999999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B1-4764-948A-CDA28E343B53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wöchentlich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Tabelle1!$A$2:$A$13</c:f>
              <c:strCache>
                <c:ptCount val="12"/>
                <c:pt idx="0">
                  <c:v>Tageszeitungen / Magazine (17 %)</c:v>
                </c:pt>
                <c:pt idx="1">
                  <c:v>Gratiszeitungen (18 %)</c:v>
                </c:pt>
                <c:pt idx="2">
                  <c:v>Podcast (24 %)</c:v>
                </c:pt>
                <c:pt idx="3">
                  <c:v>Radio (37 %)</c:v>
                </c:pt>
                <c:pt idx="4">
                  <c:v>Wikipedia (39 %)</c:v>
                </c:pt>
                <c:pt idx="5">
                  <c:v>Webseiten klass. Medien (39 %)</c:v>
                </c:pt>
                <c:pt idx="6">
                  <c:v>Blogs/Webseiten via Suchmaschinen (48 %)</c:v>
                </c:pt>
                <c:pt idx="7">
                  <c:v>Fernsehen am TV-Gerät (55 %)</c:v>
                </c:pt>
                <c:pt idx="8">
                  <c:v>Streamingplattformen (59 %)</c:v>
                </c:pt>
                <c:pt idx="9">
                  <c:v>Influencer:innen (63 %)</c:v>
                </c:pt>
                <c:pt idx="10">
                  <c:v>YouTube (75 %)</c:v>
                </c:pt>
                <c:pt idx="11">
                  <c:v>Soziale Netzwerke (80 %)</c:v>
                </c:pt>
              </c:strCache>
            </c:strRef>
          </c:cat>
          <c:val>
            <c:numRef>
              <c:f>Tabelle1!$C$2:$C$13</c:f>
              <c:numCache>
                <c:formatCode>0%</c:formatCode>
                <c:ptCount val="12"/>
                <c:pt idx="0">
                  <c:v>0.126</c:v>
                </c:pt>
                <c:pt idx="1">
                  <c:v>0.122</c:v>
                </c:pt>
                <c:pt idx="2">
                  <c:v>0.17299999999999999</c:v>
                </c:pt>
                <c:pt idx="3">
                  <c:v>0.16800000000000001</c:v>
                </c:pt>
                <c:pt idx="4">
                  <c:v>0.28599999999999998</c:v>
                </c:pt>
                <c:pt idx="5">
                  <c:v>0.251</c:v>
                </c:pt>
                <c:pt idx="6">
                  <c:v>0.27</c:v>
                </c:pt>
                <c:pt idx="7">
                  <c:v>0.28499999999999998</c:v>
                </c:pt>
                <c:pt idx="8">
                  <c:v>0.32300000000000001</c:v>
                </c:pt>
                <c:pt idx="9">
                  <c:v>0.25900000000000001</c:v>
                </c:pt>
                <c:pt idx="10">
                  <c:v>0.30099999999999999</c:v>
                </c:pt>
                <c:pt idx="11">
                  <c:v>0.17699999999999999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B1-4764-948A-CDA28E343B53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seltener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Tabelle1!$A$2:$A$13</c:f>
              <c:strCache>
                <c:ptCount val="12"/>
                <c:pt idx="0">
                  <c:v>Tageszeitungen / Magazine (17 %)</c:v>
                </c:pt>
                <c:pt idx="1">
                  <c:v>Gratiszeitungen (18 %)</c:v>
                </c:pt>
                <c:pt idx="2">
                  <c:v>Podcast (24 %)</c:v>
                </c:pt>
                <c:pt idx="3">
                  <c:v>Radio (37 %)</c:v>
                </c:pt>
                <c:pt idx="4">
                  <c:v>Wikipedia (39 %)</c:v>
                </c:pt>
                <c:pt idx="5">
                  <c:v>Webseiten klass. Medien (39 %)</c:v>
                </c:pt>
                <c:pt idx="6">
                  <c:v>Blogs/Webseiten via Suchmaschinen (48 %)</c:v>
                </c:pt>
                <c:pt idx="7">
                  <c:v>Fernsehen am TV-Gerät (55 %)</c:v>
                </c:pt>
                <c:pt idx="8">
                  <c:v>Streamingplattformen (59 %)</c:v>
                </c:pt>
                <c:pt idx="9">
                  <c:v>Influencer:innen (63 %)</c:v>
                </c:pt>
                <c:pt idx="10">
                  <c:v>YouTube (75 %)</c:v>
                </c:pt>
                <c:pt idx="11">
                  <c:v>Soziale Netzwerke (80 %)</c:v>
                </c:pt>
              </c:strCache>
            </c:strRef>
          </c:cat>
          <c:val>
            <c:numRef>
              <c:f>Tabelle1!$D$2:$D$13</c:f>
              <c:numCache>
                <c:formatCode>0%</c:formatCode>
                <c:ptCount val="12"/>
                <c:pt idx="0">
                  <c:v>0.30599999999999999</c:v>
                </c:pt>
                <c:pt idx="1">
                  <c:v>0.27400000000000002</c:v>
                </c:pt>
                <c:pt idx="2">
                  <c:v>0.28599999999999998</c:v>
                </c:pt>
                <c:pt idx="3">
                  <c:v>0.24399999999999999</c:v>
                </c:pt>
                <c:pt idx="4">
                  <c:v>0.45200000000000001</c:v>
                </c:pt>
                <c:pt idx="5">
                  <c:v>0.29599999999999999</c:v>
                </c:pt>
                <c:pt idx="6">
                  <c:v>0.30199999999999999</c:v>
                </c:pt>
                <c:pt idx="7">
                  <c:v>0.251</c:v>
                </c:pt>
                <c:pt idx="8">
                  <c:v>0.218</c:v>
                </c:pt>
                <c:pt idx="9">
                  <c:v>0.186</c:v>
                </c:pt>
                <c:pt idx="10">
                  <c:v>0.17</c:v>
                </c:pt>
                <c:pt idx="11">
                  <c:v>0.104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B1-4764-948A-CDA28E343B53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nie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Tabelle1!$A$2:$A$13</c:f>
              <c:strCache>
                <c:ptCount val="12"/>
                <c:pt idx="0">
                  <c:v>Tageszeitungen / Magazine (17 %)</c:v>
                </c:pt>
                <c:pt idx="1">
                  <c:v>Gratiszeitungen (18 %)</c:v>
                </c:pt>
                <c:pt idx="2">
                  <c:v>Podcast (24 %)</c:v>
                </c:pt>
                <c:pt idx="3">
                  <c:v>Radio (37 %)</c:v>
                </c:pt>
                <c:pt idx="4">
                  <c:v>Wikipedia (39 %)</c:v>
                </c:pt>
                <c:pt idx="5">
                  <c:v>Webseiten klass. Medien (39 %)</c:v>
                </c:pt>
                <c:pt idx="6">
                  <c:v>Blogs/Webseiten via Suchmaschinen (48 %)</c:v>
                </c:pt>
                <c:pt idx="7">
                  <c:v>Fernsehen am TV-Gerät (55 %)</c:v>
                </c:pt>
                <c:pt idx="8">
                  <c:v>Streamingplattformen (59 %)</c:v>
                </c:pt>
                <c:pt idx="9">
                  <c:v>Influencer:innen (63 %)</c:v>
                </c:pt>
                <c:pt idx="10">
                  <c:v>YouTube (75 %)</c:v>
                </c:pt>
                <c:pt idx="11">
                  <c:v>Soziale Netzwerke (80 %)</c:v>
                </c:pt>
              </c:strCache>
            </c:strRef>
          </c:cat>
          <c:val>
            <c:numRef>
              <c:f>Tabelle1!$E$2:$E$13</c:f>
              <c:numCache>
                <c:formatCode>0%</c:formatCode>
                <c:ptCount val="12"/>
                <c:pt idx="0">
                  <c:v>0.52600000000000002</c:v>
                </c:pt>
                <c:pt idx="1">
                  <c:v>0.54</c:v>
                </c:pt>
                <c:pt idx="2">
                  <c:v>0.47</c:v>
                </c:pt>
                <c:pt idx="3">
                  <c:v>0.38600000000000001</c:v>
                </c:pt>
                <c:pt idx="4">
                  <c:v>0.16400000000000001</c:v>
                </c:pt>
                <c:pt idx="5">
                  <c:v>0.312</c:v>
                </c:pt>
                <c:pt idx="6">
                  <c:v>0.219</c:v>
                </c:pt>
                <c:pt idx="7">
                  <c:v>0.20599999999999999</c:v>
                </c:pt>
                <c:pt idx="8">
                  <c:v>0.185</c:v>
                </c:pt>
                <c:pt idx="9">
                  <c:v>0.187</c:v>
                </c:pt>
                <c:pt idx="10">
                  <c:v>8.4000000000000005E-2</c:v>
                </c:pt>
                <c:pt idx="11">
                  <c:v>0.10100000000000001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AB1-4764-948A-CDA28E343B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68569967"/>
        <c:axId val="268564559"/>
      </c:barChart>
      <c:catAx>
        <c:axId val="2685699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de-DE"/>
          </a:p>
        </c:txPr>
        <c:crossAx val="268564559"/>
        <c:crosses val="autoZero"/>
        <c:auto val="1"/>
        <c:lblAlgn val="ctr"/>
        <c:lblOffset val="100"/>
        <c:noMultiLvlLbl val="0"/>
      </c:catAx>
      <c:valAx>
        <c:axId val="268564559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68569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Gill Sans MT" panose="020B0502020104020203" pitchFamily="34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Gill Sans MT" panose="020B0502020104020203" pitchFamily="34" charset="0"/>
        </a:defRPr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1.3837000138369937E-2"/>
                  <c:y val="2.9710564417887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517780545177807E-2"/>
                      <c:h val="5.195289371780125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9BC-4F99-AA87-C2938F03A02C}"/>
                </c:ext>
              </c:extLst>
            </c:dLbl>
            <c:dLbl>
              <c:idx val="7"/>
              <c:layout>
                <c:manualLayout>
                  <c:x val="-1.7296250172962502E-3"/>
                  <c:y val="4.8617113223854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5B-4667-A1DB-502A41B853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Tabelle1!$A$2:$A$13</c:f>
              <c:strCache>
                <c:ptCount val="12"/>
                <c:pt idx="0">
                  <c:v>Tageszeitungen / Magazine</c:v>
                </c:pt>
                <c:pt idx="1">
                  <c:v>Gratiszeitungen</c:v>
                </c:pt>
                <c:pt idx="2">
                  <c:v>Podcast (neu)</c:v>
                </c:pt>
                <c:pt idx="3">
                  <c:v>Radio</c:v>
                </c:pt>
                <c:pt idx="4">
                  <c:v>Wikipedia</c:v>
                </c:pt>
                <c:pt idx="5">
                  <c:v>Webseiten klass. Medien</c:v>
                </c:pt>
                <c:pt idx="6">
                  <c:v>Blogs/Webseiten via Suchmaschinen (neu)</c:v>
                </c:pt>
                <c:pt idx="7">
                  <c:v>Fernsehen (am TV-Gerät)</c:v>
                </c:pt>
                <c:pt idx="8">
                  <c:v>Streamingplattformen (neu)</c:v>
                </c:pt>
                <c:pt idx="9">
                  <c:v>Influencer:innen (neu)</c:v>
                </c:pt>
                <c:pt idx="10">
                  <c:v>YouTube</c:v>
                </c:pt>
                <c:pt idx="11">
                  <c:v>Soziale Netzwerke </c:v>
                </c:pt>
              </c:strCache>
            </c:strRef>
          </c:cat>
          <c:val>
            <c:numRef>
              <c:f>Tabelle1!$B$2:$B$13</c:f>
              <c:numCache>
                <c:formatCode>0%</c:formatCode>
                <c:ptCount val="12"/>
                <c:pt idx="0">
                  <c:v>0.25</c:v>
                </c:pt>
                <c:pt idx="1">
                  <c:v>0.12</c:v>
                </c:pt>
                <c:pt idx="3">
                  <c:v>0.33</c:v>
                </c:pt>
                <c:pt idx="4">
                  <c:v>0.09</c:v>
                </c:pt>
                <c:pt idx="5">
                  <c:v>0.2</c:v>
                </c:pt>
                <c:pt idx="7">
                  <c:v>0.59</c:v>
                </c:pt>
                <c:pt idx="10">
                  <c:v>0.27</c:v>
                </c:pt>
                <c:pt idx="11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C6-4E0F-8584-288052EBC0CC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8.6481250864811239E-3"/>
                  <c:y val="-1.62057044079515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9BC-4F99-AA87-C2938F03A02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B490761B-7A73-4855-8CD6-1F28E41AF095}" type="VALUE">
                      <a:rPr lang="en-US" sz="1400"/>
                      <a:pPr/>
                      <a:t>[WERT]</a:t>
                    </a:fld>
                    <a:endParaRPr lang="de-AT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A5B-4667-A1DB-502A41B85381}"/>
                </c:ext>
              </c:extLst>
            </c:dLbl>
            <c:dLbl>
              <c:idx val="7"/>
              <c:layout>
                <c:manualLayout>
                  <c:x val="2.9403625294036253E-2"/>
                  <c:y val="-1.0803802938634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A5B-4667-A1DB-502A41B853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Tabelle1!$A$2:$A$13</c:f>
              <c:strCache>
                <c:ptCount val="12"/>
                <c:pt idx="0">
                  <c:v>Tageszeitungen / Magazine</c:v>
                </c:pt>
                <c:pt idx="1">
                  <c:v>Gratiszeitungen</c:v>
                </c:pt>
                <c:pt idx="2">
                  <c:v>Podcast (neu)</c:v>
                </c:pt>
                <c:pt idx="3">
                  <c:v>Radio</c:v>
                </c:pt>
                <c:pt idx="4">
                  <c:v>Wikipedia</c:v>
                </c:pt>
                <c:pt idx="5">
                  <c:v>Webseiten klass. Medien</c:v>
                </c:pt>
                <c:pt idx="6">
                  <c:v>Blogs/Webseiten via Suchmaschinen (neu)</c:v>
                </c:pt>
                <c:pt idx="7">
                  <c:v>Fernsehen (am TV-Gerät)</c:v>
                </c:pt>
                <c:pt idx="8">
                  <c:v>Streamingplattformen (neu)</c:v>
                </c:pt>
                <c:pt idx="9">
                  <c:v>Influencer:innen (neu)</c:v>
                </c:pt>
                <c:pt idx="10">
                  <c:v>YouTube</c:v>
                </c:pt>
                <c:pt idx="11">
                  <c:v>Soziale Netzwerke </c:v>
                </c:pt>
              </c:strCache>
            </c:strRef>
          </c:cat>
          <c:val>
            <c:numRef>
              <c:f>Tabelle1!$C$2:$C$13</c:f>
              <c:numCache>
                <c:formatCode>0%</c:formatCode>
                <c:ptCount val="12"/>
                <c:pt idx="0">
                  <c:v>0.16899999999999998</c:v>
                </c:pt>
                <c:pt idx="1">
                  <c:v>0.18</c:v>
                </c:pt>
                <c:pt idx="2">
                  <c:v>0.24</c:v>
                </c:pt>
                <c:pt idx="3">
                  <c:v>0.37</c:v>
                </c:pt>
                <c:pt idx="4">
                  <c:v>0.39</c:v>
                </c:pt>
                <c:pt idx="5">
                  <c:v>0.39</c:v>
                </c:pt>
                <c:pt idx="6">
                  <c:v>0.48</c:v>
                </c:pt>
                <c:pt idx="7">
                  <c:v>0.55000000000000004</c:v>
                </c:pt>
                <c:pt idx="8">
                  <c:v>0.59</c:v>
                </c:pt>
                <c:pt idx="9">
                  <c:v>0.63</c:v>
                </c:pt>
                <c:pt idx="10">
                  <c:v>0.75</c:v>
                </c:pt>
                <c:pt idx="11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C6-4E0F-8584-288052EBC0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63728640"/>
        <c:axId val="1363729472"/>
      </c:barChart>
      <c:catAx>
        <c:axId val="13637286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de-DE"/>
          </a:p>
        </c:txPr>
        <c:crossAx val="1363729472"/>
        <c:crosses val="autoZero"/>
        <c:auto val="1"/>
        <c:lblAlgn val="ctr"/>
        <c:lblOffset val="100"/>
        <c:noMultiLvlLbl val="0"/>
      </c:catAx>
      <c:valAx>
        <c:axId val="136372947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363728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2535799152129641"/>
          <c:y val="0.85289558932618292"/>
          <c:w val="0.15528927501745968"/>
          <c:h val="5.52720856954246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Gill Sans MT" panose="020B0502020104020203" pitchFamily="34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Gill Sans MT" panose="020B0502020104020203" pitchFamily="34" charset="0"/>
        </a:defRPr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-9.856516961047735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F5-4DF3-93C6-19D8CF6FC3C7}"/>
                </c:ext>
              </c:extLst>
            </c:dLbl>
            <c:dLbl>
              <c:idx val="5"/>
              <c:layout>
                <c:manualLayout>
                  <c:x val="1.721051906925386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F5-4DF3-93C6-19D8CF6FC3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Tabelle1!$A$2:$A$13</c:f>
              <c:strCache>
                <c:ptCount val="12"/>
                <c:pt idx="0">
                  <c:v>Podcast</c:v>
                </c:pt>
                <c:pt idx="1">
                  <c:v>Gratiszeitungen</c:v>
                </c:pt>
                <c:pt idx="2">
                  <c:v>Soziale Netzwerke </c:v>
                </c:pt>
                <c:pt idx="3">
                  <c:v>Streamingplattformen</c:v>
                </c:pt>
                <c:pt idx="4">
                  <c:v>Influencer:innen</c:v>
                </c:pt>
                <c:pt idx="5">
                  <c:v>Blogs/Webseiten via Suchmaschinen</c:v>
                </c:pt>
                <c:pt idx="6">
                  <c:v>YouTube</c:v>
                </c:pt>
                <c:pt idx="7">
                  <c:v>Tageszeitungen / Magazine</c:v>
                </c:pt>
                <c:pt idx="8">
                  <c:v>Webseiten klass. Medien</c:v>
                </c:pt>
                <c:pt idx="9">
                  <c:v>Fernsehen (am TV-Gerät)</c:v>
                </c:pt>
                <c:pt idx="10">
                  <c:v>Radio</c:v>
                </c:pt>
                <c:pt idx="11">
                  <c:v>Wikipedia</c:v>
                </c:pt>
              </c:strCache>
            </c:strRef>
          </c:cat>
          <c:val>
            <c:numRef>
              <c:f>Tabelle1!$C$2:$C$13</c:f>
              <c:numCache>
                <c:formatCode>0%</c:formatCode>
                <c:ptCount val="12"/>
                <c:pt idx="0">
                  <c:v>0.04</c:v>
                </c:pt>
                <c:pt idx="1">
                  <c:v>0.08</c:v>
                </c:pt>
                <c:pt idx="2">
                  <c:v>0.08</c:v>
                </c:pt>
                <c:pt idx="3">
                  <c:v>0.09</c:v>
                </c:pt>
                <c:pt idx="4">
                  <c:v>0.09</c:v>
                </c:pt>
                <c:pt idx="5">
                  <c:v>0.1</c:v>
                </c:pt>
                <c:pt idx="6">
                  <c:v>0.1</c:v>
                </c:pt>
                <c:pt idx="7">
                  <c:v>0.12</c:v>
                </c:pt>
                <c:pt idx="8">
                  <c:v>0.19</c:v>
                </c:pt>
                <c:pt idx="9">
                  <c:v>0.2</c:v>
                </c:pt>
                <c:pt idx="10">
                  <c:v>0.21</c:v>
                </c:pt>
                <c:pt idx="11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26-4456-945D-AE8DC103E1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69251200"/>
        <c:axId val="1369258688"/>
      </c:barChart>
      <c:catAx>
        <c:axId val="1369251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de-DE"/>
          </a:p>
        </c:txPr>
        <c:crossAx val="1369258688"/>
        <c:crosses val="autoZero"/>
        <c:auto val="1"/>
        <c:lblAlgn val="ctr"/>
        <c:lblOffset val="100"/>
        <c:noMultiLvlLbl val="0"/>
      </c:catAx>
      <c:valAx>
        <c:axId val="136925868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369251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Gill Sans MT" panose="020B0502020104020203" pitchFamily="34" charset="0"/>
        </a:defRPr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A5A5A5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5.1631557207764758E-3"/>
                  <c:y val="1.61290322580644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F5-4DF3-93C6-19D8CF6FC3C7}"/>
                </c:ext>
              </c:extLst>
            </c:dLbl>
            <c:dLbl>
              <c:idx val="5"/>
              <c:layout>
                <c:manualLayout>
                  <c:x val="1.3768415255404103E-2"/>
                  <c:y val="1.61290322580645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F5-4DF3-93C6-19D8CF6FC3C7}"/>
                </c:ext>
              </c:extLst>
            </c:dLbl>
            <c:dLbl>
              <c:idx val="6"/>
              <c:layout>
                <c:manualLayout>
                  <c:x val="-1.721051906925576E-3"/>
                  <c:y val="1.88172043010752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661-4F3A-8F29-687B909D43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Tabelle1!$A$2:$A$13</c:f>
              <c:strCache>
                <c:ptCount val="12"/>
                <c:pt idx="0">
                  <c:v>Podcast</c:v>
                </c:pt>
                <c:pt idx="1">
                  <c:v>Gratiszeitungen</c:v>
                </c:pt>
                <c:pt idx="2">
                  <c:v>Soziale Netzwerke </c:v>
                </c:pt>
                <c:pt idx="3">
                  <c:v>Streamingplattformen</c:v>
                </c:pt>
                <c:pt idx="4">
                  <c:v>Influencer:innen</c:v>
                </c:pt>
                <c:pt idx="5">
                  <c:v>Blogs/Webseiten via Suchmaschinen</c:v>
                </c:pt>
                <c:pt idx="6">
                  <c:v>YouTube</c:v>
                </c:pt>
                <c:pt idx="7">
                  <c:v>Tageszeitungen / Magazine</c:v>
                </c:pt>
                <c:pt idx="8">
                  <c:v>Webseiten klass. Medien</c:v>
                </c:pt>
                <c:pt idx="9">
                  <c:v>Fernsehen (am TV-Gerät)</c:v>
                </c:pt>
                <c:pt idx="10">
                  <c:v>Radio</c:v>
                </c:pt>
                <c:pt idx="11">
                  <c:v>Wikipedia</c:v>
                </c:pt>
              </c:strCache>
            </c:strRef>
          </c:cat>
          <c:val>
            <c:numRef>
              <c:f>Tabelle1!$B$2:$B$13</c:f>
              <c:numCache>
                <c:formatCode>0%</c:formatCode>
                <c:ptCount val="12"/>
                <c:pt idx="1">
                  <c:v>0.08</c:v>
                </c:pt>
                <c:pt idx="2">
                  <c:v>0.1</c:v>
                </c:pt>
                <c:pt idx="5">
                  <c:v>0.1</c:v>
                </c:pt>
                <c:pt idx="6">
                  <c:v>0.09</c:v>
                </c:pt>
                <c:pt idx="7">
                  <c:v>0.2</c:v>
                </c:pt>
                <c:pt idx="8">
                  <c:v>0.23</c:v>
                </c:pt>
                <c:pt idx="9">
                  <c:v>0.28999999999999998</c:v>
                </c:pt>
                <c:pt idx="10">
                  <c:v>0.32</c:v>
                </c:pt>
                <c:pt idx="11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26-4456-945D-AE8DC103E13B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6.3104507598612107E-17"/>
                  <c:y val="-8.06451612903235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F5-4DF3-93C6-19D8CF6FC3C7}"/>
                </c:ext>
              </c:extLst>
            </c:dLbl>
            <c:dLbl>
              <c:idx val="5"/>
              <c:layout>
                <c:manualLayout>
                  <c:x val="2.409472669695718E-2"/>
                  <c:y val="-5.37634408602150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661-4F3A-8F29-687B909D43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Tabelle1!$A$2:$A$13</c:f>
              <c:strCache>
                <c:ptCount val="12"/>
                <c:pt idx="0">
                  <c:v>Podcast</c:v>
                </c:pt>
                <c:pt idx="1">
                  <c:v>Gratiszeitungen</c:v>
                </c:pt>
                <c:pt idx="2">
                  <c:v>Soziale Netzwerke </c:v>
                </c:pt>
                <c:pt idx="3">
                  <c:v>Streamingplattformen</c:v>
                </c:pt>
                <c:pt idx="4">
                  <c:v>Influencer:innen</c:v>
                </c:pt>
                <c:pt idx="5">
                  <c:v>Blogs/Webseiten via Suchmaschinen</c:v>
                </c:pt>
                <c:pt idx="6">
                  <c:v>YouTube</c:v>
                </c:pt>
                <c:pt idx="7">
                  <c:v>Tageszeitungen / Magazine</c:v>
                </c:pt>
                <c:pt idx="8">
                  <c:v>Webseiten klass. Medien</c:v>
                </c:pt>
                <c:pt idx="9">
                  <c:v>Fernsehen (am TV-Gerät)</c:v>
                </c:pt>
                <c:pt idx="10">
                  <c:v>Radio</c:v>
                </c:pt>
                <c:pt idx="11">
                  <c:v>Wikipedia</c:v>
                </c:pt>
              </c:strCache>
            </c:strRef>
          </c:cat>
          <c:val>
            <c:numRef>
              <c:f>Tabelle1!$C$2:$C$13</c:f>
              <c:numCache>
                <c:formatCode>0%</c:formatCode>
                <c:ptCount val="12"/>
                <c:pt idx="0">
                  <c:v>0.04</c:v>
                </c:pt>
                <c:pt idx="1">
                  <c:v>0.08</c:v>
                </c:pt>
                <c:pt idx="2">
                  <c:v>0.08</c:v>
                </c:pt>
                <c:pt idx="3">
                  <c:v>0.09</c:v>
                </c:pt>
                <c:pt idx="4">
                  <c:v>0.09</c:v>
                </c:pt>
                <c:pt idx="5">
                  <c:v>0.1</c:v>
                </c:pt>
                <c:pt idx="6">
                  <c:v>0.1</c:v>
                </c:pt>
                <c:pt idx="7">
                  <c:v>0.12</c:v>
                </c:pt>
                <c:pt idx="8">
                  <c:v>0.19</c:v>
                </c:pt>
                <c:pt idx="9">
                  <c:v>0.2</c:v>
                </c:pt>
                <c:pt idx="10">
                  <c:v>0.21</c:v>
                </c:pt>
                <c:pt idx="11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26-4456-945D-AE8DC103E1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69251200"/>
        <c:axId val="1369258688"/>
      </c:barChart>
      <c:catAx>
        <c:axId val="1369251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de-DE"/>
          </a:p>
        </c:txPr>
        <c:crossAx val="1369258688"/>
        <c:crosses val="autoZero"/>
        <c:auto val="1"/>
        <c:lblAlgn val="ctr"/>
        <c:lblOffset val="100"/>
        <c:noMultiLvlLbl val="0"/>
      </c:catAx>
      <c:valAx>
        <c:axId val="136925868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369251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Gill Sans MT" panose="020B0502020104020203" pitchFamily="34" charset="0"/>
        </a:defRPr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täglich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Tabelle1!$A$2:$A$13</c:f>
              <c:strCache>
                <c:ptCount val="12"/>
                <c:pt idx="0">
                  <c:v>Tageszeitungen / Magazine (17 %)</c:v>
                </c:pt>
                <c:pt idx="1">
                  <c:v>Gratiszeitungen (18 %)</c:v>
                </c:pt>
                <c:pt idx="2">
                  <c:v>Podcast (24 %)</c:v>
                </c:pt>
                <c:pt idx="3">
                  <c:v>Radio (37 %)</c:v>
                </c:pt>
                <c:pt idx="4">
                  <c:v>Wikipedia (39 %)</c:v>
                </c:pt>
                <c:pt idx="5">
                  <c:v>Webseiten klass. Medien (39 %)</c:v>
                </c:pt>
                <c:pt idx="6">
                  <c:v>Blogs/Webseiten via Suchmaschinen (48 %)</c:v>
                </c:pt>
                <c:pt idx="7">
                  <c:v>Fernsehen am TV-Gerät (55 %)</c:v>
                </c:pt>
                <c:pt idx="8">
                  <c:v>Streamingplattformen (59 %)</c:v>
                </c:pt>
                <c:pt idx="9">
                  <c:v>Influencer:innen (63 %)</c:v>
                </c:pt>
                <c:pt idx="10">
                  <c:v>YouTube (75 %)</c:v>
                </c:pt>
                <c:pt idx="11">
                  <c:v>Soziale Netzwerke (80 %)</c:v>
                </c:pt>
              </c:strCache>
            </c:strRef>
          </c:cat>
          <c:val>
            <c:numRef>
              <c:f>Tabelle1!$B$2:$B$13</c:f>
              <c:numCache>
                <c:formatCode>0%</c:formatCode>
                <c:ptCount val="12"/>
                <c:pt idx="0">
                  <c:v>4.2999999999999997E-2</c:v>
                </c:pt>
                <c:pt idx="1">
                  <c:v>6.4000000000000001E-2</c:v>
                </c:pt>
                <c:pt idx="2">
                  <c:v>7.0000000000000007E-2</c:v>
                </c:pt>
                <c:pt idx="3">
                  <c:v>0.20200000000000001</c:v>
                </c:pt>
                <c:pt idx="4">
                  <c:v>9.7000000000000003E-2</c:v>
                </c:pt>
                <c:pt idx="5">
                  <c:v>0.14099999999999999</c:v>
                </c:pt>
                <c:pt idx="6">
                  <c:v>0.20899999999999999</c:v>
                </c:pt>
                <c:pt idx="7">
                  <c:v>0.25700000000000001</c:v>
                </c:pt>
                <c:pt idx="8">
                  <c:v>0.27400000000000002</c:v>
                </c:pt>
                <c:pt idx="9">
                  <c:v>0.36799999999999999</c:v>
                </c:pt>
                <c:pt idx="10">
                  <c:v>0.44500000000000001</c:v>
                </c:pt>
                <c:pt idx="11">
                  <c:v>0.61699999999999999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B1-4764-948A-CDA28E343B53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wöchentlich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Tabelle1!$A$2:$A$13</c:f>
              <c:strCache>
                <c:ptCount val="12"/>
                <c:pt idx="0">
                  <c:v>Tageszeitungen / Magazine (17 %)</c:v>
                </c:pt>
                <c:pt idx="1">
                  <c:v>Gratiszeitungen (18 %)</c:v>
                </c:pt>
                <c:pt idx="2">
                  <c:v>Podcast (24 %)</c:v>
                </c:pt>
                <c:pt idx="3">
                  <c:v>Radio (37 %)</c:v>
                </c:pt>
                <c:pt idx="4">
                  <c:v>Wikipedia (39 %)</c:v>
                </c:pt>
                <c:pt idx="5">
                  <c:v>Webseiten klass. Medien (39 %)</c:v>
                </c:pt>
                <c:pt idx="6">
                  <c:v>Blogs/Webseiten via Suchmaschinen (48 %)</c:v>
                </c:pt>
                <c:pt idx="7">
                  <c:v>Fernsehen am TV-Gerät (55 %)</c:v>
                </c:pt>
                <c:pt idx="8">
                  <c:v>Streamingplattformen (59 %)</c:v>
                </c:pt>
                <c:pt idx="9">
                  <c:v>Influencer:innen (63 %)</c:v>
                </c:pt>
                <c:pt idx="10">
                  <c:v>YouTube (75 %)</c:v>
                </c:pt>
                <c:pt idx="11">
                  <c:v>Soziale Netzwerke (80 %)</c:v>
                </c:pt>
              </c:strCache>
            </c:strRef>
          </c:cat>
          <c:val>
            <c:numRef>
              <c:f>Tabelle1!$C$2:$C$13</c:f>
              <c:numCache>
                <c:formatCode>0%</c:formatCode>
                <c:ptCount val="12"/>
                <c:pt idx="0">
                  <c:v>0.126</c:v>
                </c:pt>
                <c:pt idx="1">
                  <c:v>0.122</c:v>
                </c:pt>
                <c:pt idx="2">
                  <c:v>0.17299999999999999</c:v>
                </c:pt>
                <c:pt idx="3">
                  <c:v>0.16800000000000001</c:v>
                </c:pt>
                <c:pt idx="4">
                  <c:v>0.28599999999999998</c:v>
                </c:pt>
                <c:pt idx="5">
                  <c:v>0.251</c:v>
                </c:pt>
                <c:pt idx="6">
                  <c:v>0.27</c:v>
                </c:pt>
                <c:pt idx="7">
                  <c:v>0.28499999999999998</c:v>
                </c:pt>
                <c:pt idx="8">
                  <c:v>0.32300000000000001</c:v>
                </c:pt>
                <c:pt idx="9">
                  <c:v>0.25900000000000001</c:v>
                </c:pt>
                <c:pt idx="10">
                  <c:v>0.30099999999999999</c:v>
                </c:pt>
                <c:pt idx="11">
                  <c:v>0.17699999999999999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B1-4764-948A-CDA28E343B53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seltener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Tabelle1!$A$2:$A$13</c:f>
              <c:strCache>
                <c:ptCount val="12"/>
                <c:pt idx="0">
                  <c:v>Tageszeitungen / Magazine (17 %)</c:v>
                </c:pt>
                <c:pt idx="1">
                  <c:v>Gratiszeitungen (18 %)</c:v>
                </c:pt>
                <c:pt idx="2">
                  <c:v>Podcast (24 %)</c:v>
                </c:pt>
                <c:pt idx="3">
                  <c:v>Radio (37 %)</c:v>
                </c:pt>
                <c:pt idx="4">
                  <c:v>Wikipedia (39 %)</c:v>
                </c:pt>
                <c:pt idx="5">
                  <c:v>Webseiten klass. Medien (39 %)</c:v>
                </c:pt>
                <c:pt idx="6">
                  <c:v>Blogs/Webseiten via Suchmaschinen (48 %)</c:v>
                </c:pt>
                <c:pt idx="7">
                  <c:v>Fernsehen am TV-Gerät (55 %)</c:v>
                </c:pt>
                <c:pt idx="8">
                  <c:v>Streamingplattformen (59 %)</c:v>
                </c:pt>
                <c:pt idx="9">
                  <c:v>Influencer:innen (63 %)</c:v>
                </c:pt>
                <c:pt idx="10">
                  <c:v>YouTube (75 %)</c:v>
                </c:pt>
                <c:pt idx="11">
                  <c:v>Soziale Netzwerke (80 %)</c:v>
                </c:pt>
              </c:strCache>
            </c:strRef>
          </c:cat>
          <c:val>
            <c:numRef>
              <c:f>Tabelle1!$D$2:$D$13</c:f>
              <c:numCache>
                <c:formatCode>0%</c:formatCode>
                <c:ptCount val="12"/>
                <c:pt idx="0">
                  <c:v>0.30599999999999999</c:v>
                </c:pt>
                <c:pt idx="1">
                  <c:v>0.27400000000000002</c:v>
                </c:pt>
                <c:pt idx="2">
                  <c:v>0.28599999999999998</c:v>
                </c:pt>
                <c:pt idx="3">
                  <c:v>0.24399999999999999</c:v>
                </c:pt>
                <c:pt idx="4">
                  <c:v>0.45200000000000001</c:v>
                </c:pt>
                <c:pt idx="5">
                  <c:v>0.29599999999999999</c:v>
                </c:pt>
                <c:pt idx="6">
                  <c:v>0.30199999999999999</c:v>
                </c:pt>
                <c:pt idx="7">
                  <c:v>0.251</c:v>
                </c:pt>
                <c:pt idx="8">
                  <c:v>0.218</c:v>
                </c:pt>
                <c:pt idx="9">
                  <c:v>0.186</c:v>
                </c:pt>
                <c:pt idx="10">
                  <c:v>0.17</c:v>
                </c:pt>
                <c:pt idx="11">
                  <c:v>0.104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B1-4764-948A-CDA28E343B53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nie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Tabelle1!$A$2:$A$13</c:f>
              <c:strCache>
                <c:ptCount val="12"/>
                <c:pt idx="0">
                  <c:v>Tageszeitungen / Magazine (17 %)</c:v>
                </c:pt>
                <c:pt idx="1">
                  <c:v>Gratiszeitungen (18 %)</c:v>
                </c:pt>
                <c:pt idx="2">
                  <c:v>Podcast (24 %)</c:v>
                </c:pt>
                <c:pt idx="3">
                  <c:v>Radio (37 %)</c:v>
                </c:pt>
                <c:pt idx="4">
                  <c:v>Wikipedia (39 %)</c:v>
                </c:pt>
                <c:pt idx="5">
                  <c:v>Webseiten klass. Medien (39 %)</c:v>
                </c:pt>
                <c:pt idx="6">
                  <c:v>Blogs/Webseiten via Suchmaschinen (48 %)</c:v>
                </c:pt>
                <c:pt idx="7">
                  <c:v>Fernsehen am TV-Gerät (55 %)</c:v>
                </c:pt>
                <c:pt idx="8">
                  <c:v>Streamingplattformen (59 %)</c:v>
                </c:pt>
                <c:pt idx="9">
                  <c:v>Influencer:innen (63 %)</c:v>
                </c:pt>
                <c:pt idx="10">
                  <c:v>YouTube (75 %)</c:v>
                </c:pt>
                <c:pt idx="11">
                  <c:v>Soziale Netzwerke (80 %)</c:v>
                </c:pt>
              </c:strCache>
            </c:strRef>
          </c:cat>
          <c:val>
            <c:numRef>
              <c:f>Tabelle1!$E$2:$E$13</c:f>
              <c:numCache>
                <c:formatCode>0%</c:formatCode>
                <c:ptCount val="12"/>
                <c:pt idx="0">
                  <c:v>0.52600000000000002</c:v>
                </c:pt>
                <c:pt idx="1">
                  <c:v>0.54</c:v>
                </c:pt>
                <c:pt idx="2">
                  <c:v>0.47</c:v>
                </c:pt>
                <c:pt idx="3">
                  <c:v>0.38600000000000001</c:v>
                </c:pt>
                <c:pt idx="4">
                  <c:v>0.16400000000000001</c:v>
                </c:pt>
                <c:pt idx="5">
                  <c:v>0.312</c:v>
                </c:pt>
                <c:pt idx="6">
                  <c:v>0.219</c:v>
                </c:pt>
                <c:pt idx="7">
                  <c:v>0.20599999999999999</c:v>
                </c:pt>
                <c:pt idx="8">
                  <c:v>0.185</c:v>
                </c:pt>
                <c:pt idx="9">
                  <c:v>0.187</c:v>
                </c:pt>
                <c:pt idx="10">
                  <c:v>8.4000000000000005E-2</c:v>
                </c:pt>
                <c:pt idx="11">
                  <c:v>0.10100000000000001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AB1-4764-948A-CDA28E343B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68569967"/>
        <c:axId val="268564559"/>
      </c:barChart>
      <c:catAx>
        <c:axId val="2685699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de-DE"/>
          </a:p>
        </c:txPr>
        <c:crossAx val="268564559"/>
        <c:crosses val="autoZero"/>
        <c:auto val="1"/>
        <c:lblAlgn val="ctr"/>
        <c:lblOffset val="100"/>
        <c:noMultiLvlLbl val="0"/>
      </c:catAx>
      <c:valAx>
        <c:axId val="268564559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68569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Gill Sans MT" panose="020B0502020104020203" pitchFamily="34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Gill Sans MT" panose="020B0502020104020203" pitchFamily="34" charset="0"/>
        </a:defRPr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'C1'!$K$50</c:f>
              <c:strCache>
                <c:ptCount val="1"/>
                <c:pt idx="0">
                  <c:v>täglich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400" b="1" i="0" u="none" strike="noStrike" kern="1200" baseline="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'C1'!$N$49:$R$49</c:f>
              <c:strCache>
                <c:ptCount val="5"/>
                <c:pt idx="0">
                  <c:v>15- bis 17-Jährige</c:v>
                </c:pt>
                <c:pt idx="1">
                  <c:v>11- bis 14-Jährige</c:v>
                </c:pt>
                <c:pt idx="2">
                  <c:v>weiblich</c:v>
                </c:pt>
                <c:pt idx="3">
                  <c:v>männlich</c:v>
                </c:pt>
                <c:pt idx="4">
                  <c:v>Gesamt</c:v>
                </c:pt>
              </c:strCache>
            </c:strRef>
          </c:cat>
          <c:val>
            <c:numRef>
              <c:f>'C1'!$N$50:$R$50</c:f>
              <c:numCache>
                <c:formatCode>0%</c:formatCode>
                <c:ptCount val="5"/>
                <c:pt idx="0">
                  <c:v>0.68600000000000005</c:v>
                </c:pt>
                <c:pt idx="1">
                  <c:v>0.56499999999999995</c:v>
                </c:pt>
                <c:pt idx="2">
                  <c:v>0.623</c:v>
                </c:pt>
                <c:pt idx="3">
                  <c:v>0.61199999999999999</c:v>
                </c:pt>
                <c:pt idx="4">
                  <c:v>0.61699999999999999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A5-459D-B3B8-CD9E3F519709}"/>
            </c:ext>
          </c:extLst>
        </c:ser>
        <c:ser>
          <c:idx val="1"/>
          <c:order val="1"/>
          <c:tx>
            <c:strRef>
              <c:f>'C1'!$K$51</c:f>
              <c:strCache>
                <c:ptCount val="1"/>
                <c:pt idx="0">
                  <c:v>wöchentlich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400" b="1" i="0" u="none" strike="noStrike" kern="1200" baseline="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'C1'!$N$49:$R$49</c:f>
              <c:strCache>
                <c:ptCount val="5"/>
                <c:pt idx="0">
                  <c:v>15- bis 17-Jährige</c:v>
                </c:pt>
                <c:pt idx="1">
                  <c:v>11- bis 14-Jährige</c:v>
                </c:pt>
                <c:pt idx="2">
                  <c:v>weiblich</c:v>
                </c:pt>
                <c:pt idx="3">
                  <c:v>männlich</c:v>
                </c:pt>
                <c:pt idx="4">
                  <c:v>Gesamt</c:v>
                </c:pt>
              </c:strCache>
            </c:strRef>
          </c:cat>
          <c:val>
            <c:numRef>
              <c:f>'C1'!$N$51:$R$51</c:f>
              <c:numCache>
                <c:formatCode>0%</c:formatCode>
                <c:ptCount val="5"/>
                <c:pt idx="0">
                  <c:v>0.17799999999999999</c:v>
                </c:pt>
                <c:pt idx="1">
                  <c:v>0.17699999999999999</c:v>
                </c:pt>
                <c:pt idx="2">
                  <c:v>0.18099999999999999</c:v>
                </c:pt>
                <c:pt idx="3">
                  <c:v>0.17399999999999999</c:v>
                </c:pt>
                <c:pt idx="4">
                  <c:v>0.17699999999999999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A5-459D-B3B8-CD9E3F519709}"/>
            </c:ext>
          </c:extLst>
        </c:ser>
        <c:ser>
          <c:idx val="2"/>
          <c:order val="2"/>
          <c:tx>
            <c:strRef>
              <c:f>'C1'!$K$52</c:f>
              <c:strCache>
                <c:ptCount val="1"/>
                <c:pt idx="0">
                  <c:v>seltener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400" b="0" i="0" u="none" strike="noStrike" kern="1200" baseline="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'C1'!$N$49:$R$49</c:f>
              <c:strCache>
                <c:ptCount val="5"/>
                <c:pt idx="0">
                  <c:v>15- bis 17-Jährige</c:v>
                </c:pt>
                <c:pt idx="1">
                  <c:v>11- bis 14-Jährige</c:v>
                </c:pt>
                <c:pt idx="2">
                  <c:v>weiblich</c:v>
                </c:pt>
                <c:pt idx="3">
                  <c:v>männlich</c:v>
                </c:pt>
                <c:pt idx="4">
                  <c:v>Gesamt</c:v>
                </c:pt>
              </c:strCache>
            </c:strRef>
          </c:cat>
          <c:val>
            <c:numRef>
              <c:f>'C1'!$N$52:$R$52</c:f>
              <c:numCache>
                <c:formatCode>0%</c:formatCode>
                <c:ptCount val="5"/>
                <c:pt idx="0">
                  <c:v>7.9000000000000001E-2</c:v>
                </c:pt>
                <c:pt idx="1">
                  <c:v>0.124</c:v>
                </c:pt>
                <c:pt idx="2">
                  <c:v>0.10199999999999999</c:v>
                </c:pt>
                <c:pt idx="3">
                  <c:v>0.107</c:v>
                </c:pt>
                <c:pt idx="4">
                  <c:v>0.104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A5-459D-B3B8-CD9E3F519709}"/>
            </c:ext>
          </c:extLst>
        </c:ser>
        <c:ser>
          <c:idx val="3"/>
          <c:order val="3"/>
          <c:tx>
            <c:strRef>
              <c:f>'C1'!$K$53</c:f>
              <c:strCache>
                <c:ptCount val="1"/>
                <c:pt idx="0">
                  <c:v>nie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400" b="0" i="0" u="none" strike="noStrike" kern="1200" baseline="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'C1'!$N$49:$R$49</c:f>
              <c:strCache>
                <c:ptCount val="5"/>
                <c:pt idx="0">
                  <c:v>15- bis 17-Jährige</c:v>
                </c:pt>
                <c:pt idx="1">
                  <c:v>11- bis 14-Jährige</c:v>
                </c:pt>
                <c:pt idx="2">
                  <c:v>weiblich</c:v>
                </c:pt>
                <c:pt idx="3">
                  <c:v>männlich</c:v>
                </c:pt>
                <c:pt idx="4">
                  <c:v>Gesamt</c:v>
                </c:pt>
              </c:strCache>
            </c:strRef>
          </c:cat>
          <c:val>
            <c:numRef>
              <c:f>'C1'!$N$53:$R$53</c:f>
              <c:numCache>
                <c:formatCode>0%</c:formatCode>
                <c:ptCount val="5"/>
                <c:pt idx="0">
                  <c:v>5.8000000000000003E-2</c:v>
                </c:pt>
                <c:pt idx="1">
                  <c:v>0.13400000000000001</c:v>
                </c:pt>
                <c:pt idx="2">
                  <c:v>9.5000000000000001E-2</c:v>
                </c:pt>
                <c:pt idx="3">
                  <c:v>0.107</c:v>
                </c:pt>
                <c:pt idx="4">
                  <c:v>0.10100000000000001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4A5-459D-B3B8-CD9E3F51970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507530287"/>
        <c:axId val="507528623"/>
      </c:barChart>
      <c:catAx>
        <c:axId val="5075302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400" b="0" i="0" u="none" strike="noStrik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de-DE"/>
          </a:p>
        </c:txPr>
        <c:crossAx val="507528623"/>
        <c:crosses val="autoZero"/>
        <c:auto val="1"/>
        <c:lblAlgn val="ctr"/>
        <c:lblOffset val="100"/>
        <c:noMultiLvlLbl val="0"/>
      </c:catAx>
      <c:valAx>
        <c:axId val="507528623"/>
        <c:scaling>
          <c:orientation val="minMax"/>
          <c:max val="1"/>
        </c:scaling>
        <c:delete val="1"/>
        <c:axPos val="b"/>
        <c:numFmt formatCode="0%" sourceLinked="1"/>
        <c:majorTickMark val="out"/>
        <c:minorTickMark val="none"/>
        <c:tickLblPos val="nextTo"/>
        <c:crossAx val="507530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3554611111111114"/>
          <c:y val="5.9488065382536362E-3"/>
          <c:w val="0.35796259842519684"/>
          <c:h val="6.0985806241281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chemeClr val="tx1"/>
              </a:solidFill>
              <a:latin typeface="Gill Sans MT" panose="020B0502020104020203" pitchFamily="34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 algn="ctr">
        <a:defRPr lang="en-US" sz="1400" b="0" i="0" u="none" strike="noStrike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'C1'!$K$60</c:f>
              <c:strCache>
                <c:ptCount val="1"/>
                <c:pt idx="0">
                  <c:v>täglich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400" b="1" i="0" u="none" strike="noStrike" kern="1200" baseline="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'C1'!$N$59:$R$59</c:f>
              <c:strCache>
                <c:ptCount val="5"/>
                <c:pt idx="0">
                  <c:v>15- bis 17-Jährige</c:v>
                </c:pt>
                <c:pt idx="1">
                  <c:v>11- bis 14-Jährige</c:v>
                </c:pt>
                <c:pt idx="2">
                  <c:v>weiblich</c:v>
                </c:pt>
                <c:pt idx="3">
                  <c:v>männlich</c:v>
                </c:pt>
                <c:pt idx="4">
                  <c:v>Gesamt</c:v>
                </c:pt>
              </c:strCache>
            </c:strRef>
          </c:cat>
          <c:val>
            <c:numRef>
              <c:f>'C1'!$N$60:$R$60</c:f>
              <c:numCache>
                <c:formatCode>0%</c:formatCode>
                <c:ptCount val="5"/>
                <c:pt idx="0">
                  <c:v>0.40799999999999997</c:v>
                </c:pt>
                <c:pt idx="1">
                  <c:v>0.47399999999999998</c:v>
                </c:pt>
                <c:pt idx="2">
                  <c:v>0.36</c:v>
                </c:pt>
                <c:pt idx="3">
                  <c:v>0.52900000000000003</c:v>
                </c:pt>
                <c:pt idx="4">
                  <c:v>0.44500000000000001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B7-49EA-92B3-389E155767A6}"/>
            </c:ext>
          </c:extLst>
        </c:ser>
        <c:ser>
          <c:idx val="1"/>
          <c:order val="1"/>
          <c:tx>
            <c:strRef>
              <c:f>'C1'!$K$61</c:f>
              <c:strCache>
                <c:ptCount val="1"/>
                <c:pt idx="0">
                  <c:v>wöchentlich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400" b="1" i="0" u="none" strike="noStrike" kern="1200" baseline="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'C1'!$N$59:$R$59</c:f>
              <c:strCache>
                <c:ptCount val="5"/>
                <c:pt idx="0">
                  <c:v>15- bis 17-Jährige</c:v>
                </c:pt>
                <c:pt idx="1">
                  <c:v>11- bis 14-Jährige</c:v>
                </c:pt>
                <c:pt idx="2">
                  <c:v>weiblich</c:v>
                </c:pt>
                <c:pt idx="3">
                  <c:v>männlich</c:v>
                </c:pt>
                <c:pt idx="4">
                  <c:v>Gesamt</c:v>
                </c:pt>
              </c:strCache>
            </c:strRef>
          </c:cat>
          <c:val>
            <c:numRef>
              <c:f>'C1'!$N$61:$R$61</c:f>
              <c:numCache>
                <c:formatCode>0%</c:formatCode>
                <c:ptCount val="5"/>
                <c:pt idx="0">
                  <c:v>0.28799999999999998</c:v>
                </c:pt>
                <c:pt idx="1">
                  <c:v>0.311</c:v>
                </c:pt>
                <c:pt idx="2">
                  <c:v>0.33200000000000002</c:v>
                </c:pt>
                <c:pt idx="3">
                  <c:v>0.27</c:v>
                </c:pt>
                <c:pt idx="4">
                  <c:v>0.30099999999999999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B7-49EA-92B3-389E155767A6}"/>
            </c:ext>
          </c:extLst>
        </c:ser>
        <c:ser>
          <c:idx val="2"/>
          <c:order val="2"/>
          <c:tx>
            <c:strRef>
              <c:f>'C1'!$K$62</c:f>
              <c:strCache>
                <c:ptCount val="1"/>
                <c:pt idx="0">
                  <c:v>seltener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400" b="0" i="0" u="none" strike="noStrike" kern="1200" baseline="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'C1'!$N$59:$R$59</c:f>
              <c:strCache>
                <c:ptCount val="5"/>
                <c:pt idx="0">
                  <c:v>15- bis 17-Jährige</c:v>
                </c:pt>
                <c:pt idx="1">
                  <c:v>11- bis 14-Jährige</c:v>
                </c:pt>
                <c:pt idx="2">
                  <c:v>weiblich</c:v>
                </c:pt>
                <c:pt idx="3">
                  <c:v>männlich</c:v>
                </c:pt>
                <c:pt idx="4">
                  <c:v>Gesamt</c:v>
                </c:pt>
              </c:strCache>
            </c:strRef>
          </c:cat>
          <c:val>
            <c:numRef>
              <c:f>'C1'!$N$62:$R$62</c:f>
              <c:numCache>
                <c:formatCode>0%</c:formatCode>
                <c:ptCount val="5"/>
                <c:pt idx="0">
                  <c:v>0.20399999999999999</c:v>
                </c:pt>
                <c:pt idx="1">
                  <c:v>0.14399999999999999</c:v>
                </c:pt>
                <c:pt idx="2">
                  <c:v>0.19800000000000001</c:v>
                </c:pt>
                <c:pt idx="3">
                  <c:v>0.14199999999999999</c:v>
                </c:pt>
                <c:pt idx="4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7B7-49EA-92B3-389E155767A6}"/>
            </c:ext>
          </c:extLst>
        </c:ser>
        <c:ser>
          <c:idx val="3"/>
          <c:order val="3"/>
          <c:tx>
            <c:strRef>
              <c:f>'C1'!$K$63</c:f>
              <c:strCache>
                <c:ptCount val="1"/>
                <c:pt idx="0">
                  <c:v>nie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400" b="0" i="0" u="none" strike="noStrike" kern="1200" baseline="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'C1'!$N$59:$R$59</c:f>
              <c:strCache>
                <c:ptCount val="5"/>
                <c:pt idx="0">
                  <c:v>15- bis 17-Jährige</c:v>
                </c:pt>
                <c:pt idx="1">
                  <c:v>11- bis 14-Jährige</c:v>
                </c:pt>
                <c:pt idx="2">
                  <c:v>weiblich</c:v>
                </c:pt>
                <c:pt idx="3">
                  <c:v>männlich</c:v>
                </c:pt>
                <c:pt idx="4">
                  <c:v>Gesamt</c:v>
                </c:pt>
              </c:strCache>
            </c:strRef>
          </c:cat>
          <c:val>
            <c:numRef>
              <c:f>'C1'!$N$63:$R$63</c:f>
              <c:numCache>
                <c:formatCode>0%</c:formatCode>
                <c:ptCount val="5"/>
                <c:pt idx="0">
                  <c:v>9.9000000000000005E-2</c:v>
                </c:pt>
                <c:pt idx="1">
                  <c:v>7.1999999999999995E-2</c:v>
                </c:pt>
                <c:pt idx="2">
                  <c:v>0.11</c:v>
                </c:pt>
                <c:pt idx="3">
                  <c:v>5.8000000000000003E-2</c:v>
                </c:pt>
                <c:pt idx="4">
                  <c:v>8.4000000000000005E-2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7B7-49EA-92B3-389E155767A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518989855"/>
        <c:axId val="518993183"/>
      </c:barChart>
      <c:catAx>
        <c:axId val="51898985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de-DE"/>
          </a:p>
        </c:txPr>
        <c:crossAx val="518993183"/>
        <c:crosses val="autoZero"/>
        <c:auto val="1"/>
        <c:lblAlgn val="ctr"/>
        <c:lblOffset val="100"/>
        <c:noMultiLvlLbl val="0"/>
      </c:catAx>
      <c:valAx>
        <c:axId val="518993183"/>
        <c:scaling>
          <c:orientation val="minMax"/>
          <c:max val="1"/>
        </c:scaling>
        <c:delete val="1"/>
        <c:axPos val="b"/>
        <c:numFmt formatCode="0%" sourceLinked="1"/>
        <c:majorTickMark val="out"/>
        <c:minorTickMark val="none"/>
        <c:tickLblPos val="nextTo"/>
        <c:crossAx val="518989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4999077777777781"/>
          <c:y val="1.1786966816672061E-2"/>
          <c:w val="0.34348499999999998"/>
          <c:h val="6.04186461462071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chemeClr val="tx1"/>
              </a:solidFill>
              <a:latin typeface="Gill Sans MT" panose="020B0502020104020203" pitchFamily="34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 algn="ctr">
        <a:defRPr lang="en-US" sz="1400" b="0" i="0" u="none" strike="noStrike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pPr>
      <a:endParaRPr lang="de-D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sehr oft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400" b="1" i="0" u="none" strike="noStrike" kern="1200" baseline="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Tabelle1!$A$2:$A$6</c:f>
              <c:strCache>
                <c:ptCount val="5"/>
                <c:pt idx="0">
                  <c:v>15- bis 17-Jährige</c:v>
                </c:pt>
                <c:pt idx="1">
                  <c:v>11- bis 14-Jährige</c:v>
                </c:pt>
                <c:pt idx="2">
                  <c:v>weiblich</c:v>
                </c:pt>
                <c:pt idx="3">
                  <c:v>männlich</c:v>
                </c:pt>
                <c:pt idx="4">
                  <c:v>Gesamt</c:v>
                </c:pt>
              </c:strCache>
            </c:strRef>
          </c:cat>
          <c:val>
            <c:numRef>
              <c:f>Tabelle1!$B$2:$B$6</c:f>
              <c:numCache>
                <c:formatCode>0%</c:formatCode>
                <c:ptCount val="5"/>
                <c:pt idx="0">
                  <c:v>0.14000000000000001</c:v>
                </c:pt>
                <c:pt idx="1">
                  <c:v>0.15</c:v>
                </c:pt>
                <c:pt idx="2">
                  <c:v>0.16</c:v>
                </c:pt>
                <c:pt idx="3">
                  <c:v>0.13</c:v>
                </c:pt>
                <c:pt idx="4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77-4F10-A0B2-D47FF4B8DBBF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oft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400" b="1" i="0" u="none" strike="noStrike" kern="1200" baseline="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Tabelle1!$A$2:$A$6</c:f>
              <c:strCache>
                <c:ptCount val="5"/>
                <c:pt idx="0">
                  <c:v>15- bis 17-Jährige</c:v>
                </c:pt>
                <c:pt idx="1">
                  <c:v>11- bis 14-Jährige</c:v>
                </c:pt>
                <c:pt idx="2">
                  <c:v>weiblich</c:v>
                </c:pt>
                <c:pt idx="3">
                  <c:v>männlich</c:v>
                </c:pt>
                <c:pt idx="4">
                  <c:v>Gesamt</c:v>
                </c:pt>
              </c:strCache>
            </c:strRef>
          </c:cat>
          <c:val>
            <c:numRef>
              <c:f>Tabelle1!$C$2:$C$6</c:f>
              <c:numCache>
                <c:formatCode>0%</c:formatCode>
                <c:ptCount val="5"/>
                <c:pt idx="0">
                  <c:v>0.35</c:v>
                </c:pt>
                <c:pt idx="1">
                  <c:v>0.33</c:v>
                </c:pt>
                <c:pt idx="2">
                  <c:v>0.33</c:v>
                </c:pt>
                <c:pt idx="3">
                  <c:v>0.35</c:v>
                </c:pt>
                <c:pt idx="4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77-4F10-A0B2-D47FF4B8DBBF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manchmal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400" b="0" i="0" u="none" strike="noStrike" kern="1200" baseline="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Tabelle1!$A$2:$A$6</c:f>
              <c:strCache>
                <c:ptCount val="5"/>
                <c:pt idx="0">
                  <c:v>15- bis 17-Jährige</c:v>
                </c:pt>
                <c:pt idx="1">
                  <c:v>11- bis 14-Jährige</c:v>
                </c:pt>
                <c:pt idx="2">
                  <c:v>weiblich</c:v>
                </c:pt>
                <c:pt idx="3">
                  <c:v>männlich</c:v>
                </c:pt>
                <c:pt idx="4">
                  <c:v>Gesamt</c:v>
                </c:pt>
              </c:strCache>
            </c:strRef>
          </c:cat>
          <c:val>
            <c:numRef>
              <c:f>Tabelle1!$D$2:$D$6</c:f>
              <c:numCache>
                <c:formatCode>0%</c:formatCode>
                <c:ptCount val="5"/>
                <c:pt idx="0">
                  <c:v>0.41</c:v>
                </c:pt>
                <c:pt idx="1">
                  <c:v>0.43</c:v>
                </c:pt>
                <c:pt idx="2">
                  <c:v>0.45</c:v>
                </c:pt>
                <c:pt idx="3">
                  <c:v>0.39</c:v>
                </c:pt>
                <c:pt idx="4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77-4F10-A0B2-D47FF4B8DBBF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selten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400" b="0" i="0" u="none" strike="noStrike" kern="1200" baseline="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Tabelle1!$A$2:$A$6</c:f>
              <c:strCache>
                <c:ptCount val="5"/>
                <c:pt idx="0">
                  <c:v>15- bis 17-Jährige</c:v>
                </c:pt>
                <c:pt idx="1">
                  <c:v>11- bis 14-Jährige</c:v>
                </c:pt>
                <c:pt idx="2">
                  <c:v>weiblich</c:v>
                </c:pt>
                <c:pt idx="3">
                  <c:v>männlich</c:v>
                </c:pt>
                <c:pt idx="4">
                  <c:v>Gesamt</c:v>
                </c:pt>
              </c:strCache>
            </c:strRef>
          </c:cat>
          <c:val>
            <c:numRef>
              <c:f>Tabelle1!$E$2:$E$6</c:f>
              <c:numCache>
                <c:formatCode>0%</c:formatCode>
                <c:ptCount val="5"/>
                <c:pt idx="0">
                  <c:v>0.08</c:v>
                </c:pt>
                <c:pt idx="1">
                  <c:v>0.08</c:v>
                </c:pt>
                <c:pt idx="2">
                  <c:v>0.05</c:v>
                </c:pt>
                <c:pt idx="3">
                  <c:v>0.11</c:v>
                </c:pt>
                <c:pt idx="4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877-4F10-A0B2-D47FF4B8DBBF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nie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400" b="0" i="0" u="none" strike="noStrike" kern="1200" baseline="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Tabelle1!$A$2:$A$6</c:f>
              <c:strCache>
                <c:ptCount val="5"/>
                <c:pt idx="0">
                  <c:v>15- bis 17-Jährige</c:v>
                </c:pt>
                <c:pt idx="1">
                  <c:v>11- bis 14-Jährige</c:v>
                </c:pt>
                <c:pt idx="2">
                  <c:v>weiblich</c:v>
                </c:pt>
                <c:pt idx="3">
                  <c:v>männlich</c:v>
                </c:pt>
                <c:pt idx="4">
                  <c:v>Gesamt</c:v>
                </c:pt>
              </c:strCache>
            </c:strRef>
          </c:cat>
          <c:val>
            <c:numRef>
              <c:f>Tabelle1!$F$2:$F$6</c:f>
              <c:numCache>
                <c:formatCode>0%</c:formatCode>
                <c:ptCount val="5"/>
                <c:pt idx="0">
                  <c:v>0.02</c:v>
                </c:pt>
                <c:pt idx="1">
                  <c:v>0.01</c:v>
                </c:pt>
                <c:pt idx="2">
                  <c:v>0.01</c:v>
                </c:pt>
                <c:pt idx="3">
                  <c:v>0.02</c:v>
                </c:pt>
                <c:pt idx="4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77-4F10-A0B2-D47FF4B8DB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021448015"/>
        <c:axId val="1021453423"/>
      </c:barChart>
      <c:catAx>
        <c:axId val="10214480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de-DE"/>
          </a:p>
        </c:txPr>
        <c:crossAx val="1021453423"/>
        <c:crosses val="autoZero"/>
        <c:auto val="1"/>
        <c:lblAlgn val="ctr"/>
        <c:lblOffset val="100"/>
        <c:noMultiLvlLbl val="0"/>
      </c:catAx>
      <c:valAx>
        <c:axId val="1021453423"/>
        <c:scaling>
          <c:orientation val="minMax"/>
          <c:max val="1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102144801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65786622222222224"/>
          <c:y val="1.9897597330528326E-3"/>
          <c:w val="0.34213377777777776"/>
          <c:h val="5.51641612182012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chemeClr val="tx1"/>
              </a:solidFill>
              <a:latin typeface="Gill Sans MT" panose="020B0502020104020203" pitchFamily="34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ctr">
        <a:defRPr lang="en-US" sz="1400" b="0" i="0" u="none" strike="noStrike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43448096-CA18-4483-8A3B-F400D94E0B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8" cy="498057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37B0BD-6D93-43F2-8901-D49A4B921A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8" cy="498056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53010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8" cy="498057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8" cy="498057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6D4F06C4-ADF8-4350-A037-0F83E0B0DC09}" type="datetimeFigureOut">
              <a:rPr lang="de-AT" smtClean="0"/>
              <a:t>01.02.2023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70" y="4777197"/>
            <a:ext cx="5438139" cy="3908613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8" cy="498056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8" cy="498056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5BC9136F-CA9D-4FE5-85DC-58A8F95C26F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04009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468">
              <a:defRPr/>
            </a:pPr>
            <a:fld id="{5BC9136F-CA9D-4FE5-85DC-58A8F95C26FC}" type="slidenum">
              <a:rPr lang="de-AT">
                <a:solidFill>
                  <a:prstClr val="black"/>
                </a:solidFill>
                <a:latin typeface="Calibri"/>
              </a:rPr>
              <a:pPr defTabSz="456468">
                <a:defRPr/>
              </a:pPr>
              <a:t>1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1462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47027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64592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37979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/>
              <a:t>Das Dilemma in dem die Jugendlichen nun aber stecken ist, dass die (..)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99452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51138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47760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17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63963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18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630280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381863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sz="1200">
                <a:latin typeface="Gill Sans MT"/>
                <a:ea typeface="ＭＳ Ｐゴシック"/>
              </a:rPr>
              <a:t>Bei der Internetsuche dominieren inzwischen </a:t>
            </a:r>
            <a:r>
              <a:rPr lang="de-AT" sz="1200" b="1">
                <a:latin typeface="Gill Sans MT"/>
                <a:ea typeface="ＭＳ Ｐゴシック"/>
              </a:rPr>
              <a:t>YouTube mit 75% </a:t>
            </a:r>
            <a:r>
              <a:rPr lang="de-AT" sz="1200">
                <a:latin typeface="Gill Sans MT"/>
                <a:ea typeface="ＭＳ Ｐゴシック"/>
              </a:rPr>
              <a:t>und </a:t>
            </a:r>
            <a:r>
              <a:rPr lang="de-AT" sz="1200" b="1">
                <a:latin typeface="Gill Sans MT"/>
                <a:ea typeface="ＭＳ Ｐゴシック"/>
              </a:rPr>
              <a:t>Soziale Netzwerke mit 80%.</a:t>
            </a:r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20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9578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489348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21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529163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22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462138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/>
              <a:t>Antworten „Stimme voll und ganz zu“; „Stimme eher zu“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23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691546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24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50965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25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904499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/>
              <a:t>Das Bauchgefühl entsteht durch Kontextwissen.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26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921944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27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000034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28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133876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/>
              <a:t>Frage: Kennst du </a:t>
            </a:r>
            <a:r>
              <a:rPr lang="de-AT" err="1"/>
              <a:t>Faktenchecker</a:t>
            </a:r>
            <a:r>
              <a:rPr lang="de-AT"/>
              <a:t> (wie z.B. </a:t>
            </a:r>
            <a:r>
              <a:rPr lang="de-AT" err="1"/>
              <a:t>Mimikama</a:t>
            </a:r>
            <a:r>
              <a:rPr lang="de-AT"/>
              <a:t>)? Das sind Seiten, auf denen du Informationen überprüfen kannst. (Antwort Ja)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29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532223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30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74158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587191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/>
              <a:t>Das Bauchgefühl entsteht durch Kontextwissen.</a:t>
            </a:r>
            <a:r>
              <a:rPr lang="de-DE"/>
              <a:t> </a:t>
            </a:r>
            <a:r>
              <a:rPr lang="de-DE" sz="1200"/>
              <a:t> </a:t>
            </a:r>
            <a:r>
              <a:rPr lang="de-DE"/>
              <a:t>"Kritisches Ignorieren" wird bereits als Kompetenz im Umgang von Fake News angesehen. </a:t>
            </a:r>
            <a:endParaRPr lang="de-DE" sz="1200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31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543634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/>
              <a:t>Antworten „Stimme voll und ganz zu“; „Stimme eher zu“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32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38861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33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623519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das</a:t>
            </a:r>
            <a:r>
              <a:rPr lang="de-DE" sz="1200"/>
              <a:t> </a:t>
            </a:r>
            <a:r>
              <a:rPr lang="de-DE"/>
              <a:t>Ohnmachtsgefühl macht es sogar fast unmöglich, sich wirklich mit den Quellen zu </a:t>
            </a:r>
            <a:r>
              <a:rPr lang="de-DE" err="1"/>
              <a:t>ebschäftigen</a:t>
            </a:r>
            <a:r>
              <a:rPr lang="de-DE"/>
              <a:t>, denn das bringt ja eh nix. </a:t>
            </a:r>
            <a:endParaRPr lang="de-DE" sz="120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34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797422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/>
              <a:t>Antworten „Stimme voll und ganz zu“; „Stimme eher zu“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35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011108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36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235189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/>
              <a:t>Das Bauchgefühl entsteht durch Kontextwissen.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9136F-CA9D-4FE5-85DC-58A8F95C26FC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3078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468">
              <a:defRPr/>
            </a:pPr>
            <a:fld id="{5BC9136F-CA9D-4FE5-85DC-58A8F95C26FC}" type="slidenum">
              <a:rPr lang="de-AT">
                <a:solidFill>
                  <a:prstClr val="black"/>
                </a:solidFill>
                <a:latin typeface="Calibri"/>
              </a:rPr>
              <a:pPr defTabSz="456468">
                <a:defRPr/>
              </a:pPr>
              <a:t>42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9921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44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704291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468">
              <a:defRPr/>
            </a:pPr>
            <a:fld id="{5BC9136F-CA9D-4FE5-85DC-58A8F95C26FC}" type="slidenum">
              <a:rPr lang="de-AT">
                <a:solidFill>
                  <a:prstClr val="black"/>
                </a:solidFill>
                <a:latin typeface="Calibri"/>
              </a:rPr>
              <a:pPr defTabSz="456468">
                <a:defRPr/>
              </a:pPr>
              <a:t>45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4741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469812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/>
              <a:t>Morgen den 8.2., ist Safer Internet Day. Das ist ein internationaler Aktionstag, der mittlerweile zum 19. Mal begangen wird…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468">
              <a:defRPr/>
            </a:pPr>
            <a:fld id="{5BC9136F-CA9D-4FE5-85DC-58A8F95C26FC}" type="slidenum">
              <a:rPr lang="de-AT">
                <a:solidFill>
                  <a:prstClr val="black"/>
                </a:solidFill>
                <a:latin typeface="Calibri"/>
              </a:rPr>
              <a:pPr defTabSz="456468">
                <a:defRPr/>
              </a:pPr>
              <a:t>48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31707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468">
              <a:defRPr/>
            </a:pPr>
            <a:fld id="{5BC9136F-CA9D-4FE5-85DC-58A8F95C26FC}" type="slidenum">
              <a:rPr lang="de-AT">
                <a:solidFill>
                  <a:prstClr val="black"/>
                </a:solidFill>
                <a:latin typeface="Calibri"/>
              </a:rPr>
              <a:pPr defTabSz="456468">
                <a:defRPr/>
              </a:pPr>
              <a:t>49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4616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468">
              <a:defRPr/>
            </a:pPr>
            <a:fld id="{5BC9136F-CA9D-4FE5-85DC-58A8F95C26FC}" type="slidenum">
              <a:rPr lang="de-AT">
                <a:solidFill>
                  <a:prstClr val="black"/>
                </a:solidFill>
                <a:latin typeface="Calibri"/>
              </a:rPr>
              <a:pPr defTabSz="456468">
                <a:defRPr/>
              </a:pPr>
              <a:t>5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8429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Über</a:t>
            </a:r>
            <a:r>
              <a:rPr lang="en-GB"/>
              <a:t> 150 Länder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0384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/>
              <a:t>Auch in Österreich gibt es heuer wieder zahlreiche Aktivitäten. Zum Beispiel gemeinsam mit dem Bildungsministerium den Safer Internet-Aktionsmonat für Schulen, für den wir jetzt schon sehr viel Anmeldungen haben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43009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468">
              <a:defRPr/>
            </a:pPr>
            <a:fld id="{5BC9136F-CA9D-4FE5-85DC-58A8F95C26FC}" type="slidenum">
              <a:rPr lang="de-AT">
                <a:solidFill>
                  <a:prstClr val="black"/>
                </a:solidFill>
                <a:latin typeface="Calibri"/>
              </a:rPr>
              <a:pPr defTabSz="456468">
                <a:defRPr/>
              </a:pPr>
              <a:t>8</a:t>
            </a:fld>
            <a:endParaRPr lang="de-A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1462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9950" cy="3348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9136F-CA9D-4FE5-85DC-58A8F95C26FC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64451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1792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5942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5430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3893C1D3-05D7-4930-B66F-E7EAA8BD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365" y="308178"/>
            <a:ext cx="11353800" cy="898859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39200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43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8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172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005" y="3831904"/>
            <a:ext cx="11665292" cy="1806819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812B975-CB8A-45A2-B443-42CF57B8AA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93732" y="6484919"/>
            <a:ext cx="1094841" cy="288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DE061AF-B79E-49A8-A093-FF3A534374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103" y="6459079"/>
            <a:ext cx="416691" cy="31251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061AEF2-09E8-48B7-A482-9453405A8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1" b="28817"/>
          <a:stretch/>
        </p:blipFill>
        <p:spPr>
          <a:xfrm>
            <a:off x="7387221" y="6430669"/>
            <a:ext cx="1577276" cy="41080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189B1B6-A47B-4280-8569-8F43311612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41" y="6447192"/>
            <a:ext cx="1636135" cy="41080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CB714F1-6CCA-4184-9122-643AAC8F911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312" y="6456211"/>
            <a:ext cx="1841275" cy="28991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A0A612A-D533-4129-AD7A-CC3372C5FF1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326" y="6490647"/>
            <a:ext cx="1094841" cy="27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57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53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3219395"/>
            <a:ext cx="12192000" cy="1620024"/>
          </a:xfrm>
          <a:prstGeom prst="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118" y="3219395"/>
            <a:ext cx="11650825" cy="1318100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13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51952"/>
            <a:ext cx="5181600" cy="4645513"/>
          </a:xfrm>
        </p:spPr>
        <p:txBody>
          <a:bodyPr/>
          <a:lstStyle>
            <a:lvl1pPr marL="514350" indent="-51435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371600" indent="-4572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51952"/>
            <a:ext cx="5181600" cy="4645513"/>
          </a:xfrm>
        </p:spPr>
        <p:txBody>
          <a:bodyPr/>
          <a:lstStyle>
            <a:lvl1pPr marL="514350" indent="-51435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371600" indent="-4572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10523219" y="6395403"/>
            <a:ext cx="8305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180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63ABA5C-3763-4652-AE96-93F9C2860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365" y="308178"/>
            <a:ext cx="11353800" cy="898859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39200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11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99809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2223720"/>
            <a:ext cx="5157787" cy="3842971"/>
          </a:xfrm>
        </p:spPr>
        <p:txBody>
          <a:bodyPr/>
          <a:lstStyle>
            <a:lvl1pPr marL="514350" indent="-51435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371600" indent="-4572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11" y="1399809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1" y="2223720"/>
            <a:ext cx="5183188" cy="3842971"/>
          </a:xfrm>
        </p:spPr>
        <p:txBody>
          <a:bodyPr/>
          <a:lstStyle>
            <a:lvl1pPr marL="514350" indent="-51435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371600" indent="-4572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10523219" y="6395403"/>
            <a:ext cx="8305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180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07D317B-BD82-4A76-8E33-568C01648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365" y="308178"/>
            <a:ext cx="11353800" cy="898859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39200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21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93074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19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00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41835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D38B2F3-E9AC-325B-83A8-DE2015D90F23}"/>
              </a:ext>
            </a:extLst>
          </p:cNvPr>
          <p:cNvSpPr txBox="1">
            <a:spLocks/>
          </p:cNvSpPr>
          <p:nvPr userDrawn="1"/>
        </p:nvSpPr>
        <p:spPr>
          <a:xfrm>
            <a:off x="10523219" y="6395403"/>
            <a:ext cx="8305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1800"/>
          </a:p>
        </p:txBody>
      </p:sp>
    </p:spTree>
    <p:extLst>
      <p:ext uri="{BB962C8B-B14F-4D97-AF65-F5344CB8AC3E}">
        <p14:creationId xmlns:p14="http://schemas.microsoft.com/office/powerpoint/2010/main" val="3571940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4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D3512FD-3B64-519B-1097-CE213E548F35}"/>
              </a:ext>
            </a:extLst>
          </p:cNvPr>
          <p:cNvSpPr txBox="1">
            <a:spLocks/>
          </p:cNvSpPr>
          <p:nvPr userDrawn="1"/>
        </p:nvSpPr>
        <p:spPr>
          <a:xfrm>
            <a:off x="10523219" y="6395403"/>
            <a:ext cx="8305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1800"/>
          </a:p>
        </p:txBody>
      </p:sp>
    </p:spTree>
    <p:extLst>
      <p:ext uri="{BB962C8B-B14F-4D97-AF65-F5344CB8AC3E}">
        <p14:creationId xmlns:p14="http://schemas.microsoft.com/office/powerpoint/2010/main" val="3572305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4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60078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11711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3691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2080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37699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62832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3893C1D3-05D7-4930-B66F-E7EAA8BD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365" y="308178"/>
            <a:ext cx="11353800" cy="898859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39200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17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8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39944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005" y="3831904"/>
            <a:ext cx="11665292" cy="1806819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812B975-CB8A-45A2-B443-42CF57B8AA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93732" y="6484919"/>
            <a:ext cx="1094841" cy="288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DE061AF-B79E-49A8-A093-FF3A534374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103" y="6459079"/>
            <a:ext cx="416691" cy="31251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061AEF2-09E8-48B7-A482-9453405A8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1" b="28817"/>
          <a:stretch/>
        </p:blipFill>
        <p:spPr>
          <a:xfrm>
            <a:off x="7387221" y="6430669"/>
            <a:ext cx="1577276" cy="41080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189B1B6-A47B-4280-8569-8F43311612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41" y="6447192"/>
            <a:ext cx="1636135" cy="41080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CB714F1-6CCA-4184-9122-643AAC8F911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312" y="6456211"/>
            <a:ext cx="1841275" cy="28991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A0A612A-D533-4129-AD7A-CC3372C5FF1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326" y="6490647"/>
            <a:ext cx="1094841" cy="27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57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53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3219395"/>
            <a:ext cx="12192000" cy="1620024"/>
          </a:xfrm>
          <a:prstGeom prst="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118" y="3219395"/>
            <a:ext cx="11650825" cy="1318100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13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51952"/>
            <a:ext cx="5181600" cy="4645513"/>
          </a:xfrm>
        </p:spPr>
        <p:txBody>
          <a:bodyPr/>
          <a:lstStyle>
            <a:lvl1pPr marL="514350" indent="-51435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371600" indent="-4572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51952"/>
            <a:ext cx="5181600" cy="4645513"/>
          </a:xfrm>
        </p:spPr>
        <p:txBody>
          <a:bodyPr/>
          <a:lstStyle>
            <a:lvl1pPr marL="514350" indent="-51435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371600" indent="-4572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10523219" y="6395403"/>
            <a:ext cx="8305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180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63ABA5C-3763-4652-AE96-93F9C2860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365" y="308178"/>
            <a:ext cx="11353800" cy="898859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39200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11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4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99809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2223720"/>
            <a:ext cx="5157787" cy="3842971"/>
          </a:xfrm>
        </p:spPr>
        <p:txBody>
          <a:bodyPr/>
          <a:lstStyle>
            <a:lvl1pPr marL="514350" indent="-51435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371600" indent="-4572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11" y="1399809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1" y="2223720"/>
            <a:ext cx="5183188" cy="3842971"/>
          </a:xfrm>
        </p:spPr>
        <p:txBody>
          <a:bodyPr/>
          <a:lstStyle>
            <a:lvl1pPr marL="514350" indent="-51435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371600" indent="-4572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10523219" y="6395403"/>
            <a:ext cx="8305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180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07D317B-BD82-4A76-8E33-568C01648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365" y="308178"/>
            <a:ext cx="11353800" cy="898859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39200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21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4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5512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F7F7E1-4969-D5FF-0A92-C39797030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9EAB26E5-EF6E-40D7-A13B-04B61C1CAF55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367623131"/>
              </p:ext>
            </p:extLst>
          </p:nvPr>
        </p:nvGraphicFramePr>
        <p:xfrm>
          <a:off x="1571273" y="1577238"/>
          <a:ext cx="9049455" cy="3703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82917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5A3401-0375-61DE-8638-CEE1030ED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90493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49378E1-549E-4835-35D4-FFA1290FAF63}"/>
              </a:ext>
            </a:extLst>
          </p:cNvPr>
          <p:cNvSpPr txBox="1">
            <a:spLocks/>
          </p:cNvSpPr>
          <p:nvPr userDrawn="1"/>
        </p:nvSpPr>
        <p:spPr>
          <a:xfrm>
            <a:off x="10523219" y="6395403"/>
            <a:ext cx="8305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1800"/>
          </a:p>
        </p:txBody>
      </p:sp>
    </p:spTree>
    <p:extLst>
      <p:ext uri="{BB962C8B-B14F-4D97-AF65-F5344CB8AC3E}">
        <p14:creationId xmlns:p14="http://schemas.microsoft.com/office/powerpoint/2010/main" val="1719514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436F410-ADA7-37D8-5F7E-9A703935AE5C}"/>
              </a:ext>
            </a:extLst>
          </p:cNvPr>
          <p:cNvSpPr txBox="1">
            <a:spLocks/>
          </p:cNvSpPr>
          <p:nvPr userDrawn="1"/>
        </p:nvSpPr>
        <p:spPr>
          <a:xfrm>
            <a:off x="10523219" y="6395403"/>
            <a:ext cx="8305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1800"/>
          </a:p>
        </p:txBody>
      </p:sp>
    </p:spTree>
    <p:extLst>
      <p:ext uri="{BB962C8B-B14F-4D97-AF65-F5344CB8AC3E}">
        <p14:creationId xmlns:p14="http://schemas.microsoft.com/office/powerpoint/2010/main" val="1415841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A97B5-CE8D-AD4A-BDE6-82F4DD453FE8}" type="datetimeFigureOut">
              <a:rPr lang="de-DE" smtClean="0"/>
              <a:t>01.02.2023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66477-5F9B-CB40-B574-BC358D249B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8319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408369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2007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0086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CDE592-2FC6-7DA6-A3A3-A0A3F6D2B6B6}"/>
              </a:ext>
            </a:extLst>
          </p:cNvPr>
          <p:cNvSpPr/>
          <p:nvPr userDrawn="1"/>
        </p:nvSpPr>
        <p:spPr>
          <a:xfrm>
            <a:off x="0" y="6400799"/>
            <a:ext cx="12192000" cy="457200"/>
          </a:xfrm>
          <a:prstGeom prst="rect">
            <a:avLst/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90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237F5E6-F09E-8998-528A-D9F743BACDF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9" y="6484561"/>
            <a:ext cx="1185400" cy="29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6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661" r:id="rId14"/>
    <p:sldLayoutId id="2147483663" r:id="rId15"/>
    <p:sldLayoutId id="2147483664" r:id="rId16"/>
    <p:sldLayoutId id="2147483665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3236013-C25B-2B00-E5A4-2BE3319CF283}"/>
              </a:ext>
            </a:extLst>
          </p:cNvPr>
          <p:cNvSpPr/>
          <p:nvPr userDrawn="1"/>
        </p:nvSpPr>
        <p:spPr>
          <a:xfrm>
            <a:off x="0" y="6400799"/>
            <a:ext cx="12192000" cy="457200"/>
          </a:xfrm>
          <a:prstGeom prst="rect">
            <a:avLst/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90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9C6C4EC-30B6-3645-1EFE-5FE699B6DC2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9" y="6484561"/>
            <a:ext cx="1185400" cy="29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7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689" r:id="rId13"/>
    <p:sldLayoutId id="2147483692" r:id="rId14"/>
    <p:sldLayoutId id="2147483693" r:id="rId15"/>
    <p:sldLayoutId id="2147483694" r:id="rId16"/>
    <p:sldLayoutId id="2147483695" r:id="rId17"/>
    <p:sldLayoutId id="2147483686" r:id="rId18"/>
    <p:sldLayoutId id="214748368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9.png"/><Relationship Id="rId7" Type="http://schemas.openxmlformats.org/officeDocument/2006/relationships/image" Target="../media/image3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3.jpeg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ispa.at/onlinezoo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9.png"/><Relationship Id="rId7" Type="http://schemas.openxmlformats.org/officeDocument/2006/relationships/image" Target="../media/image3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3.jpeg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189D43FC-AD22-182F-20CD-969AAF1528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37" r="466" b="247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49DAA229-CE0D-2A22-32E1-F47DF0BBE48C}"/>
              </a:ext>
            </a:extLst>
          </p:cNvPr>
          <p:cNvSpPr/>
          <p:nvPr/>
        </p:nvSpPr>
        <p:spPr>
          <a:xfrm>
            <a:off x="-6843" y="6412316"/>
            <a:ext cx="12198843" cy="445684"/>
          </a:xfrm>
          <a:prstGeom prst="rect">
            <a:avLst/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AT" sz="1900" err="1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5AD64AF-90CF-4C49-BB25-72F0F7A8E232}"/>
              </a:ext>
            </a:extLst>
          </p:cNvPr>
          <p:cNvSpPr txBox="1"/>
          <p:nvPr/>
        </p:nvSpPr>
        <p:spPr>
          <a:xfrm rot="5400000">
            <a:off x="11220176" y="3987644"/>
            <a:ext cx="1673553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AT" sz="800">
                <a:solidFill>
                  <a:schemeClr val="bg1">
                    <a:lumMod val="95000"/>
                  </a:schemeClr>
                </a:solidFill>
                <a:ea typeface="+mn-lt"/>
                <a:cs typeface="+mn-lt"/>
              </a:rPr>
              <a:t>Foto von Max Fischer von </a:t>
            </a:r>
            <a:r>
              <a:rPr lang="de-AT" sz="800" err="1">
                <a:solidFill>
                  <a:schemeClr val="bg1">
                    <a:lumMod val="95000"/>
                  </a:schemeClr>
                </a:solidFill>
                <a:ea typeface="+mn-lt"/>
                <a:cs typeface="+mn-lt"/>
              </a:rPr>
              <a:t>Pexels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17EBB9B5-7DB7-8C46-B741-7F0BAC88C1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42957" y="6486501"/>
            <a:ext cx="821131" cy="28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27345D0-1C1B-6847-B2DF-CEB3BD3C0F7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64" y="6538947"/>
            <a:ext cx="1634366" cy="22822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BB4C361-D162-FD4C-A268-8F0ACF46C29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048" y="6441646"/>
            <a:ext cx="1227101" cy="41080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8BF017E-596C-C24A-A9ED-87CACCB1793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434" y="6466233"/>
            <a:ext cx="312518" cy="312518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17DE786C-BC04-4F90-A4F7-B08772B1F025}"/>
              </a:ext>
            </a:extLst>
          </p:cNvPr>
          <p:cNvGrpSpPr/>
          <p:nvPr/>
        </p:nvGrpSpPr>
        <p:grpSpPr>
          <a:xfrm>
            <a:off x="168164" y="111579"/>
            <a:ext cx="3675745" cy="1162050"/>
            <a:chOff x="5191124" y="247650"/>
            <a:chExt cx="3675745" cy="1162050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944BAB04-E9E3-46B1-90E3-C65AE261BA46}"/>
                </a:ext>
              </a:extLst>
            </p:cNvPr>
            <p:cNvSpPr/>
            <p:nvPr/>
          </p:nvSpPr>
          <p:spPr>
            <a:xfrm>
              <a:off x="5191124" y="247650"/>
              <a:ext cx="3675745" cy="1162050"/>
            </a:xfrm>
            <a:prstGeom prst="rect">
              <a:avLst/>
            </a:prstGeom>
            <a:solidFill>
              <a:schemeClr val="bg1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1900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DABBAEA4-350E-4868-976F-6BCF7DFCF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951" y="419847"/>
              <a:ext cx="3252785" cy="832154"/>
            </a:xfrm>
            <a:prstGeom prst="rect">
              <a:avLst/>
            </a:prstGeom>
          </p:spPr>
        </p:pic>
      </p:grpSp>
      <p:pic>
        <p:nvPicPr>
          <p:cNvPr id="22" name="Grafik 21">
            <a:extLst>
              <a:ext uri="{FF2B5EF4-FFF2-40B4-BE49-F238E27FC236}">
                <a16:creationId xmlns:a16="http://schemas.microsoft.com/office/drawing/2014/main" id="{7E95B7BE-D1DF-4884-948C-8C01CF8985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179" y="6535998"/>
            <a:ext cx="562220" cy="198856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0D344F93-5CE1-486A-A9F9-223624D3F23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1844" y="6525512"/>
            <a:ext cx="1119185" cy="208732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1D986CC6-59BC-4C4E-ACBA-F36A3F1213C2}"/>
              </a:ext>
            </a:extLst>
          </p:cNvPr>
          <p:cNvSpPr/>
          <p:nvPr/>
        </p:nvSpPr>
        <p:spPr>
          <a:xfrm>
            <a:off x="0" y="4800601"/>
            <a:ext cx="12192000" cy="1311667"/>
          </a:xfrm>
          <a:prstGeom prst="rect">
            <a:avLst/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AT" sz="1900" err="1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sp>
        <p:nvSpPr>
          <p:cNvPr id="26" name="Titel 3">
            <a:extLst>
              <a:ext uri="{FF2B5EF4-FFF2-40B4-BE49-F238E27FC236}">
                <a16:creationId xmlns:a16="http://schemas.microsoft.com/office/drawing/2014/main" id="{BD14E740-D602-4162-9AE0-68232140CFDB}"/>
              </a:ext>
            </a:extLst>
          </p:cNvPr>
          <p:cNvSpPr txBox="1">
            <a:spLocks/>
          </p:cNvSpPr>
          <p:nvPr/>
        </p:nvSpPr>
        <p:spPr>
          <a:xfrm>
            <a:off x="127140" y="4758339"/>
            <a:ext cx="2985983" cy="4622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AT" altLang="de-DE" sz="1600" b="0">
                <a:solidFill>
                  <a:schemeClr val="tx1"/>
                </a:solidFill>
                <a:latin typeface="Gill Sans MT"/>
              </a:rPr>
              <a:t>Safer Internet Day: 7. Februar 2023 </a:t>
            </a:r>
            <a:endParaRPr lang="de-AT" sz="1600" b="0">
              <a:solidFill>
                <a:schemeClr val="tx1"/>
              </a:solidFill>
            </a:endParaRPr>
          </a:p>
        </p:txBody>
      </p:sp>
      <p:sp>
        <p:nvSpPr>
          <p:cNvPr id="27" name="Untertitel 4">
            <a:extLst>
              <a:ext uri="{FF2B5EF4-FFF2-40B4-BE49-F238E27FC236}">
                <a16:creationId xmlns:a16="http://schemas.microsoft.com/office/drawing/2014/main" id="{92A5B040-DF83-4C67-87E6-463E8A792E95}"/>
              </a:ext>
            </a:extLst>
          </p:cNvPr>
          <p:cNvSpPr txBox="1">
            <a:spLocks/>
          </p:cNvSpPr>
          <p:nvPr/>
        </p:nvSpPr>
        <p:spPr>
          <a:xfrm>
            <a:off x="103009" y="5220248"/>
            <a:ext cx="9043883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buNone/>
              <a:defRPr/>
            </a:pPr>
            <a:r>
              <a:rPr lang="de-DE" sz="2400" b="1">
                <a:solidFill>
                  <a:schemeClr val="tx1"/>
                </a:solidFill>
                <a:latin typeface="Gill Sans MT"/>
              </a:rPr>
              <a:t>Jugendliche und Fake News</a:t>
            </a:r>
            <a:endParaRPr lang="en-US" sz="2400" b="1">
              <a:solidFill>
                <a:schemeClr val="tx1"/>
              </a:solidFill>
              <a:latin typeface="Gill Sans MT"/>
            </a:endParaRPr>
          </a:p>
        </p:txBody>
      </p:sp>
      <p:sp>
        <p:nvSpPr>
          <p:cNvPr id="28" name="Untertitel 4">
            <a:extLst>
              <a:ext uri="{FF2B5EF4-FFF2-40B4-BE49-F238E27FC236}">
                <a16:creationId xmlns:a16="http://schemas.microsoft.com/office/drawing/2014/main" id="{417C1523-6645-4740-A80B-9BC6171E7C6B}"/>
              </a:ext>
            </a:extLst>
          </p:cNvPr>
          <p:cNvSpPr txBox="1">
            <a:spLocks/>
          </p:cNvSpPr>
          <p:nvPr/>
        </p:nvSpPr>
        <p:spPr>
          <a:xfrm>
            <a:off x="9198430" y="5790180"/>
            <a:ext cx="2933700" cy="32085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200">
              <a:buNone/>
              <a:defRPr/>
            </a:pPr>
            <a:r>
              <a:rPr lang="de-AT" sz="1600">
                <a:solidFill>
                  <a:schemeClr val="tx1"/>
                </a:solidFill>
                <a:latin typeface="Gill Sans MT"/>
              </a:rPr>
              <a:t>Pressegespräch, 2. Februar 2023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5C91BDC-5DFE-42CA-97B0-5FF02979D0B9}"/>
              </a:ext>
            </a:extLst>
          </p:cNvPr>
          <p:cNvSpPr/>
          <p:nvPr/>
        </p:nvSpPr>
        <p:spPr>
          <a:xfrm>
            <a:off x="110387" y="5622114"/>
            <a:ext cx="6106454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de-DE" sz="2000">
                <a:latin typeface="Gill Sans MT" panose="020B0502020104020203" pitchFamily="34" charset="0"/>
                <a:cs typeface="Calibri"/>
              </a:rPr>
              <a:t>Studie zum Safer Internet Day 2023</a:t>
            </a: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9DD974C7-F185-4283-94F0-FDBD642E0D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43" y="6539916"/>
            <a:ext cx="1119185" cy="198324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7B6749DD-1BDE-2AE7-A569-C8D9F1CA1F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196" y="6483073"/>
            <a:ext cx="1130019" cy="30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63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3">
            <a:extLst>
              <a:ext uri="{FF2B5EF4-FFF2-40B4-BE49-F238E27FC236}">
                <a16:creationId xmlns:a16="http://schemas.microsoft.com/office/drawing/2014/main" id="{DCBDE21A-7512-4770-9909-CABF6F8CE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12" y="2084743"/>
            <a:ext cx="9832975" cy="1838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/>
          <a:lstStyle/>
          <a:p>
            <a:pPr algn="ctr"/>
            <a:r>
              <a:rPr lang="de-AT" sz="4800">
                <a:latin typeface="Gill Sans MT"/>
                <a:ea typeface="ＭＳ Ｐゴシック"/>
              </a:rPr>
              <a:t>Die </a:t>
            </a:r>
            <a:r>
              <a:rPr lang="de-AT" sz="4800" b="1">
                <a:latin typeface="Gill Sans MT"/>
                <a:ea typeface="ＭＳ Ｐゴシック"/>
              </a:rPr>
              <a:t>Bedeutung</a:t>
            </a:r>
            <a:r>
              <a:rPr lang="de-AT" sz="4800">
                <a:latin typeface="Gill Sans MT"/>
                <a:ea typeface="ＭＳ Ｐゴシック"/>
              </a:rPr>
              <a:t> </a:t>
            </a:r>
            <a:r>
              <a:rPr lang="de-AT" sz="4800" b="1">
                <a:latin typeface="Gill Sans MT"/>
                <a:ea typeface="ＭＳ Ｐゴシック"/>
              </a:rPr>
              <a:t>Sozialer Netzwerke </a:t>
            </a:r>
            <a:r>
              <a:rPr lang="de-AT" sz="4800">
                <a:latin typeface="Gill Sans MT"/>
                <a:ea typeface="ＭＳ Ｐゴシック"/>
              </a:rPr>
              <a:t>als Informationsquelle steigt weiter an.</a:t>
            </a:r>
            <a:endParaRPr lang="de-AT" sz="1600">
              <a:latin typeface="Gill Sans MT"/>
              <a:ea typeface="ＭＳ Ｐゴシック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5BAECE9-9333-F4D3-FFBF-406D076068D8}"/>
              </a:ext>
            </a:extLst>
          </p:cNvPr>
          <p:cNvSpPr txBox="1"/>
          <p:nvPr/>
        </p:nvSpPr>
        <p:spPr>
          <a:xfrm>
            <a:off x="4429126" y="6435414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Falschinformationen im Internet</a:t>
            </a:r>
          </a:p>
        </p:txBody>
      </p:sp>
    </p:spTree>
    <p:extLst>
      <p:ext uri="{BB962C8B-B14F-4D97-AF65-F5344CB8AC3E}">
        <p14:creationId xmlns:p14="http://schemas.microsoft.com/office/powerpoint/2010/main" val="1773930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8B13CE8-AA94-1982-AB11-8DA0A20B5C1A}"/>
              </a:ext>
            </a:extLst>
          </p:cNvPr>
          <p:cNvSpPr/>
          <p:nvPr/>
        </p:nvSpPr>
        <p:spPr>
          <a:xfrm>
            <a:off x="1611745" y="1758017"/>
            <a:ext cx="8968510" cy="333937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buSzPct val="90000"/>
            </a:pPr>
            <a:r>
              <a:rPr lang="de-DE" sz="11500" b="1">
                <a:ea typeface="ＭＳ Ｐゴシック"/>
              </a:rPr>
              <a:t>80 Prozent</a:t>
            </a:r>
            <a:br>
              <a:rPr lang="de-DE" sz="2800" b="1">
                <a:latin typeface="Gill Sans MT" panose="020B0502020104020203" pitchFamily="34" charset="0"/>
                <a:ea typeface="ＭＳ Ｐゴシック" pitchFamily="34" charset="-128"/>
              </a:rPr>
            </a:br>
            <a:r>
              <a:rPr lang="de-DE" sz="3200">
                <a:latin typeface="Gill Sans MT"/>
                <a:ea typeface="ＭＳ Ｐゴシック"/>
              </a:rPr>
              <a:t>der Jugendlichen nutzen zumindest wöchentlich Soziale Netzwerke, um sich über tagesaktuelle Themen zu informieren.</a:t>
            </a:r>
            <a:endParaRPr lang="de-DE" sz="2400">
              <a:latin typeface="Gill Sans MT"/>
              <a:ea typeface="ＭＳ Ｐゴシック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D45E5CE-0282-C229-3544-9A4DAD6D40DB}"/>
              </a:ext>
            </a:extLst>
          </p:cNvPr>
          <p:cNvGrpSpPr/>
          <p:nvPr/>
        </p:nvGrpSpPr>
        <p:grpSpPr>
          <a:xfrm>
            <a:off x="2727157" y="5895365"/>
            <a:ext cx="9464843" cy="497769"/>
            <a:chOff x="2727157" y="5895365"/>
            <a:chExt cx="9464843" cy="497769"/>
          </a:xfrm>
        </p:grpSpPr>
        <p:sp>
          <p:nvSpPr>
            <p:cNvPr id="4" name="Textfeld 1">
              <a:extLst>
                <a:ext uri="{FF2B5EF4-FFF2-40B4-BE49-F238E27FC236}">
                  <a16:creationId xmlns:a16="http://schemas.microsoft.com/office/drawing/2014/main" id="{6D5CD7C7-CF82-E40F-5BE9-34680761DEAE}"/>
                </a:ext>
              </a:extLst>
            </p:cNvPr>
            <p:cNvSpPr txBox="1"/>
            <p:nvPr/>
          </p:nvSpPr>
          <p:spPr>
            <a:xfrm>
              <a:off x="8905875" y="5895365"/>
              <a:ext cx="3286125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5" name="Textfeld 1">
              <a:extLst>
                <a:ext uri="{FF2B5EF4-FFF2-40B4-BE49-F238E27FC236}">
                  <a16:creationId xmlns:a16="http://schemas.microsoft.com/office/drawing/2014/main" id="{5F6C1331-6D33-AEBB-4718-D69AD88FB177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Falschinformationen im Internet 2023 - Saferinternet.at / jugendkultur.at - Institut für Jugendkulturforschung und Kulturvermittlung</a:t>
              </a:r>
            </a:p>
          </p:txBody>
        </p: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DE00035B-31D1-3A65-FB72-BD2A1A655067}"/>
              </a:ext>
            </a:extLst>
          </p:cNvPr>
          <p:cNvSpPr txBox="1"/>
          <p:nvPr/>
        </p:nvSpPr>
        <p:spPr>
          <a:xfrm>
            <a:off x="4429126" y="6435414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Falschinformationen im Internet</a:t>
            </a:r>
          </a:p>
        </p:txBody>
      </p:sp>
    </p:spTree>
    <p:extLst>
      <p:ext uri="{BB962C8B-B14F-4D97-AF65-F5344CB8AC3E}">
        <p14:creationId xmlns:p14="http://schemas.microsoft.com/office/powerpoint/2010/main" val="2266616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3">
            <a:extLst>
              <a:ext uri="{FF2B5EF4-FFF2-40B4-BE49-F238E27FC236}">
                <a16:creationId xmlns:a16="http://schemas.microsoft.com/office/drawing/2014/main" id="{DCBDE21A-7512-4770-9909-CABF6F8CE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000" y="220667"/>
            <a:ext cx="10080000" cy="114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AT" sz="2400" b="1">
                <a:latin typeface="Gill Sans MT" panose="020B0502020104020203" pitchFamily="34" charset="0"/>
                <a:ea typeface="ＭＳ Ｐゴシック" pitchFamily="34" charset="-128"/>
              </a:rPr>
              <a:t>Informationsquellen</a:t>
            </a:r>
          </a:p>
          <a:p>
            <a:r>
              <a:rPr lang="de-AT" sz="2000" i="1">
                <a:latin typeface="Gill Sans MT" panose="020B0502020104020203" pitchFamily="34" charset="0"/>
                <a:ea typeface="ＭＳ Ｐゴシック" pitchFamily="34" charset="-128"/>
              </a:rPr>
              <a:t>Wie oft verwendest du persönlich folgende Informationsquellen, um dich über tagesaktuelle Themen, also z.B. über Politik, Sport, Promis, Kultur zu informieren?</a:t>
            </a:r>
          </a:p>
          <a:p>
            <a:endParaRPr lang="de-AT" sz="1600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55BA565-B564-4F52-9724-63F71B857C26}"/>
              </a:ext>
            </a:extLst>
          </p:cNvPr>
          <p:cNvSpPr txBox="1"/>
          <p:nvPr/>
        </p:nvSpPr>
        <p:spPr>
          <a:xfrm>
            <a:off x="4429126" y="6435414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Falschinformationen im Internet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F66966F-010A-C5A3-0B01-0102EA791D70}"/>
              </a:ext>
            </a:extLst>
          </p:cNvPr>
          <p:cNvGrpSpPr/>
          <p:nvPr/>
        </p:nvGrpSpPr>
        <p:grpSpPr>
          <a:xfrm>
            <a:off x="2727157" y="5895365"/>
            <a:ext cx="9464843" cy="497769"/>
            <a:chOff x="2727157" y="5895365"/>
            <a:chExt cx="9464843" cy="497769"/>
          </a:xfrm>
        </p:grpSpPr>
        <p:sp>
          <p:nvSpPr>
            <p:cNvPr id="6" name="Textfeld 1">
              <a:extLst>
                <a:ext uri="{FF2B5EF4-FFF2-40B4-BE49-F238E27FC236}">
                  <a16:creationId xmlns:a16="http://schemas.microsoft.com/office/drawing/2014/main" id="{65A69AAB-A443-4987-835C-16655F9B68E7}"/>
                </a:ext>
              </a:extLst>
            </p:cNvPr>
            <p:cNvSpPr txBox="1"/>
            <p:nvPr/>
          </p:nvSpPr>
          <p:spPr>
            <a:xfrm>
              <a:off x="8905875" y="5895365"/>
              <a:ext cx="3286125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9" name="Textfeld 1">
              <a:extLst>
                <a:ext uri="{FF2B5EF4-FFF2-40B4-BE49-F238E27FC236}">
                  <a16:creationId xmlns:a16="http://schemas.microsoft.com/office/drawing/2014/main" id="{2CBB618B-4A41-442D-A384-80439BA24CD5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Falschinformationen im Internet 2023 - Saferinternet.at / jugendkultur.at - Institut für Jugendkulturforschung und Kulturvermittlung</a:t>
              </a:r>
            </a:p>
          </p:txBody>
        </p:sp>
      </p:grp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34C2E9FD-2FB8-0BD1-05F8-EEAACDA7F5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2207280"/>
              </p:ext>
            </p:extLst>
          </p:nvPr>
        </p:nvGraphicFramePr>
        <p:xfrm>
          <a:off x="1817180" y="1446524"/>
          <a:ext cx="8557640" cy="4441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42256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EA83F98E-8540-0B9D-7C5E-85DFC6E9DC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6805835"/>
              </p:ext>
            </p:extLst>
          </p:nvPr>
        </p:nvGraphicFramePr>
        <p:xfrm>
          <a:off x="2374874" y="1411254"/>
          <a:ext cx="7342632" cy="4702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feld 3">
            <a:extLst>
              <a:ext uri="{FF2B5EF4-FFF2-40B4-BE49-F238E27FC236}">
                <a16:creationId xmlns:a16="http://schemas.microsoft.com/office/drawing/2014/main" id="{A494BCBB-C55A-0B97-2C26-AAFE34E37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000" y="220667"/>
            <a:ext cx="10080000" cy="114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AT" sz="2400" b="1">
                <a:latin typeface="Gill Sans MT" panose="020B0502020104020203" pitchFamily="34" charset="0"/>
                <a:ea typeface="ＭＳ Ｐゴシック" pitchFamily="34" charset="-128"/>
              </a:rPr>
              <a:t>Informationsquellen 2017 vs. 2023</a:t>
            </a:r>
          </a:p>
          <a:p>
            <a:r>
              <a:rPr lang="de-AT" sz="2000" i="1">
                <a:latin typeface="Gill Sans MT" panose="020B0502020104020203" pitchFamily="34" charset="0"/>
                <a:ea typeface="ＭＳ Ｐゴシック" pitchFamily="34" charset="-128"/>
              </a:rPr>
              <a:t>Wie oft verwendest du persönlich folgende Informationsquellen, um dich über tagesaktuelle Themen, also z.B. über Politik, Sport, Promis, Kultur zu informieren?</a:t>
            </a:r>
          </a:p>
          <a:p>
            <a:endParaRPr lang="de-AT" sz="1600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024DED1-4F55-954D-AC3E-3C7D9BBCA664}"/>
              </a:ext>
            </a:extLst>
          </p:cNvPr>
          <p:cNvGrpSpPr/>
          <p:nvPr/>
        </p:nvGrpSpPr>
        <p:grpSpPr>
          <a:xfrm>
            <a:off x="2727157" y="5895365"/>
            <a:ext cx="9464844" cy="497769"/>
            <a:chOff x="2727157" y="5895365"/>
            <a:chExt cx="9464844" cy="497769"/>
          </a:xfrm>
        </p:grpSpPr>
        <p:sp>
          <p:nvSpPr>
            <p:cNvPr id="5" name="Textfeld 1">
              <a:extLst>
                <a:ext uri="{FF2B5EF4-FFF2-40B4-BE49-F238E27FC236}">
                  <a16:creationId xmlns:a16="http://schemas.microsoft.com/office/drawing/2014/main" id="{43FEA1A6-DDA5-46E5-A066-EFFD599B0764}"/>
                </a:ext>
              </a:extLst>
            </p:cNvPr>
            <p:cNvSpPr txBox="1"/>
            <p:nvPr/>
          </p:nvSpPr>
          <p:spPr>
            <a:xfrm>
              <a:off x="3219451" y="5895365"/>
              <a:ext cx="8972550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 2023: 11- bis 17-jährige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 | Basis: 2017: 14- bis 18-jährige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 </a:t>
              </a:r>
            </a:p>
          </p:txBody>
        </p:sp>
        <p:sp>
          <p:nvSpPr>
            <p:cNvPr id="9" name="Textfeld 1">
              <a:extLst>
                <a:ext uri="{FF2B5EF4-FFF2-40B4-BE49-F238E27FC236}">
                  <a16:creationId xmlns:a16="http://schemas.microsoft.com/office/drawing/2014/main" id="{F364C103-A093-A5FB-FE61-121253A25EEF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Falschinformationen im Internet 2023 - Saferinternet.at / jugendkultur.at - Institut für Jugendkulturforschung und Kulturvermittlung</a:t>
              </a:r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5C8BC215-C3CE-4B29-101D-C8ACBB5C7470}"/>
              </a:ext>
            </a:extLst>
          </p:cNvPr>
          <p:cNvSpPr txBox="1"/>
          <p:nvPr/>
        </p:nvSpPr>
        <p:spPr>
          <a:xfrm>
            <a:off x="4429126" y="6435414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Falschinformationen im Internet</a:t>
            </a:r>
          </a:p>
        </p:txBody>
      </p:sp>
    </p:spTree>
    <p:extLst>
      <p:ext uri="{BB962C8B-B14F-4D97-AF65-F5344CB8AC3E}">
        <p14:creationId xmlns:p14="http://schemas.microsoft.com/office/powerpoint/2010/main" val="67018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3">
            <a:extLst>
              <a:ext uri="{FF2B5EF4-FFF2-40B4-BE49-F238E27FC236}">
                <a16:creationId xmlns:a16="http://schemas.microsoft.com/office/drawing/2014/main" id="{DCBDE21A-7512-4770-9909-CABF6F8CE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12" y="2084743"/>
            <a:ext cx="9832975" cy="1838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AT" sz="4800" b="1">
                <a:latin typeface="Gill Sans MT" panose="020B0502020104020203" pitchFamily="34" charset="0"/>
                <a:ea typeface="ＭＳ Ｐゴシック" pitchFamily="34" charset="-128"/>
              </a:rPr>
              <a:t>Beliebteste Informationsquellen </a:t>
            </a:r>
            <a:r>
              <a:rPr lang="de-AT" sz="4800">
                <a:latin typeface="Gill Sans MT" panose="020B0502020104020203" pitchFamily="34" charset="0"/>
                <a:ea typeface="ＭＳ Ｐゴシック" pitchFamily="34" charset="-128"/>
              </a:rPr>
              <a:t>für Jugendliche am </a:t>
            </a:r>
            <a:r>
              <a:rPr lang="de-AT" sz="4800" b="1">
                <a:latin typeface="Gill Sans MT" panose="020B0502020104020203" pitchFamily="34" charset="0"/>
                <a:ea typeface="ＭＳ Ｐゴシック" pitchFamily="34" charset="-128"/>
              </a:rPr>
              <a:t>wenigsten glaubwürdig</a:t>
            </a:r>
            <a:r>
              <a:rPr lang="de-AT" sz="4800">
                <a:latin typeface="Gill Sans MT" panose="020B0502020104020203" pitchFamily="34" charset="0"/>
                <a:ea typeface="ＭＳ Ｐゴシック" pitchFamily="34" charset="-128"/>
              </a:rPr>
              <a:t>.</a:t>
            </a:r>
            <a:endParaRPr lang="de-AT" sz="1600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5BAECE9-9333-F4D3-FFBF-406D076068D8}"/>
              </a:ext>
            </a:extLst>
          </p:cNvPr>
          <p:cNvSpPr txBox="1"/>
          <p:nvPr/>
        </p:nvSpPr>
        <p:spPr>
          <a:xfrm>
            <a:off x="4429126" y="6435414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Falschinformationen im Internet</a:t>
            </a:r>
          </a:p>
        </p:txBody>
      </p:sp>
    </p:spTree>
    <p:extLst>
      <p:ext uri="{BB962C8B-B14F-4D97-AF65-F5344CB8AC3E}">
        <p14:creationId xmlns:p14="http://schemas.microsoft.com/office/powerpoint/2010/main" val="3530143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>
            <a:extLst>
              <a:ext uri="{FF2B5EF4-FFF2-40B4-BE49-F238E27FC236}">
                <a16:creationId xmlns:a16="http://schemas.microsoft.com/office/drawing/2014/main" id="{60968A50-EF0C-FF52-2FEA-C566AF23B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580" y="220667"/>
            <a:ext cx="10080000" cy="114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AT" sz="2400" b="1">
                <a:latin typeface="Gill Sans MT" panose="020B0502020104020203" pitchFamily="34" charset="0"/>
                <a:ea typeface="ＭＳ Ｐゴシック" pitchFamily="34" charset="-128"/>
              </a:rPr>
              <a:t>Glaubwürdigkeit</a:t>
            </a:r>
          </a:p>
          <a:p>
            <a:r>
              <a:rPr lang="de-AT" sz="2000" i="1">
                <a:latin typeface="Gill Sans MT" panose="020B0502020104020203" pitchFamily="34" charset="0"/>
                <a:ea typeface="ＭＳ Ｐゴシック" pitchFamily="34" charset="-128"/>
              </a:rPr>
              <a:t>Wie glaubwürdig findest du diese Informationsquellen? (Antwort: Sehr glaubwürdig)</a:t>
            </a:r>
          </a:p>
          <a:p>
            <a:endParaRPr lang="de-AT" sz="1600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CBDD344A-F924-C8B2-5300-0BA7DB358C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1506134"/>
              </p:ext>
            </p:extLst>
          </p:nvPr>
        </p:nvGraphicFramePr>
        <p:xfrm>
          <a:off x="2406396" y="1085850"/>
          <a:ext cx="7379208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35381EB-BDB3-3665-526D-A09F9FA83A40}"/>
              </a:ext>
            </a:extLst>
          </p:cNvPr>
          <p:cNvGrpSpPr/>
          <p:nvPr/>
        </p:nvGrpSpPr>
        <p:grpSpPr>
          <a:xfrm>
            <a:off x="2727157" y="5895365"/>
            <a:ext cx="9464844" cy="497769"/>
            <a:chOff x="2727157" y="5895365"/>
            <a:chExt cx="9464844" cy="497769"/>
          </a:xfrm>
        </p:grpSpPr>
        <p:sp>
          <p:nvSpPr>
            <p:cNvPr id="6" name="Textfeld 1">
              <a:extLst>
                <a:ext uri="{FF2B5EF4-FFF2-40B4-BE49-F238E27FC236}">
                  <a16:creationId xmlns:a16="http://schemas.microsoft.com/office/drawing/2014/main" id="{C56C158D-5C7F-D8F7-B13B-656ED89940BE}"/>
                </a:ext>
              </a:extLst>
            </p:cNvPr>
            <p:cNvSpPr txBox="1"/>
            <p:nvPr/>
          </p:nvSpPr>
          <p:spPr>
            <a:xfrm>
              <a:off x="3219451" y="5895365"/>
              <a:ext cx="8972550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8" name="Textfeld 1">
              <a:extLst>
                <a:ext uri="{FF2B5EF4-FFF2-40B4-BE49-F238E27FC236}">
                  <a16:creationId xmlns:a16="http://schemas.microsoft.com/office/drawing/2014/main" id="{7C364F4E-4790-F648-9915-9A70873CECDE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Falschinformationen im Internet 2023 - Saferinternet.at / jugendkultur.at - Institut für Jugendkulturforschung und Kulturvermittlung</a:t>
              </a: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7EC25378-F8D6-1B56-07BC-DDF6587CE31E}"/>
              </a:ext>
            </a:extLst>
          </p:cNvPr>
          <p:cNvSpPr txBox="1"/>
          <p:nvPr/>
        </p:nvSpPr>
        <p:spPr>
          <a:xfrm>
            <a:off x="4429126" y="6435414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Falschinformationen im Internet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4C5648C-C979-BECA-43D7-4ED3CDD064E1}"/>
              </a:ext>
            </a:extLst>
          </p:cNvPr>
          <p:cNvSpPr/>
          <p:nvPr/>
        </p:nvSpPr>
        <p:spPr>
          <a:xfrm>
            <a:off x="3389373" y="4609719"/>
            <a:ext cx="3468629" cy="24688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900" err="1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2319324-C3EE-8384-388B-F31AD3FE215B}"/>
              </a:ext>
            </a:extLst>
          </p:cNvPr>
          <p:cNvSpPr/>
          <p:nvPr/>
        </p:nvSpPr>
        <p:spPr>
          <a:xfrm>
            <a:off x="4190566" y="3134487"/>
            <a:ext cx="3114673" cy="24688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900" err="1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7A0B095-5DEE-1504-24BD-491D62770EAE}"/>
              </a:ext>
            </a:extLst>
          </p:cNvPr>
          <p:cNvSpPr/>
          <p:nvPr/>
        </p:nvSpPr>
        <p:spPr>
          <a:xfrm>
            <a:off x="3758172" y="3872103"/>
            <a:ext cx="3333746" cy="24688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900" err="1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018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3">
            <a:extLst>
              <a:ext uri="{FF2B5EF4-FFF2-40B4-BE49-F238E27FC236}">
                <a16:creationId xmlns:a16="http://schemas.microsoft.com/office/drawing/2014/main" id="{DCBDE21A-7512-4770-9909-CABF6F8CE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12" y="2331631"/>
            <a:ext cx="9832975" cy="1838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AT" sz="4800">
                <a:latin typeface="Gill Sans MT" panose="020B0502020104020203" pitchFamily="34" charset="0"/>
                <a:ea typeface="ＭＳ Ｐゴシック" pitchFamily="34" charset="-128"/>
              </a:rPr>
              <a:t>Glaubwürdigkeit </a:t>
            </a:r>
          </a:p>
          <a:p>
            <a:pPr algn="ctr"/>
            <a:r>
              <a:rPr lang="de-AT" sz="4800" b="1">
                <a:latin typeface="Gill Sans MT" panose="020B0502020104020203" pitchFamily="34" charset="0"/>
                <a:ea typeface="ＭＳ Ｐゴシック" pitchFamily="34" charset="-128"/>
              </a:rPr>
              <a:t>klassischer</a:t>
            </a:r>
            <a:r>
              <a:rPr lang="de-AT" sz="4800">
                <a:latin typeface="Gill Sans MT" panose="020B0502020104020203" pitchFamily="34" charset="0"/>
                <a:ea typeface="ＭＳ Ｐゴシック" pitchFamily="34" charset="-128"/>
              </a:rPr>
              <a:t> Medien sinkt.</a:t>
            </a:r>
            <a:endParaRPr lang="de-AT" sz="1600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5BAECE9-9333-F4D3-FFBF-406D076068D8}"/>
              </a:ext>
            </a:extLst>
          </p:cNvPr>
          <p:cNvSpPr txBox="1"/>
          <p:nvPr/>
        </p:nvSpPr>
        <p:spPr>
          <a:xfrm>
            <a:off x="4429126" y="6435414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Falschinformationen im Internet</a:t>
            </a:r>
          </a:p>
        </p:txBody>
      </p:sp>
    </p:spTree>
    <p:extLst>
      <p:ext uri="{BB962C8B-B14F-4D97-AF65-F5344CB8AC3E}">
        <p14:creationId xmlns:p14="http://schemas.microsoft.com/office/powerpoint/2010/main" val="1915203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>
            <a:extLst>
              <a:ext uri="{FF2B5EF4-FFF2-40B4-BE49-F238E27FC236}">
                <a16:creationId xmlns:a16="http://schemas.microsoft.com/office/drawing/2014/main" id="{60968A50-EF0C-FF52-2FEA-C566AF23B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580" y="220667"/>
            <a:ext cx="10080000" cy="114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AT" sz="2400" b="1">
                <a:latin typeface="Gill Sans MT" panose="020B0502020104020203" pitchFamily="34" charset="0"/>
                <a:ea typeface="ＭＳ Ｐゴシック" pitchFamily="34" charset="-128"/>
              </a:rPr>
              <a:t>Glaubwürdigkeit 2017 vs. 2023</a:t>
            </a:r>
          </a:p>
          <a:p>
            <a:r>
              <a:rPr lang="de-AT" sz="2000" i="1">
                <a:latin typeface="Gill Sans MT" panose="020B0502020104020203" pitchFamily="34" charset="0"/>
                <a:ea typeface="ＭＳ Ｐゴシック" pitchFamily="34" charset="-128"/>
              </a:rPr>
              <a:t>Wie glaubwürdig findest du diese Informationsquellen? (Antwort: Sehr glaubwürdig)</a:t>
            </a:r>
          </a:p>
          <a:p>
            <a:endParaRPr lang="de-AT" sz="1600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CBDD344A-F924-C8B2-5300-0BA7DB358C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3802939"/>
              </p:ext>
            </p:extLst>
          </p:nvPr>
        </p:nvGraphicFramePr>
        <p:xfrm>
          <a:off x="2474976" y="1085850"/>
          <a:ext cx="7379208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35381EB-BDB3-3665-526D-A09F9FA83A40}"/>
              </a:ext>
            </a:extLst>
          </p:cNvPr>
          <p:cNvGrpSpPr/>
          <p:nvPr/>
        </p:nvGrpSpPr>
        <p:grpSpPr>
          <a:xfrm>
            <a:off x="2727157" y="5895365"/>
            <a:ext cx="9464844" cy="497769"/>
            <a:chOff x="2727157" y="5895365"/>
            <a:chExt cx="9464844" cy="497769"/>
          </a:xfrm>
        </p:grpSpPr>
        <p:sp>
          <p:nvSpPr>
            <p:cNvPr id="6" name="Textfeld 1">
              <a:extLst>
                <a:ext uri="{FF2B5EF4-FFF2-40B4-BE49-F238E27FC236}">
                  <a16:creationId xmlns:a16="http://schemas.microsoft.com/office/drawing/2014/main" id="{C56C158D-5C7F-D8F7-B13B-656ED89940BE}"/>
                </a:ext>
              </a:extLst>
            </p:cNvPr>
            <p:cNvSpPr txBox="1"/>
            <p:nvPr/>
          </p:nvSpPr>
          <p:spPr>
            <a:xfrm>
              <a:off x="3219451" y="5895365"/>
              <a:ext cx="8972550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 2023: 11- bis 17-jährige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 | Basis: 2017: 14- bis 18-jährige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 </a:t>
              </a:r>
            </a:p>
          </p:txBody>
        </p:sp>
        <p:sp>
          <p:nvSpPr>
            <p:cNvPr id="8" name="Textfeld 1">
              <a:extLst>
                <a:ext uri="{FF2B5EF4-FFF2-40B4-BE49-F238E27FC236}">
                  <a16:creationId xmlns:a16="http://schemas.microsoft.com/office/drawing/2014/main" id="{7C364F4E-4790-F648-9915-9A70873CECDE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Falschinformationen im Internet 2023 - Saferinternet.at / jugendkultur.at - Institut für Jugendkulturforschung und Kulturvermittlung</a:t>
              </a: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7EC25378-F8D6-1B56-07BC-DDF6587CE31E}"/>
              </a:ext>
            </a:extLst>
          </p:cNvPr>
          <p:cNvSpPr txBox="1"/>
          <p:nvPr/>
        </p:nvSpPr>
        <p:spPr>
          <a:xfrm>
            <a:off x="4429126" y="6435414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Falschinformationen im Internet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673A5FB-5C73-AA3F-86BD-C7C0430A6403}"/>
              </a:ext>
            </a:extLst>
          </p:cNvPr>
          <p:cNvSpPr/>
          <p:nvPr/>
        </p:nvSpPr>
        <p:spPr>
          <a:xfrm>
            <a:off x="3026664" y="1571916"/>
            <a:ext cx="6783872" cy="136330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90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620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3">
            <a:extLst>
              <a:ext uri="{FF2B5EF4-FFF2-40B4-BE49-F238E27FC236}">
                <a16:creationId xmlns:a16="http://schemas.microsoft.com/office/drawing/2014/main" id="{DCBDE21A-7512-4770-9909-CABF6F8CE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12" y="1420846"/>
            <a:ext cx="9832975" cy="1838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AT" sz="4800" b="1" err="1">
                <a:latin typeface="Gill Sans MT" panose="020B0502020104020203" pitchFamily="34" charset="0"/>
                <a:ea typeface="ＭＳ Ｐゴシック" pitchFamily="34" charset="-128"/>
              </a:rPr>
              <a:t>Influencer:innen</a:t>
            </a:r>
            <a:r>
              <a:rPr lang="de-AT" sz="4800" b="1">
                <a:latin typeface="Gill Sans MT" panose="020B0502020104020203" pitchFamily="34" charset="0"/>
                <a:ea typeface="ＭＳ Ｐゴシック" pitchFamily="34" charset="-128"/>
              </a:rPr>
              <a:t> </a:t>
            </a:r>
          </a:p>
          <a:p>
            <a:pPr algn="ctr"/>
            <a:r>
              <a:rPr lang="de-AT" sz="4800">
                <a:latin typeface="Gill Sans MT" panose="020B0502020104020203" pitchFamily="34" charset="0"/>
                <a:ea typeface="ＭＳ Ｐゴシック" pitchFamily="34" charset="-128"/>
              </a:rPr>
              <a:t>für Großteil der Jugendlichen </a:t>
            </a:r>
            <a:r>
              <a:rPr lang="de-AT" sz="4800" b="1">
                <a:latin typeface="Gill Sans MT" panose="020B0502020104020203" pitchFamily="34" charset="0"/>
                <a:ea typeface="ＭＳ Ｐゴシック" pitchFamily="34" charset="-128"/>
              </a:rPr>
              <a:t>wichtiger als klassische Medien</a:t>
            </a:r>
          </a:p>
          <a:p>
            <a:pPr algn="ctr"/>
            <a:endParaRPr lang="de-AT" sz="1600">
              <a:latin typeface="Gill Sans MT" panose="020B0502020104020203" pitchFamily="34" charset="0"/>
              <a:ea typeface="ＭＳ Ｐゴシック" pitchFamily="34" charset="-128"/>
            </a:endParaRPr>
          </a:p>
          <a:p>
            <a:pPr algn="ctr"/>
            <a:r>
              <a:rPr lang="de-AT" sz="3200">
                <a:latin typeface="Gill Sans MT" panose="020B0502020104020203" pitchFamily="34" charset="0"/>
                <a:ea typeface="ＭＳ Ｐゴシック" pitchFamily="34" charset="-128"/>
              </a:rPr>
              <a:t>Bereits </a:t>
            </a:r>
            <a:r>
              <a:rPr lang="de-AT" sz="3200" u="sng">
                <a:latin typeface="Gill Sans MT" panose="020B0502020104020203" pitchFamily="34" charset="0"/>
                <a:ea typeface="ＭＳ Ｐゴシック" pitchFamily="34" charset="-128"/>
              </a:rPr>
              <a:t>63 % der Jugendlichen </a:t>
            </a:r>
            <a:r>
              <a:rPr lang="de-AT" sz="3200">
                <a:latin typeface="Gill Sans MT" panose="020B0502020104020203" pitchFamily="34" charset="0"/>
                <a:ea typeface="ＭＳ Ｐゴシック" pitchFamily="34" charset="-128"/>
              </a:rPr>
              <a:t>beziehen sich bei tagesaktuellen Themen auf Beiträge von </a:t>
            </a:r>
            <a:r>
              <a:rPr lang="de-AT" sz="3200" err="1">
                <a:latin typeface="Gill Sans MT" panose="020B0502020104020203" pitchFamily="34" charset="0"/>
                <a:ea typeface="ＭＳ Ｐゴシック" pitchFamily="34" charset="-128"/>
              </a:rPr>
              <a:t>Influencer:innen</a:t>
            </a:r>
            <a:endParaRPr lang="de-AT" sz="3200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B23C343-C04C-3C29-09A7-9210CA630BE4}"/>
              </a:ext>
            </a:extLst>
          </p:cNvPr>
          <p:cNvGrpSpPr/>
          <p:nvPr/>
        </p:nvGrpSpPr>
        <p:grpSpPr>
          <a:xfrm>
            <a:off x="2727157" y="5895365"/>
            <a:ext cx="9464844" cy="497769"/>
            <a:chOff x="2727157" y="5895365"/>
            <a:chExt cx="9464844" cy="497769"/>
          </a:xfrm>
        </p:grpSpPr>
        <p:sp>
          <p:nvSpPr>
            <p:cNvPr id="3" name="Textfeld 1">
              <a:extLst>
                <a:ext uri="{FF2B5EF4-FFF2-40B4-BE49-F238E27FC236}">
                  <a16:creationId xmlns:a16="http://schemas.microsoft.com/office/drawing/2014/main" id="{46C3FE6E-B40E-B7A0-32F2-DEBE2497120C}"/>
                </a:ext>
              </a:extLst>
            </p:cNvPr>
            <p:cNvSpPr txBox="1"/>
            <p:nvPr/>
          </p:nvSpPr>
          <p:spPr>
            <a:xfrm>
              <a:off x="3219451" y="5895365"/>
              <a:ext cx="8972550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4" name="Textfeld 1">
              <a:extLst>
                <a:ext uri="{FF2B5EF4-FFF2-40B4-BE49-F238E27FC236}">
                  <a16:creationId xmlns:a16="http://schemas.microsoft.com/office/drawing/2014/main" id="{F6498E5C-40B0-AA96-C106-190D75EC99A9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Falschinformationen im Internet 2023 - Saferinternet.at / jugendkultur.at - Institut für Jugendkulturforschung und Kulturvermittlung</a:t>
              </a:r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25BAECE9-9333-F4D3-FFBF-406D076068D8}"/>
              </a:ext>
            </a:extLst>
          </p:cNvPr>
          <p:cNvSpPr txBox="1"/>
          <p:nvPr/>
        </p:nvSpPr>
        <p:spPr>
          <a:xfrm>
            <a:off x="4429126" y="6435414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Falschinformationen im Internet</a:t>
            </a:r>
          </a:p>
        </p:txBody>
      </p:sp>
    </p:spTree>
    <p:extLst>
      <p:ext uri="{BB962C8B-B14F-4D97-AF65-F5344CB8AC3E}">
        <p14:creationId xmlns:p14="http://schemas.microsoft.com/office/powerpoint/2010/main" val="4046417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3">
            <a:extLst>
              <a:ext uri="{FF2B5EF4-FFF2-40B4-BE49-F238E27FC236}">
                <a16:creationId xmlns:a16="http://schemas.microsoft.com/office/drawing/2014/main" id="{DCBDE21A-7512-4770-9909-CABF6F8CE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000" y="220667"/>
            <a:ext cx="10080000" cy="114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AT" sz="2400" b="1">
                <a:latin typeface="Gill Sans MT" panose="020B0502020104020203" pitchFamily="34" charset="0"/>
                <a:ea typeface="ＭＳ Ｐゴシック" pitchFamily="34" charset="-128"/>
              </a:rPr>
              <a:t>Informationsquellen</a:t>
            </a:r>
          </a:p>
          <a:p>
            <a:r>
              <a:rPr lang="de-AT" sz="2000" i="1">
                <a:latin typeface="Gill Sans MT" panose="020B0502020104020203" pitchFamily="34" charset="0"/>
                <a:ea typeface="ＭＳ Ｐゴシック" pitchFamily="34" charset="-128"/>
              </a:rPr>
              <a:t>Wie oft verwendest du persönlich folgende Informationsquellen, um dich über tagesaktuelle Themen, also z.B. über Politik, Sport, Promis, Kultur zu informieren?</a:t>
            </a:r>
          </a:p>
          <a:p>
            <a:endParaRPr lang="de-AT" sz="1600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55BA565-B564-4F52-9724-63F71B857C26}"/>
              </a:ext>
            </a:extLst>
          </p:cNvPr>
          <p:cNvSpPr txBox="1"/>
          <p:nvPr/>
        </p:nvSpPr>
        <p:spPr>
          <a:xfrm>
            <a:off x="4429126" y="6435414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Falschinformationen im Internet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F66966F-010A-C5A3-0B01-0102EA791D70}"/>
              </a:ext>
            </a:extLst>
          </p:cNvPr>
          <p:cNvGrpSpPr/>
          <p:nvPr/>
        </p:nvGrpSpPr>
        <p:grpSpPr>
          <a:xfrm>
            <a:off x="2727157" y="5895365"/>
            <a:ext cx="9464843" cy="497769"/>
            <a:chOff x="2727157" y="5895365"/>
            <a:chExt cx="9464843" cy="497769"/>
          </a:xfrm>
        </p:grpSpPr>
        <p:sp>
          <p:nvSpPr>
            <p:cNvPr id="6" name="Textfeld 1">
              <a:extLst>
                <a:ext uri="{FF2B5EF4-FFF2-40B4-BE49-F238E27FC236}">
                  <a16:creationId xmlns:a16="http://schemas.microsoft.com/office/drawing/2014/main" id="{65A69AAB-A443-4987-835C-16655F9B68E7}"/>
                </a:ext>
              </a:extLst>
            </p:cNvPr>
            <p:cNvSpPr txBox="1"/>
            <p:nvPr/>
          </p:nvSpPr>
          <p:spPr>
            <a:xfrm>
              <a:off x="8905875" y="5895365"/>
              <a:ext cx="3286125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9" name="Textfeld 1">
              <a:extLst>
                <a:ext uri="{FF2B5EF4-FFF2-40B4-BE49-F238E27FC236}">
                  <a16:creationId xmlns:a16="http://schemas.microsoft.com/office/drawing/2014/main" id="{2CBB618B-4A41-442D-A384-80439BA24CD5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Falschinformationen im Internet 2023 - Saferinternet.at / jugendkultur.at - Institut für Jugendkulturforschung und Kulturvermittlung</a:t>
              </a:r>
            </a:p>
          </p:txBody>
        </p:sp>
      </p:grp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34C2E9FD-2FB8-0BD1-05F8-EEAACDA7F5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5842863"/>
              </p:ext>
            </p:extLst>
          </p:nvPr>
        </p:nvGraphicFramePr>
        <p:xfrm>
          <a:off x="1817180" y="1446524"/>
          <a:ext cx="8557640" cy="4441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hteck 3">
            <a:extLst>
              <a:ext uri="{FF2B5EF4-FFF2-40B4-BE49-F238E27FC236}">
                <a16:creationId xmlns:a16="http://schemas.microsoft.com/office/drawing/2014/main" id="{2CEA0CC3-2B77-D53B-F8F6-0CD3AB74E722}"/>
              </a:ext>
            </a:extLst>
          </p:cNvPr>
          <p:cNvSpPr/>
          <p:nvPr/>
        </p:nvSpPr>
        <p:spPr>
          <a:xfrm>
            <a:off x="3221665" y="2248838"/>
            <a:ext cx="6209640" cy="23375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900" err="1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Rechteck 3">
            <a:extLst>
              <a:ext uri="{FF2B5EF4-FFF2-40B4-BE49-F238E27FC236}">
                <a16:creationId xmlns:a16="http://schemas.microsoft.com/office/drawing/2014/main" id="{39E0B84A-17D7-B35A-FF1C-A26FCDDB52F6}"/>
              </a:ext>
            </a:extLst>
          </p:cNvPr>
          <p:cNvSpPr/>
          <p:nvPr/>
        </p:nvSpPr>
        <p:spPr>
          <a:xfrm>
            <a:off x="2604977" y="3519153"/>
            <a:ext cx="6818194" cy="23375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900" err="1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Rechteck 3">
            <a:extLst>
              <a:ext uri="{FF2B5EF4-FFF2-40B4-BE49-F238E27FC236}">
                <a16:creationId xmlns:a16="http://schemas.microsoft.com/office/drawing/2014/main" id="{55F74B69-85C3-1881-49A6-0DE321635A36}"/>
              </a:ext>
            </a:extLst>
          </p:cNvPr>
          <p:cNvSpPr/>
          <p:nvPr/>
        </p:nvSpPr>
        <p:spPr>
          <a:xfrm>
            <a:off x="2531235" y="5092313"/>
            <a:ext cx="6891935" cy="25833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900" err="1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78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2550F53-5660-442A-95B4-D3AAFEB62437}"/>
              </a:ext>
            </a:extLst>
          </p:cNvPr>
          <p:cNvSpPr txBox="1"/>
          <p:nvPr/>
        </p:nvSpPr>
        <p:spPr>
          <a:xfrm>
            <a:off x="2905126" y="6438443"/>
            <a:ext cx="9286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Ihre </a:t>
            </a:r>
            <a:r>
              <a:rPr lang="de-AT" sz="1900" err="1">
                <a:latin typeface="Gill Sans MT" panose="020B0502020104020203" pitchFamily="34" charset="0"/>
              </a:rPr>
              <a:t>Gesprächspartner:innen</a:t>
            </a:r>
            <a:endParaRPr lang="de-AT" sz="1900">
              <a:latin typeface="Gill Sans MT" panose="020B0502020104020203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24C4E9E-7139-4CDB-96D2-60B6BEE9920A}"/>
              </a:ext>
            </a:extLst>
          </p:cNvPr>
          <p:cNvSpPr/>
          <p:nvPr/>
        </p:nvSpPr>
        <p:spPr>
          <a:xfrm>
            <a:off x="744279" y="869972"/>
            <a:ext cx="7898780" cy="484068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 eaLnBrk="0" hangingPunct="0">
              <a:lnSpc>
                <a:spcPts val="3360"/>
              </a:lnSpc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800" b="1">
                <a:latin typeface="Gill Sans MT" panose="020B0502020104020203" pitchFamily="34" charset="0"/>
              </a:rPr>
              <a:t>Claudia </a:t>
            </a:r>
            <a:r>
              <a:rPr lang="de-DE" sz="2800" b="1" err="1">
                <a:latin typeface="Gill Sans MT" panose="020B0502020104020203" pitchFamily="34" charset="0"/>
              </a:rPr>
              <a:t>Plakolm</a:t>
            </a:r>
            <a:endParaRPr lang="de-DE" sz="2800" b="1">
              <a:latin typeface="Gill Sans MT" panose="020B0502020104020203" pitchFamily="34" charset="0"/>
            </a:endParaRPr>
          </a:p>
          <a:p>
            <a:pPr marL="356870" indent="-356870" eaLnBrk="0" hangingPunct="0">
              <a:lnSpc>
                <a:spcPts val="3360"/>
              </a:lnSpc>
              <a:buClr>
                <a:srgbClr val="F39200"/>
              </a:buClr>
              <a:buSzPct val="90000"/>
            </a:pPr>
            <a:r>
              <a:rPr lang="de-DE" sz="2000">
                <a:latin typeface="Gill Sans MT" panose="020B0502020104020203" pitchFamily="34" charset="0"/>
              </a:rPr>
              <a:t>	(Jugendstaatssekretärin)</a:t>
            </a:r>
            <a:br>
              <a:rPr lang="de-DE" sz="2800" b="1">
                <a:latin typeface="Gill Sans MT" panose="020B0502020104020203" pitchFamily="34" charset="0"/>
              </a:rPr>
            </a:br>
            <a:endParaRPr lang="de-DE" sz="2800" b="1">
              <a:latin typeface="Gill Sans MT" panose="020B0502020104020203" pitchFamily="34" charset="0"/>
            </a:endParaRPr>
          </a:p>
          <a:p>
            <a:pPr marL="342900" indent="-342900" eaLnBrk="0" hangingPunct="0">
              <a:lnSpc>
                <a:spcPts val="3360"/>
              </a:lnSpc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800" b="1">
                <a:latin typeface="Gill Sans MT"/>
              </a:rPr>
              <a:t>Matthias Jax</a:t>
            </a:r>
            <a:endParaRPr lang="de-DE" sz="2800" b="1">
              <a:latin typeface="Gill Sans MT" panose="020B0502020104020203" pitchFamily="34" charset="0"/>
            </a:endParaRPr>
          </a:p>
          <a:p>
            <a:pPr eaLnBrk="0" hangingPunct="0">
              <a:lnSpc>
                <a:spcPts val="3360"/>
              </a:lnSpc>
              <a:tabLst>
                <a:tab pos="361950" algn="l"/>
              </a:tabLst>
            </a:pPr>
            <a:r>
              <a:rPr lang="de-DE" sz="2400">
                <a:latin typeface="Gill Sans MT" panose="020B0502020104020203" pitchFamily="34" charset="0"/>
              </a:rPr>
              <a:t>	</a:t>
            </a:r>
            <a:r>
              <a:rPr lang="de-DE" sz="2000">
                <a:latin typeface="Gill Sans MT" panose="020B0502020104020203" pitchFamily="34" charset="0"/>
              </a:rPr>
              <a:t>(Projektleiter Saferinternet.at, ÖIAT)</a:t>
            </a:r>
            <a:br>
              <a:rPr lang="de-DE" sz="2000">
                <a:latin typeface="Gill Sans MT" panose="020B0502020104020203" pitchFamily="34" charset="0"/>
              </a:rPr>
            </a:br>
            <a:endParaRPr lang="de-DE" sz="2000">
              <a:latin typeface="Gill Sans MT" panose="020B0502020104020203" pitchFamily="34" charset="0"/>
            </a:endParaRPr>
          </a:p>
          <a:p>
            <a:pPr marL="342900" indent="-342900" eaLnBrk="0" hangingPunct="0">
              <a:lnSpc>
                <a:spcPts val="3360"/>
              </a:lnSpc>
              <a:buClr>
                <a:srgbClr val="F39200"/>
              </a:buClr>
              <a:buSzPct val="90000"/>
              <a:buFont typeface="Wingdings" pitchFamily="2" charset="2"/>
              <a:buChar char="ì"/>
              <a:tabLst>
                <a:tab pos="361950" algn="l"/>
              </a:tabLst>
            </a:pPr>
            <a:r>
              <a:rPr lang="de-DE" sz="2800" b="1">
                <a:latin typeface="Gill Sans MT"/>
              </a:rPr>
              <a:t>Stefan Ebenberger</a:t>
            </a:r>
            <a:endParaRPr lang="de-DE" sz="2800" b="1">
              <a:latin typeface="Gill Sans MT" panose="020B0502020104020203" pitchFamily="34" charset="0"/>
            </a:endParaRPr>
          </a:p>
          <a:p>
            <a:pPr eaLnBrk="0" hangingPunct="0">
              <a:lnSpc>
                <a:spcPts val="3360"/>
              </a:lnSpc>
              <a:buSzPct val="90000"/>
              <a:tabLst>
                <a:tab pos="361950" algn="l"/>
              </a:tabLst>
            </a:pPr>
            <a:r>
              <a:rPr lang="de-DE" sz="2400">
                <a:latin typeface="Gill Sans MT"/>
                <a:cs typeface="Arial"/>
              </a:rPr>
              <a:t>	</a:t>
            </a:r>
            <a:r>
              <a:rPr lang="de-DE" sz="2000">
                <a:latin typeface="Gill Sans MT"/>
              </a:rPr>
              <a:t>(Generalsekretär ISPA – Internet Service Providers Austria)</a:t>
            </a:r>
          </a:p>
          <a:p>
            <a:pPr eaLnBrk="0" hangingPunct="0">
              <a:lnSpc>
                <a:spcPts val="3360"/>
              </a:lnSpc>
              <a:buSzPct val="90000"/>
              <a:tabLst>
                <a:tab pos="361950" algn="l"/>
              </a:tabLst>
            </a:pPr>
            <a:endParaRPr lang="de-DE" sz="2000">
              <a:latin typeface="Gill Sans MT" panose="020B0502020104020203" pitchFamily="34" charset="0"/>
            </a:endParaRPr>
          </a:p>
          <a:p>
            <a:pPr marL="342900" indent="-342900" eaLnBrk="0" hangingPunct="0">
              <a:lnSpc>
                <a:spcPts val="3360"/>
              </a:lnSpc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800" b="1">
                <a:latin typeface="Gill Sans MT" panose="020B0502020104020203" pitchFamily="34" charset="0"/>
              </a:rPr>
              <a:t>Barbara Buchegger</a:t>
            </a:r>
          </a:p>
          <a:p>
            <a:pPr eaLnBrk="0" hangingPunct="0">
              <a:lnSpc>
                <a:spcPts val="3360"/>
              </a:lnSpc>
              <a:tabLst>
                <a:tab pos="361950" algn="l"/>
              </a:tabLst>
            </a:pPr>
            <a:r>
              <a:rPr lang="de-DE" sz="2000">
                <a:latin typeface="Gill Sans MT" panose="020B0502020104020203" pitchFamily="34" charset="0"/>
              </a:rPr>
              <a:t>	(Pädagogische Leiterin Saferinternet.at, ÖIAT)</a:t>
            </a:r>
          </a:p>
        </p:txBody>
      </p:sp>
    </p:spTree>
    <p:extLst>
      <p:ext uri="{BB962C8B-B14F-4D97-AF65-F5344CB8AC3E}">
        <p14:creationId xmlns:p14="http://schemas.microsoft.com/office/powerpoint/2010/main" val="4188430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3">
            <a:extLst>
              <a:ext uri="{FF2B5EF4-FFF2-40B4-BE49-F238E27FC236}">
                <a16:creationId xmlns:a16="http://schemas.microsoft.com/office/drawing/2014/main" id="{DCBDE21A-7512-4770-9909-CABF6F8CE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556" y="1521466"/>
            <a:ext cx="10774888" cy="313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/>
          <a:lstStyle/>
          <a:p>
            <a:pPr algn="ctr"/>
            <a:r>
              <a:rPr lang="de-AT" sz="4400" b="1">
                <a:latin typeface="Gill Sans MT"/>
                <a:ea typeface="ＭＳ Ｐゴシック"/>
              </a:rPr>
              <a:t>Suchmaschinen verlieren </a:t>
            </a:r>
            <a:r>
              <a:rPr lang="de-AT" sz="4400">
                <a:latin typeface="Gill Sans MT"/>
                <a:ea typeface="ＭＳ Ｐゴシック"/>
              </a:rPr>
              <a:t>im privaten Bereich von Jugendlichen </a:t>
            </a:r>
          </a:p>
          <a:p>
            <a:pPr algn="ctr"/>
            <a:r>
              <a:rPr lang="de-AT" sz="4400" b="1">
                <a:latin typeface="Gill Sans MT"/>
                <a:ea typeface="ＭＳ Ｐゴシック"/>
              </a:rPr>
              <a:t>an Bedeutung</a:t>
            </a:r>
          </a:p>
          <a:p>
            <a:pPr algn="ctr"/>
            <a:endParaRPr lang="de-AT" sz="1600">
              <a:latin typeface="Gill Sans MT" panose="020B0502020104020203" pitchFamily="34" charset="0"/>
              <a:ea typeface="ＭＳ Ｐゴシック" pitchFamily="34" charset="-128"/>
            </a:endParaRPr>
          </a:p>
          <a:p>
            <a:pPr algn="ctr"/>
            <a:r>
              <a:rPr lang="de-AT" sz="2400">
                <a:latin typeface="Gill Sans MT"/>
                <a:ea typeface="ＭＳ Ｐゴシック"/>
              </a:rPr>
              <a:t>Als private Recherche- und Informationsquelle zu tagesaktuellen Themen werden Suchmaschinen nur mehr von </a:t>
            </a:r>
            <a:r>
              <a:rPr lang="de-AT" sz="2400" b="1" u="sng">
                <a:latin typeface="Gill Sans MT"/>
                <a:ea typeface="ＭＳ Ｐゴシック"/>
              </a:rPr>
              <a:t>48% der Jugendlichen </a:t>
            </a:r>
            <a:r>
              <a:rPr lang="de-AT" sz="2400">
                <a:latin typeface="Gill Sans MT"/>
                <a:ea typeface="ＭＳ Ｐゴシック"/>
              </a:rPr>
              <a:t>verwendet. </a:t>
            </a:r>
            <a:br>
              <a:rPr lang="de-AT" sz="2400">
                <a:latin typeface="Gill Sans MT"/>
                <a:ea typeface="ＭＳ Ｐゴシック"/>
              </a:rPr>
            </a:br>
            <a:endParaRPr lang="de-AT" sz="2400" b="1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EE2004D-C6CF-C579-076C-8447435AB5FF}"/>
              </a:ext>
            </a:extLst>
          </p:cNvPr>
          <p:cNvGrpSpPr/>
          <p:nvPr/>
        </p:nvGrpSpPr>
        <p:grpSpPr>
          <a:xfrm>
            <a:off x="2727157" y="5895365"/>
            <a:ext cx="9464844" cy="497769"/>
            <a:chOff x="2727157" y="5895365"/>
            <a:chExt cx="9464844" cy="497769"/>
          </a:xfrm>
        </p:grpSpPr>
        <p:sp>
          <p:nvSpPr>
            <p:cNvPr id="3" name="Textfeld 1">
              <a:extLst>
                <a:ext uri="{FF2B5EF4-FFF2-40B4-BE49-F238E27FC236}">
                  <a16:creationId xmlns:a16="http://schemas.microsoft.com/office/drawing/2014/main" id="{A4E6142D-8D7B-3597-311F-173E70EB7D13}"/>
                </a:ext>
              </a:extLst>
            </p:cNvPr>
            <p:cNvSpPr txBox="1"/>
            <p:nvPr/>
          </p:nvSpPr>
          <p:spPr>
            <a:xfrm>
              <a:off x="3219451" y="5895365"/>
              <a:ext cx="8972550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4" name="Textfeld 1">
              <a:extLst>
                <a:ext uri="{FF2B5EF4-FFF2-40B4-BE49-F238E27FC236}">
                  <a16:creationId xmlns:a16="http://schemas.microsoft.com/office/drawing/2014/main" id="{223F478D-33DB-5EBC-4DD9-5F3726FBF5E7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Falschinformationen im Internet 2023 - Saferinternet.at / jugendkultur.at - Institut für Jugendkulturforschung und Kulturvermittlung</a:t>
              </a:r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53A130D0-5163-D078-B7DB-D0FD8F70F7EB}"/>
              </a:ext>
            </a:extLst>
          </p:cNvPr>
          <p:cNvSpPr txBox="1"/>
          <p:nvPr/>
        </p:nvSpPr>
        <p:spPr>
          <a:xfrm>
            <a:off x="4429126" y="6435414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Falschinformationen im Internet</a:t>
            </a:r>
          </a:p>
        </p:txBody>
      </p:sp>
    </p:spTree>
    <p:extLst>
      <p:ext uri="{BB962C8B-B14F-4D97-AF65-F5344CB8AC3E}">
        <p14:creationId xmlns:p14="http://schemas.microsoft.com/office/powerpoint/2010/main" val="3641981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3">
            <a:extLst>
              <a:ext uri="{FF2B5EF4-FFF2-40B4-BE49-F238E27FC236}">
                <a16:creationId xmlns:a16="http://schemas.microsoft.com/office/drawing/2014/main" id="{DCBDE21A-7512-4770-9909-CABF6F8CE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000" y="220667"/>
            <a:ext cx="10080000" cy="13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AT" sz="2400" b="1">
                <a:latin typeface="Gill Sans MT" panose="020B0502020104020203" pitchFamily="34" charset="0"/>
                <a:ea typeface="ＭＳ Ｐゴシック" pitchFamily="34" charset="-128"/>
              </a:rPr>
              <a:t>Informationsquelle Soziale Netzwerke</a:t>
            </a:r>
          </a:p>
          <a:p>
            <a:r>
              <a:rPr lang="de-AT" sz="2000" i="1">
                <a:latin typeface="Gill Sans MT" panose="020B0502020104020203" pitchFamily="34" charset="0"/>
                <a:ea typeface="ＭＳ Ｐゴシック" pitchFamily="34" charset="-128"/>
              </a:rPr>
              <a:t>Wie oft verwendest du persönlich Soziale Netzwerke (wie z.B. </a:t>
            </a:r>
            <a:r>
              <a:rPr lang="de-AT" sz="2000" i="1" err="1">
                <a:latin typeface="Gill Sans MT" panose="020B0502020104020203" pitchFamily="34" charset="0"/>
                <a:ea typeface="ＭＳ Ｐゴシック" pitchFamily="34" charset="-128"/>
              </a:rPr>
              <a:t>TikTok</a:t>
            </a:r>
            <a:r>
              <a:rPr lang="de-AT" sz="2000" i="1">
                <a:latin typeface="Gill Sans MT" panose="020B0502020104020203" pitchFamily="34" charset="0"/>
                <a:ea typeface="ＭＳ Ｐゴシック" pitchFamily="34" charset="-128"/>
              </a:rPr>
              <a:t>, Snapchat, Instagram), um dich über tagesaktuelle Themen, also z.B. über Politik, Sport, Promis, Kultur zu informieren?</a:t>
            </a:r>
          </a:p>
          <a:p>
            <a:endParaRPr lang="de-AT" sz="1600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4824459C-8165-3572-C331-8811691F82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7609237"/>
              </p:ext>
            </p:extLst>
          </p:nvPr>
        </p:nvGraphicFramePr>
        <p:xfrm>
          <a:off x="1596000" y="1405585"/>
          <a:ext cx="9000000" cy="4269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Geschweifte Klammer rechts 3">
            <a:extLst>
              <a:ext uri="{FF2B5EF4-FFF2-40B4-BE49-F238E27FC236}">
                <a16:creationId xmlns:a16="http://schemas.microsoft.com/office/drawing/2014/main" id="{103C02B4-55F9-BDC6-CF1D-27EB9C99FFA0}"/>
              </a:ext>
            </a:extLst>
          </p:cNvPr>
          <p:cNvSpPr/>
          <p:nvPr/>
        </p:nvSpPr>
        <p:spPr>
          <a:xfrm rot="16200000">
            <a:off x="5862638" y="-939359"/>
            <a:ext cx="295275" cy="558164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AAEA51E-C002-60C6-AE43-AFB5B98FA782}"/>
              </a:ext>
            </a:extLst>
          </p:cNvPr>
          <p:cNvSpPr txBox="1"/>
          <p:nvPr/>
        </p:nvSpPr>
        <p:spPr>
          <a:xfrm>
            <a:off x="5587095" y="1363072"/>
            <a:ext cx="92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>
                <a:latin typeface="Gill Sans MT" panose="020B0502020104020203" pitchFamily="34" charset="0"/>
              </a:rPr>
              <a:t>80%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A62F492-376C-6F91-D303-BC2440D309CD}"/>
              </a:ext>
            </a:extLst>
          </p:cNvPr>
          <p:cNvSpPr/>
          <p:nvPr/>
        </p:nvSpPr>
        <p:spPr>
          <a:xfrm>
            <a:off x="1596000" y="4881945"/>
            <a:ext cx="7896331" cy="54645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900" err="1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1ACA5A2-0E25-64E8-E0F0-A1D433EC413F}"/>
              </a:ext>
            </a:extLst>
          </p:cNvPr>
          <p:cNvGrpSpPr/>
          <p:nvPr/>
        </p:nvGrpSpPr>
        <p:grpSpPr>
          <a:xfrm>
            <a:off x="2727157" y="5895365"/>
            <a:ext cx="9464844" cy="497769"/>
            <a:chOff x="2727157" y="5895365"/>
            <a:chExt cx="9464844" cy="497769"/>
          </a:xfrm>
        </p:grpSpPr>
        <p:sp>
          <p:nvSpPr>
            <p:cNvPr id="12" name="Textfeld 1">
              <a:extLst>
                <a:ext uri="{FF2B5EF4-FFF2-40B4-BE49-F238E27FC236}">
                  <a16:creationId xmlns:a16="http://schemas.microsoft.com/office/drawing/2014/main" id="{52894A9B-D175-70F4-1A77-B57CDC533361}"/>
                </a:ext>
              </a:extLst>
            </p:cNvPr>
            <p:cNvSpPr txBox="1"/>
            <p:nvPr/>
          </p:nvSpPr>
          <p:spPr>
            <a:xfrm>
              <a:off x="3219451" y="5895365"/>
              <a:ext cx="8972550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13" name="Textfeld 1">
              <a:extLst>
                <a:ext uri="{FF2B5EF4-FFF2-40B4-BE49-F238E27FC236}">
                  <a16:creationId xmlns:a16="http://schemas.microsoft.com/office/drawing/2014/main" id="{1F2E9942-31FE-7C5A-7426-DC1D2F2FEA8B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Falschinformationen im Internet 2023 - Saferinternet.at / jugendkultur.at - Institut für Jugendkulturforschung und Kulturvermittlung</a:t>
              </a:r>
            </a:p>
          </p:txBody>
        </p: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A4573743-6B4E-DEE4-0924-161032E6CE58}"/>
              </a:ext>
            </a:extLst>
          </p:cNvPr>
          <p:cNvSpPr txBox="1"/>
          <p:nvPr/>
        </p:nvSpPr>
        <p:spPr>
          <a:xfrm>
            <a:off x="4429126" y="6435414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Falschinformationen im Internet</a:t>
            </a:r>
          </a:p>
        </p:txBody>
      </p:sp>
      <p:sp>
        <p:nvSpPr>
          <p:cNvPr id="3" name="Geschweifte Klammer rechts 2">
            <a:extLst>
              <a:ext uri="{FF2B5EF4-FFF2-40B4-BE49-F238E27FC236}">
                <a16:creationId xmlns:a16="http://schemas.microsoft.com/office/drawing/2014/main" id="{6AD39EE1-09E4-35C5-5A28-F2EBF3C34194}"/>
              </a:ext>
            </a:extLst>
          </p:cNvPr>
          <p:cNvSpPr/>
          <p:nvPr/>
        </p:nvSpPr>
        <p:spPr>
          <a:xfrm rot="5400000">
            <a:off x="6085522" y="2836806"/>
            <a:ext cx="295275" cy="558164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7410331-E07E-21D3-90BE-B9008C79F9EB}"/>
              </a:ext>
            </a:extLst>
          </p:cNvPr>
          <p:cNvSpPr txBox="1"/>
          <p:nvPr/>
        </p:nvSpPr>
        <p:spPr>
          <a:xfrm>
            <a:off x="5833416" y="5741464"/>
            <a:ext cx="92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400" b="1" dirty="0">
                <a:latin typeface="Gill Sans MT" panose="020B0502020104020203" pitchFamily="34" charset="0"/>
              </a:rPr>
              <a:t>87%</a:t>
            </a:r>
          </a:p>
        </p:txBody>
      </p:sp>
    </p:spTree>
    <p:extLst>
      <p:ext uri="{BB962C8B-B14F-4D97-AF65-F5344CB8AC3E}">
        <p14:creationId xmlns:p14="http://schemas.microsoft.com/office/powerpoint/2010/main" val="3942608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3">
            <a:extLst>
              <a:ext uri="{FF2B5EF4-FFF2-40B4-BE49-F238E27FC236}">
                <a16:creationId xmlns:a16="http://schemas.microsoft.com/office/drawing/2014/main" id="{DCBDE21A-7512-4770-9909-CABF6F8CE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000" y="220667"/>
            <a:ext cx="10080000" cy="11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AT" sz="2400" b="1">
                <a:latin typeface="Gill Sans MT" panose="020B0502020104020203" pitchFamily="34" charset="0"/>
                <a:ea typeface="ＭＳ Ｐゴシック" pitchFamily="34" charset="-128"/>
              </a:rPr>
              <a:t>Informationsquelle YouTube</a:t>
            </a:r>
          </a:p>
          <a:p>
            <a:r>
              <a:rPr lang="de-AT" sz="2000" i="1">
                <a:latin typeface="Gill Sans MT" panose="020B0502020104020203" pitchFamily="34" charset="0"/>
                <a:ea typeface="ＭＳ Ｐゴシック" pitchFamily="34" charset="-128"/>
              </a:rPr>
              <a:t>Wie oft verwendest du persönlich YouTube, um dich über tagesaktuelle Themen, also z.B. über Politik, Sport, Promis, Kultur zu informieren?</a:t>
            </a:r>
          </a:p>
          <a:p>
            <a:endParaRPr lang="de-AT" sz="1600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C309123E-AF8C-E173-275F-029F9042E8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2770704"/>
              </p:ext>
            </p:extLst>
          </p:nvPr>
        </p:nvGraphicFramePr>
        <p:xfrm>
          <a:off x="1596000" y="1585521"/>
          <a:ext cx="9000000" cy="4309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Geschweifte Klammer rechts 2">
            <a:extLst>
              <a:ext uri="{FF2B5EF4-FFF2-40B4-BE49-F238E27FC236}">
                <a16:creationId xmlns:a16="http://schemas.microsoft.com/office/drawing/2014/main" id="{CA24D098-CB95-48E2-87FF-D4285A9FF49A}"/>
              </a:ext>
            </a:extLst>
          </p:cNvPr>
          <p:cNvSpPr/>
          <p:nvPr/>
        </p:nvSpPr>
        <p:spPr>
          <a:xfrm rot="16200000">
            <a:off x="5653088" y="-528641"/>
            <a:ext cx="295275" cy="516254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4CF36D7-7B99-BBD7-618C-F5C7456672F6}"/>
              </a:ext>
            </a:extLst>
          </p:cNvPr>
          <p:cNvSpPr txBox="1"/>
          <p:nvPr/>
        </p:nvSpPr>
        <p:spPr>
          <a:xfrm>
            <a:off x="4429126" y="6435414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Falschinformationen im Internet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04838B5-6C26-5C08-C5E2-E50A310B2AF1}"/>
              </a:ext>
            </a:extLst>
          </p:cNvPr>
          <p:cNvSpPr/>
          <p:nvPr/>
        </p:nvSpPr>
        <p:spPr>
          <a:xfrm>
            <a:off x="2138895" y="2903808"/>
            <a:ext cx="6913179" cy="54645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900" err="1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0393D60-A3E6-E9BF-9A60-0BFAF181C823}"/>
              </a:ext>
            </a:extLst>
          </p:cNvPr>
          <p:cNvSpPr/>
          <p:nvPr/>
        </p:nvSpPr>
        <p:spPr>
          <a:xfrm>
            <a:off x="1615051" y="4369903"/>
            <a:ext cx="7319400" cy="54645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900" err="1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87CCFDA1-C799-960E-EC4A-451440192DAE}"/>
              </a:ext>
            </a:extLst>
          </p:cNvPr>
          <p:cNvGrpSpPr/>
          <p:nvPr/>
        </p:nvGrpSpPr>
        <p:grpSpPr>
          <a:xfrm>
            <a:off x="2727157" y="5895365"/>
            <a:ext cx="9464844" cy="497769"/>
            <a:chOff x="2727157" y="5895365"/>
            <a:chExt cx="9464844" cy="497769"/>
          </a:xfrm>
        </p:grpSpPr>
        <p:sp>
          <p:nvSpPr>
            <p:cNvPr id="16" name="Textfeld 1">
              <a:extLst>
                <a:ext uri="{FF2B5EF4-FFF2-40B4-BE49-F238E27FC236}">
                  <a16:creationId xmlns:a16="http://schemas.microsoft.com/office/drawing/2014/main" id="{B63E8B92-36C4-22DB-A218-D4130EDCD8CF}"/>
                </a:ext>
              </a:extLst>
            </p:cNvPr>
            <p:cNvSpPr txBox="1"/>
            <p:nvPr/>
          </p:nvSpPr>
          <p:spPr>
            <a:xfrm>
              <a:off x="3219451" y="5895365"/>
              <a:ext cx="8972550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17" name="Textfeld 1">
              <a:extLst>
                <a:ext uri="{FF2B5EF4-FFF2-40B4-BE49-F238E27FC236}">
                  <a16:creationId xmlns:a16="http://schemas.microsoft.com/office/drawing/2014/main" id="{C195ECF6-2454-A66C-B518-9F67B184DFC3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Falschinformationen im Internet 2023 - Saferinternet.at / jugendkultur.at - Institut für Jugendkulturforschung und Kulturvermittlung</a:t>
              </a:r>
            </a:p>
          </p:txBody>
        </p:sp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34226A60-51F1-60A4-8985-E78E9F27D524}"/>
              </a:ext>
            </a:extLst>
          </p:cNvPr>
          <p:cNvSpPr txBox="1"/>
          <p:nvPr/>
        </p:nvSpPr>
        <p:spPr>
          <a:xfrm>
            <a:off x="5426706" y="1569009"/>
            <a:ext cx="92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>
                <a:latin typeface="Gill Sans MT" panose="020B0502020104020203" pitchFamily="34" charset="0"/>
              </a:rPr>
              <a:t>75%</a:t>
            </a:r>
          </a:p>
        </p:txBody>
      </p:sp>
    </p:spTree>
    <p:extLst>
      <p:ext uri="{BB962C8B-B14F-4D97-AF65-F5344CB8AC3E}">
        <p14:creationId xmlns:p14="http://schemas.microsoft.com/office/powerpoint/2010/main" val="3967142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8B13CE8-AA94-1982-AB11-8DA0A20B5C1A}"/>
              </a:ext>
            </a:extLst>
          </p:cNvPr>
          <p:cNvSpPr/>
          <p:nvPr/>
        </p:nvSpPr>
        <p:spPr>
          <a:xfrm>
            <a:off x="1611745" y="1758017"/>
            <a:ext cx="8968510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buSzPct val="90000"/>
            </a:pPr>
            <a:r>
              <a:rPr lang="de-DE" sz="11500" b="1">
                <a:ea typeface="ＭＳ Ｐゴシック" pitchFamily="34" charset="-128"/>
              </a:rPr>
              <a:t>70 Prozent</a:t>
            </a:r>
            <a:br>
              <a:rPr lang="de-DE" sz="2800" b="1">
                <a:latin typeface="Gill Sans MT" panose="020B0502020104020203" pitchFamily="34" charset="0"/>
                <a:ea typeface="ＭＳ Ｐゴシック" pitchFamily="34" charset="-128"/>
              </a:rPr>
            </a:br>
            <a:r>
              <a:rPr lang="de-DE" sz="2400">
                <a:latin typeface="Gill Sans MT" panose="020B0502020104020203" pitchFamily="34" charset="0"/>
                <a:ea typeface="ＭＳ Ｐゴシック" pitchFamily="34" charset="-128"/>
              </a:rPr>
              <a:t>der Jugendlichen geben an, dass es </a:t>
            </a:r>
            <a:r>
              <a:rPr lang="de-DE" sz="2400" b="1">
                <a:latin typeface="Gill Sans MT" panose="020B0502020104020203" pitchFamily="34" charset="0"/>
                <a:ea typeface="ＭＳ Ｐゴシック" pitchFamily="34" charset="-128"/>
              </a:rPr>
              <a:t>schwer ist herauszufinden</a:t>
            </a:r>
            <a:r>
              <a:rPr lang="de-DE" sz="2400">
                <a:latin typeface="Gill Sans MT" panose="020B0502020104020203" pitchFamily="34" charset="0"/>
                <a:ea typeface="ＭＳ Ｐゴシック" pitchFamily="34" charset="-128"/>
              </a:rPr>
              <a:t>, ob eine Information aus dem Internet </a:t>
            </a:r>
            <a:r>
              <a:rPr lang="de-DE" sz="2400" b="1">
                <a:latin typeface="Gill Sans MT" panose="020B0502020104020203" pitchFamily="34" charset="0"/>
                <a:ea typeface="ＭＳ Ｐゴシック" pitchFamily="34" charset="-128"/>
              </a:rPr>
              <a:t>wahr oder falsch </a:t>
            </a:r>
            <a:r>
              <a:rPr lang="de-DE" sz="2400">
                <a:latin typeface="Gill Sans MT" panose="020B0502020104020203" pitchFamily="34" charset="0"/>
                <a:ea typeface="ＭＳ Ｐゴシック" pitchFamily="34" charset="-128"/>
              </a:rPr>
              <a:t>ist.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D45E5CE-0282-C229-3544-9A4DAD6D40DB}"/>
              </a:ext>
            </a:extLst>
          </p:cNvPr>
          <p:cNvGrpSpPr/>
          <p:nvPr/>
        </p:nvGrpSpPr>
        <p:grpSpPr>
          <a:xfrm>
            <a:off x="2727157" y="5895365"/>
            <a:ext cx="9464843" cy="497769"/>
            <a:chOff x="2727157" y="5895365"/>
            <a:chExt cx="9464843" cy="497769"/>
          </a:xfrm>
        </p:grpSpPr>
        <p:sp>
          <p:nvSpPr>
            <p:cNvPr id="4" name="Textfeld 1">
              <a:extLst>
                <a:ext uri="{FF2B5EF4-FFF2-40B4-BE49-F238E27FC236}">
                  <a16:creationId xmlns:a16="http://schemas.microsoft.com/office/drawing/2014/main" id="{6D5CD7C7-CF82-E40F-5BE9-34680761DEAE}"/>
                </a:ext>
              </a:extLst>
            </p:cNvPr>
            <p:cNvSpPr txBox="1"/>
            <p:nvPr/>
          </p:nvSpPr>
          <p:spPr>
            <a:xfrm>
              <a:off x="8905875" y="5895365"/>
              <a:ext cx="3286125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5" name="Textfeld 1">
              <a:extLst>
                <a:ext uri="{FF2B5EF4-FFF2-40B4-BE49-F238E27FC236}">
                  <a16:creationId xmlns:a16="http://schemas.microsoft.com/office/drawing/2014/main" id="{5F6C1331-6D33-AEBB-4718-D69AD88FB177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Falschinformationen im Internet 2023 - Saferinternet.at / jugendkultur.at - Institut für Jugendkulturforschung und Kulturvermittlung</a:t>
              </a:r>
            </a:p>
          </p:txBody>
        </p: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DE00035B-31D1-3A65-FB72-BD2A1A655067}"/>
              </a:ext>
            </a:extLst>
          </p:cNvPr>
          <p:cNvSpPr txBox="1"/>
          <p:nvPr/>
        </p:nvSpPr>
        <p:spPr>
          <a:xfrm>
            <a:off x="4429126" y="6435414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Falschinformationen im Internet</a:t>
            </a:r>
          </a:p>
        </p:txBody>
      </p:sp>
    </p:spTree>
    <p:extLst>
      <p:ext uri="{BB962C8B-B14F-4D97-AF65-F5344CB8AC3E}">
        <p14:creationId xmlns:p14="http://schemas.microsoft.com/office/powerpoint/2010/main" val="3529497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3">
            <a:extLst>
              <a:ext uri="{FF2B5EF4-FFF2-40B4-BE49-F238E27FC236}">
                <a16:creationId xmlns:a16="http://schemas.microsoft.com/office/drawing/2014/main" id="{DCBDE21A-7512-4770-9909-CABF6F8CE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000" y="220667"/>
            <a:ext cx="10080000" cy="11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AT" sz="2400" b="1">
                <a:latin typeface="Gill Sans MT" panose="020B0502020104020203" pitchFamily="34" charset="0"/>
                <a:ea typeface="ＭＳ Ｐゴシック" pitchFamily="34" charset="-128"/>
              </a:rPr>
              <a:t>Selbsteinschätzung von Informationen im Internet </a:t>
            </a:r>
          </a:p>
          <a:p>
            <a:r>
              <a:rPr lang="de-DE" sz="2000" i="1">
                <a:latin typeface="Gill Sans MT" panose="020B0502020104020203" pitchFamily="34" charset="0"/>
                <a:ea typeface="ＭＳ Ｐゴシック" pitchFamily="34" charset="-128"/>
              </a:rPr>
              <a:t>Wie oft passiert es dir, dass du dir nicht sicher bist, ob Informationen, die du im Internet findest, richtig/wahr sind? </a:t>
            </a:r>
            <a:endParaRPr lang="de-AT" sz="2000" i="1">
              <a:solidFill>
                <a:srgbClr val="FF0000"/>
              </a:solidFill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4CF36D7-7B99-BBD7-618C-F5C7456672F6}"/>
              </a:ext>
            </a:extLst>
          </p:cNvPr>
          <p:cNvSpPr txBox="1"/>
          <p:nvPr/>
        </p:nvSpPr>
        <p:spPr>
          <a:xfrm>
            <a:off x="4429126" y="6435414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Falschinformationen im Internet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87CCFDA1-C799-960E-EC4A-451440192DAE}"/>
              </a:ext>
            </a:extLst>
          </p:cNvPr>
          <p:cNvGrpSpPr/>
          <p:nvPr/>
        </p:nvGrpSpPr>
        <p:grpSpPr>
          <a:xfrm>
            <a:off x="2727157" y="5895365"/>
            <a:ext cx="9464844" cy="497769"/>
            <a:chOff x="2727157" y="5895365"/>
            <a:chExt cx="9464844" cy="497769"/>
          </a:xfrm>
        </p:grpSpPr>
        <p:sp>
          <p:nvSpPr>
            <p:cNvPr id="16" name="Textfeld 1">
              <a:extLst>
                <a:ext uri="{FF2B5EF4-FFF2-40B4-BE49-F238E27FC236}">
                  <a16:creationId xmlns:a16="http://schemas.microsoft.com/office/drawing/2014/main" id="{B63E8B92-36C4-22DB-A218-D4130EDCD8CF}"/>
                </a:ext>
              </a:extLst>
            </p:cNvPr>
            <p:cNvSpPr txBox="1"/>
            <p:nvPr/>
          </p:nvSpPr>
          <p:spPr>
            <a:xfrm>
              <a:off x="3219451" y="5895365"/>
              <a:ext cx="8972550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17" name="Textfeld 1">
              <a:extLst>
                <a:ext uri="{FF2B5EF4-FFF2-40B4-BE49-F238E27FC236}">
                  <a16:creationId xmlns:a16="http://schemas.microsoft.com/office/drawing/2014/main" id="{C195ECF6-2454-A66C-B518-9F67B184DFC3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Falschinformationen im Internet 2023 - Saferinternet.at / jugendkultur.at - Institut für Jugendkulturforschung und Kulturvermittlung</a:t>
              </a:r>
            </a:p>
          </p:txBody>
        </p:sp>
      </p:grp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B6337FE1-A3E7-39C2-68CD-A7818264A2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2727419"/>
              </p:ext>
            </p:extLst>
          </p:nvPr>
        </p:nvGraphicFramePr>
        <p:xfrm>
          <a:off x="1596000" y="1722360"/>
          <a:ext cx="9000000" cy="4552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Geschweifte Klammer rechts 8">
            <a:extLst>
              <a:ext uri="{FF2B5EF4-FFF2-40B4-BE49-F238E27FC236}">
                <a16:creationId xmlns:a16="http://schemas.microsoft.com/office/drawing/2014/main" id="{80D14E8C-A598-48E1-A756-4926C0890AC5}"/>
              </a:ext>
            </a:extLst>
          </p:cNvPr>
          <p:cNvSpPr/>
          <p:nvPr/>
        </p:nvSpPr>
        <p:spPr>
          <a:xfrm rot="16200000">
            <a:off x="4686300" y="242321"/>
            <a:ext cx="295275" cy="322897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649542B-1E0A-FE24-6598-EEBFDD0B6087}"/>
              </a:ext>
            </a:extLst>
          </p:cNvPr>
          <p:cNvSpPr txBox="1"/>
          <p:nvPr/>
        </p:nvSpPr>
        <p:spPr>
          <a:xfrm>
            <a:off x="4364806" y="1361624"/>
            <a:ext cx="92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>
                <a:latin typeface="Gill Sans MT" panose="020B0502020104020203" pitchFamily="34" charset="0"/>
              </a:rPr>
              <a:t>49%</a:t>
            </a:r>
          </a:p>
        </p:txBody>
      </p:sp>
    </p:spTree>
    <p:extLst>
      <p:ext uri="{BB962C8B-B14F-4D97-AF65-F5344CB8AC3E}">
        <p14:creationId xmlns:p14="http://schemas.microsoft.com/office/powerpoint/2010/main" val="2232733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3">
            <a:extLst>
              <a:ext uri="{FF2B5EF4-FFF2-40B4-BE49-F238E27FC236}">
                <a16:creationId xmlns:a16="http://schemas.microsoft.com/office/drawing/2014/main" id="{DCBDE21A-7512-4770-9909-CABF6F8CE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12" y="2331631"/>
            <a:ext cx="9832975" cy="1838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AT" sz="4800">
                <a:latin typeface="Gill Sans MT" panose="020B0502020104020203" pitchFamily="34" charset="0"/>
                <a:ea typeface="ＭＳ Ｐゴシック" pitchFamily="34" charset="-128"/>
              </a:rPr>
              <a:t>Das „</a:t>
            </a:r>
            <a:r>
              <a:rPr lang="de-AT" sz="4800" b="1">
                <a:latin typeface="Gill Sans MT" panose="020B0502020104020203" pitchFamily="34" charset="0"/>
                <a:ea typeface="ＭＳ Ｐゴシック" pitchFamily="34" charset="-128"/>
              </a:rPr>
              <a:t>Bauchgefühl</a:t>
            </a:r>
            <a:r>
              <a:rPr lang="de-AT" sz="4800">
                <a:latin typeface="Gill Sans MT" panose="020B0502020104020203" pitchFamily="34" charset="0"/>
                <a:ea typeface="ＭＳ Ｐゴシック" pitchFamily="34" charset="-128"/>
              </a:rPr>
              <a:t>“ ist der Wegweiser, um Fake News zu erkennen.</a:t>
            </a:r>
            <a:endParaRPr lang="de-AT" sz="1600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5BAECE9-9333-F4D3-FFBF-406D076068D8}"/>
              </a:ext>
            </a:extLst>
          </p:cNvPr>
          <p:cNvSpPr txBox="1"/>
          <p:nvPr/>
        </p:nvSpPr>
        <p:spPr>
          <a:xfrm>
            <a:off x="4429126" y="6435414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Falschinformationen im Internet</a:t>
            </a:r>
          </a:p>
        </p:txBody>
      </p:sp>
    </p:spTree>
    <p:extLst>
      <p:ext uri="{BB962C8B-B14F-4D97-AF65-F5344CB8AC3E}">
        <p14:creationId xmlns:p14="http://schemas.microsoft.com/office/powerpoint/2010/main" val="7396250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A8FA9A-0F62-34C9-797D-01E01A068A1D}"/>
              </a:ext>
            </a:extLst>
          </p:cNvPr>
          <p:cNvSpPr txBox="1"/>
          <p:nvPr/>
        </p:nvSpPr>
        <p:spPr>
          <a:xfrm>
            <a:off x="7781382" y="4314826"/>
            <a:ext cx="256031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i="1" err="1">
                <a:latin typeface="Gill Sans MT"/>
              </a:rPr>
              <a:t>Jugendliche</a:t>
            </a:r>
            <a:r>
              <a:rPr lang="en-US" sz="1600" i="1">
                <a:latin typeface="Gill Sans MT"/>
              </a:rPr>
              <a:t>, 16 Jahre</a:t>
            </a:r>
            <a:endParaRPr lang="en-US" sz="1600" i="1">
              <a:latin typeface="Gill Sans MT" panose="020B0502020104020203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B4AA52F-DEB7-158F-69A6-E7491393C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2328438"/>
            <a:ext cx="8636000" cy="19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/>
          <a:lstStyle/>
          <a:p>
            <a:pPr algn="ctr"/>
            <a:r>
              <a:rPr lang="de-DE" sz="4000">
                <a:solidFill>
                  <a:schemeClr val="tx1"/>
                </a:solidFill>
                <a:latin typeface="Gill Sans MT"/>
              </a:rPr>
              <a:t>„Wie ich zu meinem </a:t>
            </a:r>
            <a:r>
              <a:rPr lang="de-DE" sz="4000" b="1">
                <a:solidFill>
                  <a:schemeClr val="tx1"/>
                </a:solidFill>
                <a:latin typeface="Gill Sans MT"/>
              </a:rPr>
              <a:t>Bauchgefühl</a:t>
            </a:r>
            <a:r>
              <a:rPr lang="de-DE" sz="4000">
                <a:solidFill>
                  <a:schemeClr val="tx1"/>
                </a:solidFill>
                <a:latin typeface="Gill Sans MT"/>
              </a:rPr>
              <a:t> komme? Was ich halt so weiß und schon mal wo gehört hab´, bestimmt es.“</a:t>
            </a:r>
            <a:endParaRPr lang="de-AT" sz="4000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874794B-C352-F096-EC9B-30C7C0A28F04}"/>
              </a:ext>
            </a:extLst>
          </p:cNvPr>
          <p:cNvGrpSpPr/>
          <p:nvPr/>
        </p:nvGrpSpPr>
        <p:grpSpPr>
          <a:xfrm>
            <a:off x="2727157" y="5895365"/>
            <a:ext cx="9464844" cy="497769"/>
            <a:chOff x="2727157" y="5895365"/>
            <a:chExt cx="9464844" cy="497769"/>
          </a:xfrm>
        </p:grpSpPr>
        <p:sp>
          <p:nvSpPr>
            <p:cNvPr id="7" name="Textfeld 1">
              <a:extLst>
                <a:ext uri="{FF2B5EF4-FFF2-40B4-BE49-F238E27FC236}">
                  <a16:creationId xmlns:a16="http://schemas.microsoft.com/office/drawing/2014/main" id="{CF68F828-5D63-E1EB-6A7E-2DC16928AD2E}"/>
                </a:ext>
              </a:extLst>
            </p:cNvPr>
            <p:cNvSpPr txBox="1"/>
            <p:nvPr/>
          </p:nvSpPr>
          <p:spPr>
            <a:xfrm>
              <a:off x="3219451" y="5895365"/>
              <a:ext cx="8972550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Fünf Fokusgruppen (n=70 13-19 Jahre) </a:t>
              </a:r>
            </a:p>
          </p:txBody>
        </p:sp>
        <p:sp>
          <p:nvSpPr>
            <p:cNvPr id="8" name="Textfeld 1">
              <a:extLst>
                <a:ext uri="{FF2B5EF4-FFF2-40B4-BE49-F238E27FC236}">
                  <a16:creationId xmlns:a16="http://schemas.microsoft.com/office/drawing/2014/main" id="{E9D9FF77-C2A2-7379-ECE7-5C10F2FD0EBA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Falschinformationen im Internet 2023 - Saferinternet.at / jugendkultur.at - Institut für Jugendkulturforschung und Kulturvermittlung</a:t>
              </a: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DAE228D7-0D51-807C-8B81-8D4827479F23}"/>
              </a:ext>
            </a:extLst>
          </p:cNvPr>
          <p:cNvSpPr txBox="1"/>
          <p:nvPr/>
        </p:nvSpPr>
        <p:spPr>
          <a:xfrm>
            <a:off x="4429126" y="6435414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Falschinformationen im Internet</a:t>
            </a:r>
          </a:p>
        </p:txBody>
      </p:sp>
    </p:spTree>
    <p:extLst>
      <p:ext uri="{BB962C8B-B14F-4D97-AF65-F5344CB8AC3E}">
        <p14:creationId xmlns:p14="http://schemas.microsoft.com/office/powerpoint/2010/main" val="294467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>
            <a:extLst>
              <a:ext uri="{FF2B5EF4-FFF2-40B4-BE49-F238E27FC236}">
                <a16:creationId xmlns:a16="http://schemas.microsoft.com/office/drawing/2014/main" id="{60968A50-EF0C-FF52-2FEA-C566AF23B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580" y="220667"/>
            <a:ext cx="10080000" cy="114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AT" sz="2400" b="1">
                <a:latin typeface="Gill Sans MT" panose="020B0502020104020203" pitchFamily="34" charset="0"/>
                <a:ea typeface="ＭＳ Ｐゴシック" pitchFamily="34" charset="-128"/>
              </a:rPr>
              <a:t>Überprüfung von Falschinformationen gelernt</a:t>
            </a:r>
          </a:p>
          <a:p>
            <a:r>
              <a:rPr lang="de-DE" sz="2000" i="1">
                <a:latin typeface="Gill Sans MT" panose="020B0502020104020203" pitchFamily="34" charset="0"/>
                <a:ea typeface="ＭＳ Ｐゴシック" pitchFamily="34" charset="-128"/>
              </a:rPr>
              <a:t>Hast du gelernt, wie man überprüft, ob eine Information stimmt? Wenn ja, von wem? (Mehrfachantworten möglich)</a:t>
            </a:r>
            <a:endParaRPr lang="de-AT" sz="2000" i="1">
              <a:highlight>
                <a:srgbClr val="FFFF00"/>
              </a:highlight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CBDD344A-F924-C8B2-5300-0BA7DB358CEE}"/>
              </a:ext>
            </a:extLst>
          </p:cNvPr>
          <p:cNvGraphicFramePr/>
          <p:nvPr/>
        </p:nvGraphicFramePr>
        <p:xfrm>
          <a:off x="1818167" y="1304112"/>
          <a:ext cx="8814391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35381EB-BDB3-3665-526D-A09F9FA83A40}"/>
              </a:ext>
            </a:extLst>
          </p:cNvPr>
          <p:cNvGrpSpPr/>
          <p:nvPr/>
        </p:nvGrpSpPr>
        <p:grpSpPr>
          <a:xfrm>
            <a:off x="2727157" y="5895365"/>
            <a:ext cx="9464844" cy="497769"/>
            <a:chOff x="2727157" y="5895365"/>
            <a:chExt cx="9464844" cy="497769"/>
          </a:xfrm>
        </p:grpSpPr>
        <p:sp>
          <p:nvSpPr>
            <p:cNvPr id="6" name="Textfeld 1">
              <a:extLst>
                <a:ext uri="{FF2B5EF4-FFF2-40B4-BE49-F238E27FC236}">
                  <a16:creationId xmlns:a16="http://schemas.microsoft.com/office/drawing/2014/main" id="{C56C158D-5C7F-D8F7-B13B-656ED89940BE}"/>
                </a:ext>
              </a:extLst>
            </p:cNvPr>
            <p:cNvSpPr txBox="1"/>
            <p:nvPr/>
          </p:nvSpPr>
          <p:spPr>
            <a:xfrm>
              <a:off x="3219451" y="5895365"/>
              <a:ext cx="8972550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8" name="Textfeld 1">
              <a:extLst>
                <a:ext uri="{FF2B5EF4-FFF2-40B4-BE49-F238E27FC236}">
                  <a16:creationId xmlns:a16="http://schemas.microsoft.com/office/drawing/2014/main" id="{7C364F4E-4790-F648-9915-9A70873CECDE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Falschinformationen im Internet 2023 - Saferinternet.at / jugendkultur.at - Institut für Jugendkulturforschung und Kulturvermittlung</a:t>
              </a: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7EC25378-F8D6-1B56-07BC-DDF6587CE31E}"/>
              </a:ext>
            </a:extLst>
          </p:cNvPr>
          <p:cNvSpPr txBox="1"/>
          <p:nvPr/>
        </p:nvSpPr>
        <p:spPr>
          <a:xfrm>
            <a:off x="4429126" y="6435414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Falschinformationen im Internet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3EA8A4C-C260-8E41-0DCF-563E3CB8C46F}"/>
              </a:ext>
            </a:extLst>
          </p:cNvPr>
          <p:cNvSpPr/>
          <p:nvPr/>
        </p:nvSpPr>
        <p:spPr>
          <a:xfrm>
            <a:off x="2817628" y="1482867"/>
            <a:ext cx="7556205" cy="72693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900" err="1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8361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>
            <a:extLst>
              <a:ext uri="{FF2B5EF4-FFF2-40B4-BE49-F238E27FC236}">
                <a16:creationId xmlns:a16="http://schemas.microsoft.com/office/drawing/2014/main" id="{60968A50-EF0C-FF52-2FEA-C566AF23B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580" y="220667"/>
            <a:ext cx="10080000" cy="114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AT" sz="2400" b="1">
                <a:latin typeface="Gill Sans MT" panose="020B0502020104020203" pitchFamily="34" charset="0"/>
                <a:ea typeface="ＭＳ Ｐゴシック" pitchFamily="34" charset="-128"/>
              </a:rPr>
              <a:t>Wege zur Überprüfung</a:t>
            </a:r>
          </a:p>
          <a:p>
            <a:r>
              <a:rPr lang="de-DE" sz="2000" i="1">
                <a:latin typeface="Gill Sans MT" panose="020B0502020104020203" pitchFamily="34" charset="0"/>
                <a:ea typeface="ＭＳ Ｐゴシック" pitchFamily="34" charset="-128"/>
              </a:rPr>
              <a:t>Nehmen wir einmal an, du suchst Informationen zum Thema Ernährung. Was würdest du tun, um sicherzugehen, dass die Informationen glaubwürdig (also wahr und richtig) sind? </a:t>
            </a:r>
            <a:endParaRPr lang="de-AT" sz="2000" i="1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CBDD344A-F924-C8B2-5300-0BA7DB358C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6514776"/>
              </p:ext>
            </p:extLst>
          </p:nvPr>
        </p:nvGraphicFramePr>
        <p:xfrm>
          <a:off x="813053" y="1304112"/>
          <a:ext cx="9713179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35381EB-BDB3-3665-526D-A09F9FA83A40}"/>
              </a:ext>
            </a:extLst>
          </p:cNvPr>
          <p:cNvGrpSpPr/>
          <p:nvPr/>
        </p:nvGrpSpPr>
        <p:grpSpPr>
          <a:xfrm>
            <a:off x="2727157" y="5895365"/>
            <a:ext cx="9464844" cy="497769"/>
            <a:chOff x="2727157" y="5895365"/>
            <a:chExt cx="9464844" cy="497769"/>
          </a:xfrm>
        </p:grpSpPr>
        <p:sp>
          <p:nvSpPr>
            <p:cNvPr id="6" name="Textfeld 1">
              <a:extLst>
                <a:ext uri="{FF2B5EF4-FFF2-40B4-BE49-F238E27FC236}">
                  <a16:creationId xmlns:a16="http://schemas.microsoft.com/office/drawing/2014/main" id="{C56C158D-5C7F-D8F7-B13B-656ED89940BE}"/>
                </a:ext>
              </a:extLst>
            </p:cNvPr>
            <p:cNvSpPr txBox="1"/>
            <p:nvPr/>
          </p:nvSpPr>
          <p:spPr>
            <a:xfrm>
              <a:off x="3219451" y="5895365"/>
              <a:ext cx="8972550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8" name="Textfeld 1">
              <a:extLst>
                <a:ext uri="{FF2B5EF4-FFF2-40B4-BE49-F238E27FC236}">
                  <a16:creationId xmlns:a16="http://schemas.microsoft.com/office/drawing/2014/main" id="{7C364F4E-4790-F648-9915-9A70873CECDE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Falschinformationen im Internet 2023 - Saferinternet.at / jugendkultur.at - Institut für Jugendkulturforschung und Kulturvermittlung</a:t>
              </a: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7EC25378-F8D6-1B56-07BC-DDF6587CE31E}"/>
              </a:ext>
            </a:extLst>
          </p:cNvPr>
          <p:cNvSpPr txBox="1"/>
          <p:nvPr/>
        </p:nvSpPr>
        <p:spPr>
          <a:xfrm>
            <a:off x="4429126" y="6435414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Falschinformationen im Internet</a:t>
            </a:r>
          </a:p>
        </p:txBody>
      </p:sp>
    </p:spTree>
    <p:extLst>
      <p:ext uri="{BB962C8B-B14F-4D97-AF65-F5344CB8AC3E}">
        <p14:creationId xmlns:p14="http://schemas.microsoft.com/office/powerpoint/2010/main" val="3100238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8B13CE8-AA94-1982-AB11-8DA0A20B5C1A}"/>
              </a:ext>
            </a:extLst>
          </p:cNvPr>
          <p:cNvSpPr/>
          <p:nvPr/>
        </p:nvSpPr>
        <p:spPr>
          <a:xfrm>
            <a:off x="1611745" y="927631"/>
            <a:ext cx="896851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buSzPct val="90000"/>
            </a:pPr>
            <a:r>
              <a:rPr lang="de-DE" sz="10000" b="1">
                <a:latin typeface="Gill Sans MT" panose="020B0502020104020203" pitchFamily="34" charset="0"/>
                <a:ea typeface="ＭＳ Ｐゴシック" pitchFamily="34" charset="-128"/>
              </a:rPr>
              <a:t>22 Prozent</a:t>
            </a:r>
            <a:br>
              <a:rPr lang="de-DE" sz="2800" b="1">
                <a:latin typeface="Gill Sans MT" panose="020B0502020104020203" pitchFamily="34" charset="0"/>
                <a:ea typeface="ＭＳ Ｐゴシック" pitchFamily="34" charset="-128"/>
              </a:rPr>
            </a:br>
            <a:r>
              <a:rPr lang="de-DE" sz="2800">
                <a:latin typeface="Gill Sans MT" panose="020B0502020104020203" pitchFamily="34" charset="0"/>
                <a:ea typeface="ＭＳ Ｐゴシック" pitchFamily="34" charset="-128"/>
              </a:rPr>
              <a:t>der Jugendlichen </a:t>
            </a:r>
            <a:r>
              <a:rPr lang="de-DE" sz="2800" u="sng">
                <a:latin typeface="Gill Sans MT" panose="020B0502020104020203" pitchFamily="34" charset="0"/>
                <a:ea typeface="ＭＳ Ｐゴシック" pitchFamily="34" charset="-128"/>
              </a:rPr>
              <a:t>kennen </a:t>
            </a:r>
            <a:r>
              <a:rPr lang="de-DE" sz="2800" u="sng" err="1">
                <a:latin typeface="Gill Sans MT" panose="020B0502020104020203" pitchFamily="34" charset="0"/>
                <a:ea typeface="ＭＳ Ｐゴシック" pitchFamily="34" charset="-128"/>
              </a:rPr>
              <a:t>Faktenchecker</a:t>
            </a:r>
            <a:br>
              <a:rPr lang="de-DE" sz="2400" u="sng">
                <a:latin typeface="Gill Sans MT" panose="020B0502020104020203" pitchFamily="34" charset="0"/>
                <a:ea typeface="ＭＳ Ｐゴシック" pitchFamily="34" charset="-128"/>
              </a:rPr>
            </a:br>
            <a:endParaRPr lang="de-DE" sz="2400" u="sng">
              <a:latin typeface="Gill Sans MT" panose="020B0502020104020203" pitchFamily="34" charset="0"/>
              <a:ea typeface="ＭＳ Ｐゴシック" pitchFamily="34" charset="-128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  <a:buSzPct val="90000"/>
            </a:pPr>
            <a:r>
              <a:rPr lang="de-DE" sz="10000" b="1">
                <a:latin typeface="Gill Sans MT" panose="020B0502020104020203" pitchFamily="34" charset="0"/>
                <a:ea typeface="ＭＳ Ｐゴシック" pitchFamily="34" charset="-128"/>
              </a:rPr>
              <a:t>12 Prozent</a:t>
            </a:r>
            <a:br>
              <a:rPr lang="de-DE" sz="10000" b="1">
                <a:latin typeface="Gill Sans MT" panose="020B0502020104020203" pitchFamily="34" charset="0"/>
                <a:ea typeface="ＭＳ Ｐゴシック" pitchFamily="34" charset="-128"/>
              </a:rPr>
            </a:br>
            <a:r>
              <a:rPr lang="de-DE" sz="2800" u="sng">
                <a:latin typeface="Gill Sans MT" panose="020B0502020104020203" pitchFamily="34" charset="0"/>
                <a:ea typeface="ＭＳ Ｐゴシック" pitchFamily="34" charset="-128"/>
              </a:rPr>
              <a:t>nutzen</a:t>
            </a:r>
            <a:r>
              <a:rPr lang="de-DE" sz="2800">
                <a:latin typeface="Gill Sans MT" panose="020B0502020104020203" pitchFamily="34" charset="0"/>
                <a:ea typeface="ＭＳ Ｐゴシック" pitchFamily="34" charset="-128"/>
              </a:rPr>
              <a:t> diese auch.</a:t>
            </a:r>
            <a:endParaRPr lang="de-DE" sz="2400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D45E5CE-0282-C229-3544-9A4DAD6D40DB}"/>
              </a:ext>
            </a:extLst>
          </p:cNvPr>
          <p:cNvGrpSpPr/>
          <p:nvPr/>
        </p:nvGrpSpPr>
        <p:grpSpPr>
          <a:xfrm>
            <a:off x="2727157" y="5895365"/>
            <a:ext cx="9464843" cy="497769"/>
            <a:chOff x="2727157" y="5895365"/>
            <a:chExt cx="9464843" cy="497769"/>
          </a:xfrm>
        </p:grpSpPr>
        <p:sp>
          <p:nvSpPr>
            <p:cNvPr id="4" name="Textfeld 1">
              <a:extLst>
                <a:ext uri="{FF2B5EF4-FFF2-40B4-BE49-F238E27FC236}">
                  <a16:creationId xmlns:a16="http://schemas.microsoft.com/office/drawing/2014/main" id="{6D5CD7C7-CF82-E40F-5BE9-34680761DEAE}"/>
                </a:ext>
              </a:extLst>
            </p:cNvPr>
            <p:cNvSpPr txBox="1"/>
            <p:nvPr/>
          </p:nvSpPr>
          <p:spPr>
            <a:xfrm>
              <a:off x="8905875" y="5895365"/>
              <a:ext cx="3286125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5" name="Textfeld 1">
              <a:extLst>
                <a:ext uri="{FF2B5EF4-FFF2-40B4-BE49-F238E27FC236}">
                  <a16:creationId xmlns:a16="http://schemas.microsoft.com/office/drawing/2014/main" id="{5F6C1331-6D33-AEBB-4718-D69AD88FB177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Falschinformationen im Internet 2023 - Saferinternet.at / jugendkultur.at - Institut für Jugendkulturforschung und Kulturvermittlung</a:t>
              </a:r>
            </a:p>
          </p:txBody>
        </p: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DE00035B-31D1-3A65-FB72-BD2A1A655067}"/>
              </a:ext>
            </a:extLst>
          </p:cNvPr>
          <p:cNvSpPr txBox="1"/>
          <p:nvPr/>
        </p:nvSpPr>
        <p:spPr>
          <a:xfrm>
            <a:off x="4429126" y="6435414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Falschinformationen im Internet</a:t>
            </a:r>
          </a:p>
        </p:txBody>
      </p:sp>
    </p:spTree>
    <p:extLst>
      <p:ext uri="{BB962C8B-B14F-4D97-AF65-F5344CB8AC3E}">
        <p14:creationId xmlns:p14="http://schemas.microsoft.com/office/powerpoint/2010/main" val="385609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2550F53-5660-442A-95B4-D3AAFEB62437}"/>
              </a:ext>
            </a:extLst>
          </p:cNvPr>
          <p:cNvSpPr txBox="1"/>
          <p:nvPr/>
        </p:nvSpPr>
        <p:spPr>
          <a:xfrm>
            <a:off x="2905126" y="6438443"/>
            <a:ext cx="9286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Jugendstaatssekretärin Claudia </a:t>
            </a:r>
            <a:r>
              <a:rPr lang="de-AT" sz="1900" err="1">
                <a:latin typeface="Gill Sans MT" panose="020B0502020104020203" pitchFamily="34" charset="0"/>
              </a:rPr>
              <a:t>Plakolm</a:t>
            </a:r>
            <a:endParaRPr lang="de-AT" sz="1900">
              <a:latin typeface="Gill Sans MT" panose="020B0502020104020203" pitchFamily="34" charset="0"/>
            </a:endParaRP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30B7D7C0-E8D3-4D32-A2EB-DEE38D8CE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836" y="2587079"/>
            <a:ext cx="6363910" cy="112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3">
            <a:extLst>
              <a:ext uri="{FF2B5EF4-FFF2-40B4-BE49-F238E27FC236}">
                <a16:creationId xmlns:a16="http://schemas.microsoft.com/office/drawing/2014/main" id="{DCBDE21A-7512-4770-9909-CABF6F8CE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12" y="1917693"/>
            <a:ext cx="9832975" cy="240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AT" sz="4800" b="1">
                <a:latin typeface="Gill Sans MT" panose="020B0502020104020203" pitchFamily="34" charset="0"/>
                <a:ea typeface="ＭＳ Ｐゴシック" pitchFamily="34" charset="-128"/>
              </a:rPr>
              <a:t>Ignorieren als Strategie im Umgang mit Falschmeldungen</a:t>
            </a:r>
          </a:p>
          <a:p>
            <a:pPr algn="ctr"/>
            <a:endParaRPr lang="de-AT" sz="1600">
              <a:latin typeface="Gill Sans MT" panose="020B0502020104020203" pitchFamily="34" charset="0"/>
              <a:ea typeface="ＭＳ Ｐゴシック" pitchFamily="34" charset="-128"/>
            </a:endParaRPr>
          </a:p>
          <a:p>
            <a:pPr algn="ctr"/>
            <a:r>
              <a:rPr lang="de-AT" sz="2800" u="sng">
                <a:latin typeface="Gill Sans MT" panose="020B0502020104020203" pitchFamily="34" charset="0"/>
                <a:ea typeface="ＭＳ Ｐゴシック" pitchFamily="34" charset="-128"/>
              </a:rPr>
              <a:t>57% der Jugendlichen ignorieren </a:t>
            </a:r>
            <a:r>
              <a:rPr lang="de-AT" sz="2800">
                <a:latin typeface="Gill Sans MT" panose="020B0502020104020203" pitchFamily="34" charset="0"/>
                <a:ea typeface="ＭＳ Ｐゴシック" pitchFamily="34" charset="-128"/>
              </a:rPr>
              <a:t>falsche Informationen, die ihnen im </a:t>
            </a:r>
            <a:r>
              <a:rPr lang="de-AT" sz="2800" err="1">
                <a:latin typeface="Gill Sans MT" panose="020B0502020104020203" pitchFamily="34" charset="0"/>
                <a:ea typeface="ＭＳ Ｐゴシック" pitchFamily="34" charset="-128"/>
              </a:rPr>
              <a:t>Social</a:t>
            </a:r>
            <a:r>
              <a:rPr lang="de-AT" sz="2800">
                <a:latin typeface="Gill Sans MT" panose="020B0502020104020203" pitchFamily="34" charset="0"/>
                <a:ea typeface="ＭＳ Ｐゴシック" pitchFamily="34" charset="-128"/>
              </a:rPr>
              <a:t> Media Feed begegnen</a:t>
            </a:r>
            <a:r>
              <a:rPr lang="de-AT" sz="1600">
                <a:latin typeface="Gill Sans MT" panose="020B0502020104020203" pitchFamily="34" charset="0"/>
                <a:ea typeface="ＭＳ Ｐゴシック" pitchFamily="34" charset="-128"/>
              </a:rPr>
              <a:t>.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B23C343-C04C-3C29-09A7-9210CA630BE4}"/>
              </a:ext>
            </a:extLst>
          </p:cNvPr>
          <p:cNvGrpSpPr/>
          <p:nvPr/>
        </p:nvGrpSpPr>
        <p:grpSpPr>
          <a:xfrm>
            <a:off x="2727157" y="5895365"/>
            <a:ext cx="9464844" cy="497769"/>
            <a:chOff x="2727157" y="5895365"/>
            <a:chExt cx="9464844" cy="497769"/>
          </a:xfrm>
        </p:grpSpPr>
        <p:sp>
          <p:nvSpPr>
            <p:cNvPr id="3" name="Textfeld 1">
              <a:extLst>
                <a:ext uri="{FF2B5EF4-FFF2-40B4-BE49-F238E27FC236}">
                  <a16:creationId xmlns:a16="http://schemas.microsoft.com/office/drawing/2014/main" id="{46C3FE6E-B40E-B7A0-32F2-DEBE2497120C}"/>
                </a:ext>
              </a:extLst>
            </p:cNvPr>
            <p:cNvSpPr txBox="1"/>
            <p:nvPr/>
          </p:nvSpPr>
          <p:spPr>
            <a:xfrm>
              <a:off x="3219451" y="5895365"/>
              <a:ext cx="8972550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4" name="Textfeld 1">
              <a:extLst>
                <a:ext uri="{FF2B5EF4-FFF2-40B4-BE49-F238E27FC236}">
                  <a16:creationId xmlns:a16="http://schemas.microsoft.com/office/drawing/2014/main" id="{F6498E5C-40B0-AA96-C106-190D75EC99A9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Falschinformationen im Internet 2023 - Saferinternet.at / jugendkultur.at - Institut für Jugendkulturforschung und Kulturvermittlung</a:t>
              </a:r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25BAECE9-9333-F4D3-FFBF-406D076068D8}"/>
              </a:ext>
            </a:extLst>
          </p:cNvPr>
          <p:cNvSpPr txBox="1"/>
          <p:nvPr/>
        </p:nvSpPr>
        <p:spPr>
          <a:xfrm>
            <a:off x="4429126" y="6435414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Falschinformationen im Internet</a:t>
            </a:r>
          </a:p>
        </p:txBody>
      </p:sp>
    </p:spTree>
    <p:extLst>
      <p:ext uri="{BB962C8B-B14F-4D97-AF65-F5344CB8AC3E}">
        <p14:creationId xmlns:p14="http://schemas.microsoft.com/office/powerpoint/2010/main" val="42811184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A8FA9A-0F62-34C9-797D-01E01A068A1D}"/>
              </a:ext>
            </a:extLst>
          </p:cNvPr>
          <p:cNvSpPr txBox="1"/>
          <p:nvPr/>
        </p:nvSpPr>
        <p:spPr>
          <a:xfrm>
            <a:off x="7781382" y="3465043"/>
            <a:ext cx="256031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i="1" err="1">
                <a:latin typeface="Gill Sans MT"/>
              </a:rPr>
              <a:t>Jugendliche</a:t>
            </a:r>
            <a:r>
              <a:rPr lang="en-US" sz="1600" i="1">
                <a:latin typeface="Gill Sans MT"/>
              </a:rPr>
              <a:t>, 14 Jahre</a:t>
            </a:r>
            <a:endParaRPr lang="en-US" sz="1600" i="1">
              <a:latin typeface="Gill Sans MT" panose="020B0502020104020203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B4AA52F-DEB7-158F-69A6-E7491393C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2684597"/>
            <a:ext cx="8636000" cy="74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/>
          <a:lstStyle/>
          <a:p>
            <a:pPr algn="ctr"/>
            <a:r>
              <a:rPr lang="de-DE" sz="4000">
                <a:solidFill>
                  <a:schemeClr val="tx1"/>
                </a:solidFill>
                <a:latin typeface="Gill Sans MT"/>
              </a:rPr>
              <a:t>„Dann scrolle ich einfach weiter.“</a:t>
            </a:r>
            <a:endParaRPr lang="de-AT" sz="4000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874794B-C352-F096-EC9B-30C7C0A28F04}"/>
              </a:ext>
            </a:extLst>
          </p:cNvPr>
          <p:cNvGrpSpPr/>
          <p:nvPr/>
        </p:nvGrpSpPr>
        <p:grpSpPr>
          <a:xfrm>
            <a:off x="2727157" y="5895365"/>
            <a:ext cx="9464844" cy="497769"/>
            <a:chOff x="2727157" y="5895365"/>
            <a:chExt cx="9464844" cy="497769"/>
          </a:xfrm>
        </p:grpSpPr>
        <p:sp>
          <p:nvSpPr>
            <p:cNvPr id="7" name="Textfeld 1">
              <a:extLst>
                <a:ext uri="{FF2B5EF4-FFF2-40B4-BE49-F238E27FC236}">
                  <a16:creationId xmlns:a16="http://schemas.microsoft.com/office/drawing/2014/main" id="{CF68F828-5D63-E1EB-6A7E-2DC16928AD2E}"/>
                </a:ext>
              </a:extLst>
            </p:cNvPr>
            <p:cNvSpPr txBox="1"/>
            <p:nvPr/>
          </p:nvSpPr>
          <p:spPr>
            <a:xfrm>
              <a:off x="3219451" y="5895365"/>
              <a:ext cx="8972550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Fünf Fokusgruppen (n=70 13-19 Jahre) </a:t>
              </a:r>
            </a:p>
          </p:txBody>
        </p:sp>
        <p:sp>
          <p:nvSpPr>
            <p:cNvPr id="8" name="Textfeld 1">
              <a:extLst>
                <a:ext uri="{FF2B5EF4-FFF2-40B4-BE49-F238E27FC236}">
                  <a16:creationId xmlns:a16="http://schemas.microsoft.com/office/drawing/2014/main" id="{E9D9FF77-C2A2-7379-ECE7-5C10F2FD0EBA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Falschinformationen im Internet 2023 - Saferinternet.at / jugendkultur.at - Institut für Jugendkulturforschung und Kulturvermittlung</a:t>
              </a: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DAE228D7-0D51-807C-8B81-8D4827479F23}"/>
              </a:ext>
            </a:extLst>
          </p:cNvPr>
          <p:cNvSpPr txBox="1"/>
          <p:nvPr/>
        </p:nvSpPr>
        <p:spPr>
          <a:xfrm>
            <a:off x="4429126" y="6435414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Falschinformationen im Internet</a:t>
            </a:r>
          </a:p>
        </p:txBody>
      </p:sp>
    </p:spTree>
    <p:extLst>
      <p:ext uri="{BB962C8B-B14F-4D97-AF65-F5344CB8AC3E}">
        <p14:creationId xmlns:p14="http://schemas.microsoft.com/office/powerpoint/2010/main" val="24905342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8B13CE8-AA94-1982-AB11-8DA0A20B5C1A}"/>
              </a:ext>
            </a:extLst>
          </p:cNvPr>
          <p:cNvSpPr/>
          <p:nvPr/>
        </p:nvSpPr>
        <p:spPr>
          <a:xfrm>
            <a:off x="1611745" y="1758017"/>
            <a:ext cx="896851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buSzPct val="90000"/>
            </a:pPr>
            <a:r>
              <a:rPr lang="de-DE" sz="11500" b="1">
                <a:ea typeface="ＭＳ Ｐゴシック" pitchFamily="34" charset="-128"/>
              </a:rPr>
              <a:t>50 Prozent</a:t>
            </a:r>
            <a:br>
              <a:rPr lang="de-DE" sz="2800" b="1">
                <a:latin typeface="Gill Sans MT" panose="020B0502020104020203" pitchFamily="34" charset="0"/>
                <a:ea typeface="ＭＳ Ｐゴシック" pitchFamily="34" charset="-128"/>
              </a:rPr>
            </a:br>
            <a:r>
              <a:rPr lang="de-DE" sz="2800">
                <a:latin typeface="Gill Sans MT" panose="020B0502020104020203" pitchFamily="34" charset="0"/>
                <a:ea typeface="ＭＳ Ｐゴシック" pitchFamily="34" charset="-128"/>
              </a:rPr>
              <a:t>der Jugendlichen finden es </a:t>
            </a:r>
            <a:r>
              <a:rPr lang="de-DE" sz="2800" u="sng">
                <a:latin typeface="Gill Sans MT" panose="020B0502020104020203" pitchFamily="34" charset="0"/>
                <a:ea typeface="ＭＳ Ｐゴシック" pitchFamily="34" charset="-128"/>
              </a:rPr>
              <a:t>normal</a:t>
            </a:r>
            <a:r>
              <a:rPr lang="de-DE" sz="2800">
                <a:latin typeface="Gill Sans MT" panose="020B0502020104020203" pitchFamily="34" charset="0"/>
                <a:ea typeface="ＭＳ Ｐゴシック" pitchFamily="34" charset="-128"/>
              </a:rPr>
              <a:t>, dass man Nachrichten zu aktuellen Themen </a:t>
            </a:r>
            <a:r>
              <a:rPr lang="de-DE" sz="2800" b="1">
                <a:latin typeface="Gill Sans MT" panose="020B0502020104020203" pitchFamily="34" charset="0"/>
                <a:ea typeface="ＭＳ Ｐゴシック" pitchFamily="34" charset="-128"/>
              </a:rPr>
              <a:t>weiterverbreitet, ohne sie zu überprüfen</a:t>
            </a:r>
            <a:r>
              <a:rPr lang="de-DE" sz="2800">
                <a:latin typeface="Gill Sans MT" panose="020B0502020104020203" pitchFamily="34" charset="0"/>
                <a:ea typeface="ＭＳ Ｐゴシック" pitchFamily="34" charset="-128"/>
              </a:rPr>
              <a:t>.</a:t>
            </a:r>
            <a:endParaRPr lang="de-DE" sz="2400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D45E5CE-0282-C229-3544-9A4DAD6D40DB}"/>
              </a:ext>
            </a:extLst>
          </p:cNvPr>
          <p:cNvGrpSpPr/>
          <p:nvPr/>
        </p:nvGrpSpPr>
        <p:grpSpPr>
          <a:xfrm>
            <a:off x="2727157" y="5895365"/>
            <a:ext cx="9464843" cy="497769"/>
            <a:chOff x="2727157" y="5895365"/>
            <a:chExt cx="9464843" cy="497769"/>
          </a:xfrm>
        </p:grpSpPr>
        <p:sp>
          <p:nvSpPr>
            <p:cNvPr id="4" name="Textfeld 1">
              <a:extLst>
                <a:ext uri="{FF2B5EF4-FFF2-40B4-BE49-F238E27FC236}">
                  <a16:creationId xmlns:a16="http://schemas.microsoft.com/office/drawing/2014/main" id="{6D5CD7C7-CF82-E40F-5BE9-34680761DEAE}"/>
                </a:ext>
              </a:extLst>
            </p:cNvPr>
            <p:cNvSpPr txBox="1"/>
            <p:nvPr/>
          </p:nvSpPr>
          <p:spPr>
            <a:xfrm>
              <a:off x="8905875" y="5895365"/>
              <a:ext cx="3286125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5" name="Textfeld 1">
              <a:extLst>
                <a:ext uri="{FF2B5EF4-FFF2-40B4-BE49-F238E27FC236}">
                  <a16:creationId xmlns:a16="http://schemas.microsoft.com/office/drawing/2014/main" id="{5F6C1331-6D33-AEBB-4718-D69AD88FB177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Falschinformationen im Internet 2023 - Saferinternet.at / jugendkultur.at - Institut für Jugendkulturforschung und Kulturvermittlung</a:t>
              </a:r>
            </a:p>
          </p:txBody>
        </p: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DE00035B-31D1-3A65-FB72-BD2A1A655067}"/>
              </a:ext>
            </a:extLst>
          </p:cNvPr>
          <p:cNvSpPr txBox="1"/>
          <p:nvPr/>
        </p:nvSpPr>
        <p:spPr>
          <a:xfrm>
            <a:off x="4429126" y="6435414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Falschinformationen im Internet</a:t>
            </a:r>
          </a:p>
        </p:txBody>
      </p:sp>
    </p:spTree>
    <p:extLst>
      <p:ext uri="{BB962C8B-B14F-4D97-AF65-F5344CB8AC3E}">
        <p14:creationId xmlns:p14="http://schemas.microsoft.com/office/powerpoint/2010/main" val="1794352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>
            <a:extLst>
              <a:ext uri="{FF2B5EF4-FFF2-40B4-BE49-F238E27FC236}">
                <a16:creationId xmlns:a16="http://schemas.microsoft.com/office/drawing/2014/main" id="{60968A50-EF0C-FF52-2FEA-C566AF23B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580" y="220667"/>
            <a:ext cx="10080000" cy="114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AT" sz="2400" b="1">
                <a:latin typeface="Gill Sans MT" panose="020B0502020104020203" pitchFamily="34" charset="0"/>
                <a:ea typeface="ＭＳ Ｐゴシック" pitchFamily="34" charset="-128"/>
              </a:rPr>
              <a:t>Umgang mit Falschinformationen</a:t>
            </a:r>
          </a:p>
          <a:p>
            <a:r>
              <a:rPr lang="de-DE" sz="2000" i="1">
                <a:latin typeface="Gill Sans MT" panose="020B0502020104020203" pitchFamily="34" charset="0"/>
                <a:ea typeface="ＭＳ Ｐゴシック" pitchFamily="34" charset="-128"/>
              </a:rPr>
              <a:t>Was tust du, wenn du im Internet auf eine Information stößt, von der du weißt, dass sie falsch ist? </a:t>
            </a:r>
            <a:r>
              <a:rPr lang="de-AT" sz="2000" i="1">
                <a:latin typeface="Gill Sans MT" panose="020B0502020104020203" pitchFamily="34" charset="0"/>
                <a:ea typeface="ＭＳ Ｐゴシック" pitchFamily="34" charset="-128"/>
              </a:rPr>
              <a:t>(Mehrfachantworten möglich)</a:t>
            </a: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CBDD344A-F924-C8B2-5300-0BA7DB358C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394821"/>
              </p:ext>
            </p:extLst>
          </p:nvPr>
        </p:nvGraphicFramePr>
        <p:xfrm>
          <a:off x="1828799" y="1732135"/>
          <a:ext cx="8665535" cy="3971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35381EB-BDB3-3665-526D-A09F9FA83A40}"/>
              </a:ext>
            </a:extLst>
          </p:cNvPr>
          <p:cNvGrpSpPr/>
          <p:nvPr/>
        </p:nvGrpSpPr>
        <p:grpSpPr>
          <a:xfrm>
            <a:off x="2727157" y="5895365"/>
            <a:ext cx="9464844" cy="497769"/>
            <a:chOff x="2727157" y="5895365"/>
            <a:chExt cx="9464844" cy="497769"/>
          </a:xfrm>
        </p:grpSpPr>
        <p:sp>
          <p:nvSpPr>
            <p:cNvPr id="6" name="Textfeld 1">
              <a:extLst>
                <a:ext uri="{FF2B5EF4-FFF2-40B4-BE49-F238E27FC236}">
                  <a16:creationId xmlns:a16="http://schemas.microsoft.com/office/drawing/2014/main" id="{C56C158D-5C7F-D8F7-B13B-656ED89940BE}"/>
                </a:ext>
              </a:extLst>
            </p:cNvPr>
            <p:cNvSpPr txBox="1"/>
            <p:nvPr/>
          </p:nvSpPr>
          <p:spPr>
            <a:xfrm>
              <a:off x="3219451" y="5895365"/>
              <a:ext cx="8972550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8" name="Textfeld 1">
              <a:extLst>
                <a:ext uri="{FF2B5EF4-FFF2-40B4-BE49-F238E27FC236}">
                  <a16:creationId xmlns:a16="http://schemas.microsoft.com/office/drawing/2014/main" id="{7C364F4E-4790-F648-9915-9A70873CECDE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Falschinformationen im Internet 2023 - Saferinternet.at / jugendkultur.at - Institut für Jugendkulturforschung und Kulturvermittlung</a:t>
              </a: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7EC25378-F8D6-1B56-07BC-DDF6587CE31E}"/>
              </a:ext>
            </a:extLst>
          </p:cNvPr>
          <p:cNvSpPr txBox="1"/>
          <p:nvPr/>
        </p:nvSpPr>
        <p:spPr>
          <a:xfrm>
            <a:off x="4429126" y="6435414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Falschinformationen im Internet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65BE71C-7BDB-0A12-8E79-C4101B854098}"/>
              </a:ext>
            </a:extLst>
          </p:cNvPr>
          <p:cNvSpPr/>
          <p:nvPr/>
        </p:nvSpPr>
        <p:spPr>
          <a:xfrm>
            <a:off x="1828800" y="2456035"/>
            <a:ext cx="6698512" cy="177832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90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2CE1569F-C0B4-BECF-06FD-82152735BE6E}"/>
              </a:ext>
            </a:extLst>
          </p:cNvPr>
          <p:cNvSpPr/>
          <p:nvPr/>
        </p:nvSpPr>
        <p:spPr>
          <a:xfrm>
            <a:off x="8808959" y="3146534"/>
            <a:ext cx="792241" cy="564931"/>
          </a:xfrm>
          <a:prstGeom prst="leftArrow">
            <a:avLst/>
          </a:prstGeom>
          <a:solidFill>
            <a:srgbClr val="424F55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9E9F69-0B1B-7548-3767-681204719C69}"/>
              </a:ext>
            </a:extLst>
          </p:cNvPr>
          <p:cNvSpPr txBox="1"/>
          <p:nvPr/>
        </p:nvSpPr>
        <p:spPr>
          <a:xfrm>
            <a:off x="9610000" y="3236729"/>
            <a:ext cx="18655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cs typeface="Calibri"/>
              </a:rPr>
              <a:t>aktives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Handeln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96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A8FA9A-0F62-34C9-797D-01E01A068A1D}"/>
              </a:ext>
            </a:extLst>
          </p:cNvPr>
          <p:cNvSpPr txBox="1"/>
          <p:nvPr/>
        </p:nvSpPr>
        <p:spPr>
          <a:xfrm>
            <a:off x="7781382" y="4086877"/>
            <a:ext cx="256031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i="1" err="1">
                <a:latin typeface="Gill Sans MT"/>
              </a:rPr>
              <a:t>Jugendlicher</a:t>
            </a:r>
            <a:r>
              <a:rPr lang="en-US" sz="1600" i="1">
                <a:latin typeface="Gill Sans MT"/>
              </a:rPr>
              <a:t>, 15 Jahre</a:t>
            </a:r>
            <a:endParaRPr lang="en-US" sz="1600" i="1">
              <a:latin typeface="Gill Sans MT" panose="020B0502020104020203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B4AA52F-DEB7-158F-69A6-E7491393C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2107737"/>
            <a:ext cx="8636000" cy="1939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/>
          <a:lstStyle/>
          <a:p>
            <a:pPr algn="ctr"/>
            <a:r>
              <a:rPr lang="de-DE" sz="4000">
                <a:solidFill>
                  <a:schemeClr val="tx1"/>
                </a:solidFill>
                <a:latin typeface="Gill Sans MT"/>
              </a:rPr>
              <a:t>„Gegen Fake News kann man eh nix machen. Da muss man damit leben, dass man sich nie sicher sein kann.“</a:t>
            </a:r>
            <a:endParaRPr lang="de-AT" sz="4000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874794B-C352-F096-EC9B-30C7C0A28F04}"/>
              </a:ext>
            </a:extLst>
          </p:cNvPr>
          <p:cNvGrpSpPr/>
          <p:nvPr/>
        </p:nvGrpSpPr>
        <p:grpSpPr>
          <a:xfrm>
            <a:off x="2727157" y="5895365"/>
            <a:ext cx="9464844" cy="497769"/>
            <a:chOff x="2727157" y="5895365"/>
            <a:chExt cx="9464844" cy="497769"/>
          </a:xfrm>
        </p:grpSpPr>
        <p:sp>
          <p:nvSpPr>
            <p:cNvPr id="7" name="Textfeld 1">
              <a:extLst>
                <a:ext uri="{FF2B5EF4-FFF2-40B4-BE49-F238E27FC236}">
                  <a16:creationId xmlns:a16="http://schemas.microsoft.com/office/drawing/2014/main" id="{CF68F828-5D63-E1EB-6A7E-2DC16928AD2E}"/>
                </a:ext>
              </a:extLst>
            </p:cNvPr>
            <p:cNvSpPr txBox="1"/>
            <p:nvPr/>
          </p:nvSpPr>
          <p:spPr>
            <a:xfrm>
              <a:off x="3219451" y="5895365"/>
              <a:ext cx="8972550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Fünf Fokusgruppen (n=70 13-19 Jahre) </a:t>
              </a:r>
            </a:p>
          </p:txBody>
        </p:sp>
        <p:sp>
          <p:nvSpPr>
            <p:cNvPr id="8" name="Textfeld 1">
              <a:extLst>
                <a:ext uri="{FF2B5EF4-FFF2-40B4-BE49-F238E27FC236}">
                  <a16:creationId xmlns:a16="http://schemas.microsoft.com/office/drawing/2014/main" id="{E9D9FF77-C2A2-7379-ECE7-5C10F2FD0EBA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Falschinformationen im Internet 2023 - Saferinternet.at / jugendkultur.at - Institut für Jugendkulturforschung und Kulturvermittlung</a:t>
              </a: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DAE228D7-0D51-807C-8B81-8D4827479F23}"/>
              </a:ext>
            </a:extLst>
          </p:cNvPr>
          <p:cNvSpPr txBox="1"/>
          <p:nvPr/>
        </p:nvSpPr>
        <p:spPr>
          <a:xfrm>
            <a:off x="4429126" y="6435414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Falschinformationen im Internet</a:t>
            </a:r>
          </a:p>
        </p:txBody>
      </p:sp>
    </p:spTree>
    <p:extLst>
      <p:ext uri="{BB962C8B-B14F-4D97-AF65-F5344CB8AC3E}">
        <p14:creationId xmlns:p14="http://schemas.microsoft.com/office/powerpoint/2010/main" val="40380449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8B13CE8-AA94-1982-AB11-8DA0A20B5C1A}"/>
              </a:ext>
            </a:extLst>
          </p:cNvPr>
          <p:cNvSpPr/>
          <p:nvPr/>
        </p:nvSpPr>
        <p:spPr>
          <a:xfrm>
            <a:off x="1611745" y="1758017"/>
            <a:ext cx="896851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buSzPct val="90000"/>
            </a:pPr>
            <a:r>
              <a:rPr lang="de-DE" sz="11500" b="1">
                <a:ea typeface="ＭＳ Ｐゴシック" pitchFamily="34" charset="-128"/>
              </a:rPr>
              <a:t>58 Prozent</a:t>
            </a:r>
            <a:br>
              <a:rPr lang="de-DE" sz="2800" b="1">
                <a:latin typeface="Gill Sans MT" panose="020B0502020104020203" pitchFamily="34" charset="0"/>
                <a:ea typeface="ＭＳ Ｐゴシック" pitchFamily="34" charset="-128"/>
              </a:rPr>
            </a:br>
            <a:r>
              <a:rPr lang="de-DE" sz="2800">
                <a:latin typeface="Gill Sans MT" panose="020B0502020104020203" pitchFamily="34" charset="0"/>
                <a:ea typeface="ＭＳ Ｐゴシック" pitchFamily="34" charset="-128"/>
              </a:rPr>
              <a:t>der Jugendlichen würden gerne </a:t>
            </a:r>
            <a:r>
              <a:rPr lang="de-DE" sz="2800" b="1">
                <a:latin typeface="Gill Sans MT" panose="020B0502020104020203" pitchFamily="34" charset="0"/>
                <a:ea typeface="ＭＳ Ｐゴシック" pitchFamily="34" charset="-128"/>
              </a:rPr>
              <a:t>mehr darüber wissen</a:t>
            </a:r>
            <a:r>
              <a:rPr lang="de-DE" sz="2800">
                <a:latin typeface="Gill Sans MT" panose="020B0502020104020203" pitchFamily="34" charset="0"/>
                <a:ea typeface="ＭＳ Ｐゴシック" pitchFamily="34" charset="-128"/>
              </a:rPr>
              <a:t>, wie man Informationen </a:t>
            </a:r>
            <a:r>
              <a:rPr lang="de-DE" sz="2800" b="1">
                <a:latin typeface="Gill Sans MT" panose="020B0502020104020203" pitchFamily="34" charset="0"/>
                <a:ea typeface="ＭＳ Ｐゴシック" pitchFamily="34" charset="-128"/>
              </a:rPr>
              <a:t>überprüft</a:t>
            </a:r>
            <a:r>
              <a:rPr lang="de-DE" sz="2800">
                <a:latin typeface="Gill Sans MT" panose="020B0502020104020203" pitchFamily="34" charset="0"/>
                <a:ea typeface="ＭＳ Ｐゴシック" pitchFamily="34" charset="-128"/>
              </a:rPr>
              <a:t>.</a:t>
            </a:r>
            <a:endParaRPr lang="de-DE" sz="2400"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D45E5CE-0282-C229-3544-9A4DAD6D40DB}"/>
              </a:ext>
            </a:extLst>
          </p:cNvPr>
          <p:cNvGrpSpPr/>
          <p:nvPr/>
        </p:nvGrpSpPr>
        <p:grpSpPr>
          <a:xfrm>
            <a:off x="2727157" y="5895365"/>
            <a:ext cx="9464843" cy="497769"/>
            <a:chOff x="2727157" y="5895365"/>
            <a:chExt cx="9464843" cy="497769"/>
          </a:xfrm>
        </p:grpSpPr>
        <p:sp>
          <p:nvSpPr>
            <p:cNvPr id="4" name="Textfeld 1">
              <a:extLst>
                <a:ext uri="{FF2B5EF4-FFF2-40B4-BE49-F238E27FC236}">
                  <a16:creationId xmlns:a16="http://schemas.microsoft.com/office/drawing/2014/main" id="{6D5CD7C7-CF82-E40F-5BE9-34680761DEAE}"/>
                </a:ext>
              </a:extLst>
            </p:cNvPr>
            <p:cNvSpPr txBox="1"/>
            <p:nvPr/>
          </p:nvSpPr>
          <p:spPr>
            <a:xfrm>
              <a:off x="8905875" y="5895365"/>
              <a:ext cx="3286125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5" name="Textfeld 1">
              <a:extLst>
                <a:ext uri="{FF2B5EF4-FFF2-40B4-BE49-F238E27FC236}">
                  <a16:creationId xmlns:a16="http://schemas.microsoft.com/office/drawing/2014/main" id="{5F6C1331-6D33-AEBB-4718-D69AD88FB177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Falschinformationen im Internet 2023 - Saferinternet.at / jugendkultur.at - Institut für Jugendkulturforschung und Kulturvermittlung</a:t>
              </a:r>
            </a:p>
          </p:txBody>
        </p: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DE00035B-31D1-3A65-FB72-BD2A1A655067}"/>
              </a:ext>
            </a:extLst>
          </p:cNvPr>
          <p:cNvSpPr txBox="1"/>
          <p:nvPr/>
        </p:nvSpPr>
        <p:spPr>
          <a:xfrm>
            <a:off x="4429126" y="6435414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Falschinformationen im Internet</a:t>
            </a:r>
          </a:p>
        </p:txBody>
      </p:sp>
    </p:spTree>
    <p:extLst>
      <p:ext uri="{BB962C8B-B14F-4D97-AF65-F5344CB8AC3E}">
        <p14:creationId xmlns:p14="http://schemas.microsoft.com/office/powerpoint/2010/main" val="2019381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>
            <a:extLst>
              <a:ext uri="{FF2B5EF4-FFF2-40B4-BE49-F238E27FC236}">
                <a16:creationId xmlns:a16="http://schemas.microsoft.com/office/drawing/2014/main" id="{60968A50-EF0C-FF52-2FEA-C566AF23B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580" y="220667"/>
            <a:ext cx="10080000" cy="114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AT" sz="2400" b="1">
                <a:latin typeface="Gill Sans MT" panose="020B0502020104020203" pitchFamily="34" charset="0"/>
                <a:ea typeface="ＭＳ Ｐゴシック" pitchFamily="34" charset="-128"/>
              </a:rPr>
              <a:t>Überprüfung von Falschinformationen beibringen</a:t>
            </a:r>
          </a:p>
          <a:p>
            <a:r>
              <a:rPr lang="de-AT" sz="2000" i="1">
                <a:latin typeface="Gill Sans MT" panose="020B0502020104020203" pitchFamily="34" charset="0"/>
                <a:ea typeface="ＭＳ Ｐゴシック" pitchFamily="34" charset="-128"/>
              </a:rPr>
              <a:t>Wer sollte deiner Meinung nach Kindern und Jugendlichen beibringen, wie man Unwahrheiten im Internet erkennt? (Mehrfachantworten möglich)</a:t>
            </a: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CBDD344A-F924-C8B2-5300-0BA7DB358C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6682221"/>
              </p:ext>
            </p:extLst>
          </p:nvPr>
        </p:nvGraphicFramePr>
        <p:xfrm>
          <a:off x="749742" y="1430995"/>
          <a:ext cx="10829676" cy="4231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35381EB-BDB3-3665-526D-A09F9FA83A40}"/>
              </a:ext>
            </a:extLst>
          </p:cNvPr>
          <p:cNvGrpSpPr/>
          <p:nvPr/>
        </p:nvGrpSpPr>
        <p:grpSpPr>
          <a:xfrm>
            <a:off x="2727157" y="5895365"/>
            <a:ext cx="9464844" cy="497769"/>
            <a:chOff x="2727157" y="5895365"/>
            <a:chExt cx="9464844" cy="497769"/>
          </a:xfrm>
        </p:grpSpPr>
        <p:sp>
          <p:nvSpPr>
            <p:cNvPr id="6" name="Textfeld 1">
              <a:extLst>
                <a:ext uri="{FF2B5EF4-FFF2-40B4-BE49-F238E27FC236}">
                  <a16:creationId xmlns:a16="http://schemas.microsoft.com/office/drawing/2014/main" id="{C56C158D-5C7F-D8F7-B13B-656ED89940BE}"/>
                </a:ext>
              </a:extLst>
            </p:cNvPr>
            <p:cNvSpPr txBox="1"/>
            <p:nvPr/>
          </p:nvSpPr>
          <p:spPr>
            <a:xfrm>
              <a:off x="3219451" y="5895365"/>
              <a:ext cx="8972550" cy="238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Basis: 11- bis 17-jährige </a:t>
              </a:r>
              <a:r>
                <a:rPr lang="de-AT" sz="1200" err="1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Österreicher:innen</a:t>
              </a:r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; n=400</a:t>
              </a:r>
            </a:p>
          </p:txBody>
        </p:sp>
        <p:sp>
          <p:nvSpPr>
            <p:cNvPr id="8" name="Textfeld 1">
              <a:extLst>
                <a:ext uri="{FF2B5EF4-FFF2-40B4-BE49-F238E27FC236}">
                  <a16:creationId xmlns:a16="http://schemas.microsoft.com/office/drawing/2014/main" id="{7C364F4E-4790-F648-9915-9A70873CECDE}"/>
                </a:ext>
              </a:extLst>
            </p:cNvPr>
            <p:cNvSpPr txBox="1"/>
            <p:nvPr/>
          </p:nvSpPr>
          <p:spPr>
            <a:xfrm>
              <a:off x="2727157" y="6066408"/>
              <a:ext cx="9464843" cy="3267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>
                  <a:solidFill>
                    <a:srgbClr val="434F55"/>
                  </a:solidFill>
                  <a:latin typeface="Gill Sans MT" panose="020B0502020104020203" pitchFamily="34" charset="0"/>
                  <a:ea typeface="ＭＳ Ｐゴシック" pitchFamily="34" charset="-128"/>
                </a:rPr>
                <a:t>Quelle: Falschinformationen im Internet 2023 - Saferinternet.at / jugendkultur.at - Institut für Jugendkulturforschung und Kulturvermittlung</a:t>
              </a: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7EC25378-F8D6-1B56-07BC-DDF6587CE31E}"/>
              </a:ext>
            </a:extLst>
          </p:cNvPr>
          <p:cNvSpPr txBox="1"/>
          <p:nvPr/>
        </p:nvSpPr>
        <p:spPr>
          <a:xfrm>
            <a:off x="4429126" y="6435414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Falschinformationen im Internet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5CAAC76-193E-15B1-7F2A-07A7C3B41D4E}"/>
              </a:ext>
            </a:extLst>
          </p:cNvPr>
          <p:cNvSpPr/>
          <p:nvPr/>
        </p:nvSpPr>
        <p:spPr>
          <a:xfrm>
            <a:off x="3511296" y="1556317"/>
            <a:ext cx="7693284" cy="78454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90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1058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B4AA52F-DEB7-158F-69A6-E7491393C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727424"/>
            <a:ext cx="8636000" cy="87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Zusammenfassung</a:t>
            </a:r>
            <a:endParaRPr kumimoji="0" lang="de-AT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AE228D7-0D51-807C-8B81-8D4827479F23}"/>
              </a:ext>
            </a:extLst>
          </p:cNvPr>
          <p:cNvSpPr txBox="1"/>
          <p:nvPr/>
        </p:nvSpPr>
        <p:spPr>
          <a:xfrm>
            <a:off x="4429126" y="6435414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Falschinformationen im Internet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A797C53-A817-5A14-004E-EE38E4E508A4}"/>
              </a:ext>
            </a:extLst>
          </p:cNvPr>
          <p:cNvSpPr/>
          <p:nvPr/>
        </p:nvSpPr>
        <p:spPr>
          <a:xfrm>
            <a:off x="790447" y="1607253"/>
            <a:ext cx="10864516" cy="493981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400">
                <a:latin typeface="Gill Sans MT"/>
                <a:ea typeface="ＭＳ Ｐゴシック"/>
              </a:rPr>
              <a:t>Die Jugendlichen informieren sich zu Alltagsthemen vor allem über </a:t>
            </a:r>
            <a:r>
              <a:rPr lang="de-DE" sz="2400" b="1">
                <a:latin typeface="Gill Sans MT"/>
                <a:ea typeface="ＭＳ Ｐゴシック"/>
              </a:rPr>
              <a:t>Soziale Medien </a:t>
            </a:r>
            <a:r>
              <a:rPr lang="de-DE" sz="2400">
                <a:latin typeface="Gill Sans MT"/>
                <a:ea typeface="ＭＳ Ｐゴシック"/>
              </a:rPr>
              <a:t>(80 %), vertrauen den dort bezogenen Informationen jedoch kaum.</a:t>
            </a:r>
          </a:p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400">
                <a:latin typeface="Gill Sans MT"/>
                <a:ea typeface="ＭＳ Ｐゴシック"/>
              </a:rPr>
              <a:t>Der </a:t>
            </a:r>
            <a:r>
              <a:rPr lang="de-DE" sz="2400" b="1">
                <a:latin typeface="Gill Sans MT"/>
                <a:ea typeface="ＭＳ Ｐゴシック"/>
              </a:rPr>
              <a:t>Konsum von klassischen Medien sinkt </a:t>
            </a:r>
            <a:r>
              <a:rPr lang="de-DE" sz="2400">
                <a:latin typeface="Gill Sans MT"/>
                <a:ea typeface="ＭＳ Ｐゴシック"/>
              </a:rPr>
              <a:t>unter Jugendlichen stetig.</a:t>
            </a:r>
          </a:p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400">
                <a:latin typeface="Gill Sans MT"/>
                <a:ea typeface="ＭＳ Ｐゴシック"/>
              </a:rPr>
              <a:t>Die Hälfte der Jugendlichen sind sich </a:t>
            </a:r>
            <a:r>
              <a:rPr lang="de-DE" sz="2400" b="1">
                <a:latin typeface="Gill Sans MT"/>
                <a:ea typeface="ＭＳ Ｐゴシック"/>
              </a:rPr>
              <a:t>häufig unsicher</a:t>
            </a:r>
            <a:r>
              <a:rPr lang="de-DE" sz="2400">
                <a:latin typeface="Gill Sans MT"/>
                <a:ea typeface="ＭＳ Ｐゴシック"/>
              </a:rPr>
              <a:t>, ob Informationen im Internet wahrhaft sind. Das „</a:t>
            </a:r>
            <a:r>
              <a:rPr lang="de-DE" sz="2400" b="1">
                <a:latin typeface="Gill Sans MT"/>
                <a:ea typeface="ＭＳ Ｐゴシック"/>
              </a:rPr>
              <a:t>Bauchgefühl</a:t>
            </a:r>
            <a:r>
              <a:rPr lang="de-DE" sz="2400">
                <a:latin typeface="Gill Sans MT"/>
                <a:ea typeface="ＭＳ Ｐゴシック"/>
              </a:rPr>
              <a:t>“ ist der Wegweiser, um Fake News zu erkennen</a:t>
            </a:r>
          </a:p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400" b="1">
                <a:latin typeface="Gill Sans MT"/>
                <a:ea typeface="ＭＳ Ｐゴシック"/>
              </a:rPr>
              <a:t>Ignorieren als wichtigste Strategie </a:t>
            </a:r>
            <a:r>
              <a:rPr lang="de-DE" sz="2400">
                <a:latin typeface="Gill Sans MT"/>
                <a:ea typeface="ＭＳ Ｐゴシック"/>
              </a:rPr>
              <a:t>im Umgang mit Falschmeldungen.</a:t>
            </a:r>
          </a:p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400">
                <a:latin typeface="Gill Sans MT"/>
                <a:ea typeface="ＭＳ Ｐゴシック"/>
              </a:rPr>
              <a:t>Fast 6 von 10 Jugendlichen möchten gerne </a:t>
            </a:r>
            <a:r>
              <a:rPr lang="de-DE" sz="2400" b="1">
                <a:latin typeface="Gill Sans MT"/>
                <a:ea typeface="ＭＳ Ｐゴシック"/>
              </a:rPr>
              <a:t>mehr darüber wissen</a:t>
            </a:r>
            <a:r>
              <a:rPr lang="de-DE" sz="2400">
                <a:latin typeface="Gill Sans MT"/>
                <a:ea typeface="ＭＳ Ｐゴシック"/>
              </a:rPr>
              <a:t>, wie man Informationen überprüft.</a:t>
            </a:r>
          </a:p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endParaRPr lang="de-DE" sz="2400">
              <a:latin typeface="Gill Sans MT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011322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3">
            <a:extLst>
              <a:ext uri="{FF2B5EF4-FFF2-40B4-BE49-F238E27FC236}">
                <a16:creationId xmlns:a16="http://schemas.microsoft.com/office/drawing/2014/main" id="{13C2B92A-58E4-4CA1-936A-24700A66A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74017"/>
            <a:ext cx="12191999" cy="108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/>
          <a:lstStyle/>
          <a:p>
            <a:pPr algn="ctr">
              <a:lnSpc>
                <a:spcPct val="150000"/>
              </a:lnSpc>
            </a:pPr>
            <a:r>
              <a:rPr lang="de-AT" sz="4000">
                <a:solidFill>
                  <a:prstClr val="black"/>
                </a:solidFill>
                <a:latin typeface="Gill Sans MT"/>
              </a:rPr>
              <a:t>Tipps zur Bewertung von Online-Informationen</a:t>
            </a:r>
            <a:endParaRPr lang="en-US" sz="400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5" name="Rechteck 1">
            <a:extLst>
              <a:ext uri="{FF2B5EF4-FFF2-40B4-BE49-F238E27FC236}">
                <a16:creationId xmlns:a16="http://schemas.microsoft.com/office/drawing/2014/main" id="{48BF38AC-8449-2EEE-41BA-6E87D8D18708}"/>
              </a:ext>
            </a:extLst>
          </p:cNvPr>
          <p:cNvSpPr/>
          <p:nvPr/>
        </p:nvSpPr>
        <p:spPr>
          <a:xfrm>
            <a:off x="815340" y="1900834"/>
            <a:ext cx="10561320" cy="38318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400" b="1">
                <a:latin typeface="Gill Sans MT"/>
                <a:ea typeface="ＭＳ Ｐゴシック"/>
              </a:rPr>
              <a:t>3 W-Fragen </a:t>
            </a:r>
            <a:r>
              <a:rPr lang="de-DE" sz="2400">
                <a:latin typeface="Gill Sans MT"/>
                <a:ea typeface="ＭＳ Ｐゴシック"/>
              </a:rPr>
              <a:t>zur Bewertung von Quellen beantworten:  </a:t>
            </a:r>
            <a:r>
              <a:rPr lang="de-DE" sz="2400" u="sng">
                <a:latin typeface="Gill Sans MT"/>
                <a:ea typeface="ＭＳ Ｐゴシック"/>
              </a:rPr>
              <a:t>W</a:t>
            </a:r>
            <a:r>
              <a:rPr lang="de-DE" sz="2400">
                <a:latin typeface="Gill Sans MT"/>
                <a:ea typeface="ＭＳ Ｐゴシック"/>
              </a:rPr>
              <a:t>er? </a:t>
            </a:r>
            <a:r>
              <a:rPr lang="de-DE" sz="2400" u="sng">
                <a:latin typeface="Gill Sans MT"/>
                <a:ea typeface="ＭＳ Ｐゴシック"/>
              </a:rPr>
              <a:t>W</a:t>
            </a:r>
            <a:r>
              <a:rPr lang="de-DE" sz="2400">
                <a:latin typeface="Gill Sans MT"/>
                <a:ea typeface="ＭＳ Ｐゴシック"/>
              </a:rPr>
              <a:t>ie? </a:t>
            </a:r>
            <a:r>
              <a:rPr lang="de-DE" sz="2400" u="sng">
                <a:latin typeface="Gill Sans MT"/>
                <a:ea typeface="ＭＳ Ｐゴシック"/>
              </a:rPr>
              <a:t>W</a:t>
            </a:r>
            <a:r>
              <a:rPr lang="de-DE" sz="2400">
                <a:latin typeface="Gill Sans MT"/>
                <a:ea typeface="ＭＳ Ｐゴシック"/>
              </a:rPr>
              <a:t>arum? </a:t>
            </a:r>
          </a:p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400" b="1">
                <a:latin typeface="Gill Sans MT"/>
                <a:ea typeface="ＭＳ Ｐゴシック"/>
              </a:rPr>
              <a:t>„Handwerkszeug“ </a:t>
            </a:r>
            <a:r>
              <a:rPr lang="de-DE" sz="2400">
                <a:latin typeface="Gill Sans MT"/>
                <a:ea typeface="ＭＳ Ｐゴシック"/>
              </a:rPr>
              <a:t>beherrschen: Suchmaschinen effektiv nutzen, Bilder überprüfen, etc.</a:t>
            </a:r>
          </a:p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400" b="1">
                <a:latin typeface="Gill Sans MT"/>
                <a:ea typeface="ＭＳ Ｐゴシック"/>
              </a:rPr>
              <a:t>Verschiedene Quellen </a:t>
            </a:r>
            <a:r>
              <a:rPr lang="de-DE" sz="2400">
                <a:latin typeface="Gill Sans MT"/>
                <a:ea typeface="ＭＳ Ｐゴシック"/>
              </a:rPr>
              <a:t>vergleichen.</a:t>
            </a:r>
          </a:p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400" b="1" err="1">
                <a:latin typeface="Gill Sans MT"/>
                <a:ea typeface="ＭＳ Ｐゴシック"/>
              </a:rPr>
              <a:t>Faktenchecker</a:t>
            </a:r>
            <a:r>
              <a:rPr lang="de-DE" sz="2400">
                <a:latin typeface="Gill Sans MT"/>
                <a:ea typeface="ＭＳ Ｐゴシック"/>
              </a:rPr>
              <a:t> nutzen.</a:t>
            </a:r>
          </a:p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400">
                <a:latin typeface="Gill Sans MT"/>
                <a:ea typeface="ＭＳ Ｐゴシック"/>
              </a:rPr>
              <a:t>Beim </a:t>
            </a:r>
            <a:r>
              <a:rPr lang="de-DE" sz="2400" b="1">
                <a:latin typeface="Gill Sans MT"/>
                <a:ea typeface="ＭＳ Ｐゴシック"/>
              </a:rPr>
              <a:t>Teilen von Informationen </a:t>
            </a:r>
            <a:r>
              <a:rPr lang="de-DE" sz="2400">
                <a:latin typeface="Gill Sans MT"/>
                <a:ea typeface="ＭＳ Ｐゴシック"/>
              </a:rPr>
              <a:t>besondere Vorsicht walten lassen.</a:t>
            </a:r>
          </a:p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400">
                <a:latin typeface="Gill Sans MT"/>
                <a:ea typeface="ＭＳ Ｐゴシック"/>
              </a:rPr>
              <a:t>Bewertung hängt auch davon ab, </a:t>
            </a:r>
            <a:r>
              <a:rPr lang="de-DE" sz="2400" b="1">
                <a:latin typeface="Gill Sans MT"/>
                <a:ea typeface="ＭＳ Ｐゴシック"/>
              </a:rPr>
              <a:t>wofür</a:t>
            </a:r>
            <a:r>
              <a:rPr lang="de-DE" sz="2400">
                <a:latin typeface="Gill Sans MT"/>
                <a:ea typeface="ＭＳ Ｐゴシック"/>
              </a:rPr>
              <a:t> ich die Informationen verwende.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E8CC9EA-CAD6-865D-3AC7-5EAC47DA8CDD}"/>
              </a:ext>
            </a:extLst>
          </p:cNvPr>
          <p:cNvSpPr txBox="1"/>
          <p:nvPr/>
        </p:nvSpPr>
        <p:spPr>
          <a:xfrm>
            <a:off x="4429126" y="6435414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Falschinformationen im Internet</a:t>
            </a:r>
          </a:p>
        </p:txBody>
      </p:sp>
    </p:spTree>
    <p:extLst>
      <p:ext uri="{BB962C8B-B14F-4D97-AF65-F5344CB8AC3E}">
        <p14:creationId xmlns:p14="http://schemas.microsoft.com/office/powerpoint/2010/main" val="11641313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B66AE60-9EF8-974C-B835-EECBBDDFC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9024" y="1394802"/>
            <a:ext cx="8122566" cy="468947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endParaRPr lang="de-DE" sz="190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de-DE" sz="190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de-DE" sz="190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de-DE" sz="190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de-DE" sz="190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de-DE" sz="190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de-DE" sz="1900">
              <a:solidFill>
                <a:schemeClr val="tx1"/>
              </a:solidFill>
            </a:endParaRPr>
          </a:p>
        </p:txBody>
      </p:sp>
      <p:sp>
        <p:nvSpPr>
          <p:cNvPr id="9" name="Textfeld 3">
            <a:extLst>
              <a:ext uri="{FF2B5EF4-FFF2-40B4-BE49-F238E27FC236}">
                <a16:creationId xmlns:a16="http://schemas.microsoft.com/office/drawing/2014/main" id="{5BB74CBA-759B-40B4-8731-050F9D2F3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47346"/>
            <a:ext cx="12191999" cy="738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de-AT" sz="4000" b="1">
                <a:solidFill>
                  <a:prstClr val="black"/>
                </a:solidFill>
                <a:latin typeface="Gill Sans MT"/>
              </a:rPr>
              <a:t>Eltern sind gefordert</a:t>
            </a:r>
          </a:p>
        </p:txBody>
      </p:sp>
      <p:sp>
        <p:nvSpPr>
          <p:cNvPr id="4" name="Rechteck 1">
            <a:extLst>
              <a:ext uri="{FF2B5EF4-FFF2-40B4-BE49-F238E27FC236}">
                <a16:creationId xmlns:a16="http://schemas.microsoft.com/office/drawing/2014/main" id="{612EDD28-156C-78F6-73AD-78DD91F2442A}"/>
              </a:ext>
            </a:extLst>
          </p:cNvPr>
          <p:cNvSpPr/>
          <p:nvPr/>
        </p:nvSpPr>
        <p:spPr>
          <a:xfrm>
            <a:off x="1999024" y="2275605"/>
            <a:ext cx="8967924" cy="337015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400">
                <a:latin typeface="Gill Sans MT"/>
                <a:ea typeface="ＭＳ Ｐゴシック"/>
              </a:rPr>
              <a:t>Eltern sind </a:t>
            </a:r>
            <a:r>
              <a:rPr lang="de-DE" sz="2400" b="1">
                <a:latin typeface="Gill Sans MT"/>
                <a:ea typeface="ＭＳ Ｐゴシック"/>
              </a:rPr>
              <a:t>Vorbilder</a:t>
            </a:r>
            <a:r>
              <a:rPr lang="de-DE" sz="2400">
                <a:latin typeface="Gill Sans MT"/>
                <a:ea typeface="ＭＳ Ｐゴシック"/>
              </a:rPr>
              <a:t>. Leben Sie einen kompetenten Umgang mit Online-Quellen vor.</a:t>
            </a:r>
            <a:endParaRPr lang="en-US" sz="2400">
              <a:latin typeface="Calibri"/>
              <a:ea typeface="Calibri"/>
              <a:cs typeface="Calibri"/>
            </a:endParaRPr>
          </a:p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en-US" sz="2400">
                <a:latin typeface="Gill Sans MT"/>
                <a:ea typeface="ＭＳ Ｐゴシック"/>
              </a:rPr>
              <a:t>Die </a:t>
            </a:r>
            <a:r>
              <a:rPr lang="en-US" sz="2400" err="1">
                <a:latin typeface="Gill Sans MT"/>
                <a:ea typeface="ＭＳ Ｐゴシック"/>
              </a:rPr>
              <a:t>Vorbildwirkung</a:t>
            </a:r>
            <a:r>
              <a:rPr lang="en-US" sz="2400">
                <a:latin typeface="Gill Sans MT"/>
                <a:ea typeface="ＭＳ Ｐゴシック"/>
              </a:rPr>
              <a:t> </a:t>
            </a:r>
            <a:r>
              <a:rPr lang="en-US" sz="2400" err="1">
                <a:latin typeface="Gill Sans MT"/>
                <a:ea typeface="ＭＳ Ｐゴシック"/>
              </a:rPr>
              <a:t>ist</a:t>
            </a:r>
            <a:r>
              <a:rPr lang="en-US" sz="2400">
                <a:latin typeface="Gill Sans MT"/>
                <a:ea typeface="ＭＳ Ｐゴシック"/>
              </a:rPr>
              <a:t> </a:t>
            </a:r>
            <a:r>
              <a:rPr lang="en-US" sz="2400" err="1">
                <a:latin typeface="Gill Sans MT"/>
                <a:ea typeface="ＭＳ Ｐゴシック"/>
              </a:rPr>
              <a:t>beim</a:t>
            </a:r>
            <a:r>
              <a:rPr lang="en-US" sz="2400">
                <a:latin typeface="Gill Sans MT"/>
                <a:ea typeface="ＭＳ Ｐゴシック"/>
              </a:rPr>
              <a:t> </a:t>
            </a:r>
            <a:r>
              <a:rPr lang="en-US" sz="2400" b="1" err="1">
                <a:latin typeface="Gill Sans MT"/>
                <a:ea typeface="ＭＳ Ｐゴシック"/>
              </a:rPr>
              <a:t>Weiterleiten</a:t>
            </a:r>
            <a:r>
              <a:rPr lang="en-US" sz="2400" b="1">
                <a:latin typeface="Gill Sans MT"/>
                <a:ea typeface="ＭＳ Ｐゴシック"/>
              </a:rPr>
              <a:t> von </a:t>
            </a:r>
            <a:r>
              <a:rPr lang="en-US" sz="2400" b="1" err="1">
                <a:latin typeface="Gill Sans MT"/>
                <a:ea typeface="ＭＳ Ｐゴシック"/>
              </a:rPr>
              <a:t>Informationen</a:t>
            </a:r>
            <a:r>
              <a:rPr lang="en-US" sz="2400" b="1">
                <a:latin typeface="Gill Sans MT"/>
                <a:ea typeface="ＭＳ Ｐゴシック"/>
              </a:rPr>
              <a:t> </a:t>
            </a:r>
            <a:r>
              <a:rPr lang="en-US" sz="2400">
                <a:latin typeface="Gill Sans MT"/>
                <a:ea typeface="ＭＳ Ｐゴシック"/>
              </a:rPr>
              <a:t>(</a:t>
            </a:r>
            <a:r>
              <a:rPr lang="en-US" sz="2400" err="1">
                <a:latin typeface="Gill Sans MT"/>
                <a:ea typeface="ＭＳ Ｐゴシック"/>
              </a:rPr>
              <a:t>z.B.</a:t>
            </a:r>
            <a:r>
              <a:rPr lang="en-US" sz="2400">
                <a:latin typeface="Gill Sans MT"/>
                <a:ea typeface="ＭＳ Ｐゴシック"/>
              </a:rPr>
              <a:t> in die </a:t>
            </a:r>
            <a:r>
              <a:rPr lang="en-US" sz="2400" err="1">
                <a:latin typeface="Gill Sans MT"/>
                <a:ea typeface="ＭＳ Ｐゴシック"/>
              </a:rPr>
              <a:t>Familiengruppe</a:t>
            </a:r>
            <a:r>
              <a:rPr lang="en-US" sz="2400">
                <a:latin typeface="Gill Sans MT"/>
                <a:ea typeface="ＭＳ Ｐゴシック"/>
              </a:rPr>
              <a:t>) </a:t>
            </a:r>
            <a:r>
              <a:rPr lang="en-US" sz="2400" err="1">
                <a:latin typeface="Gill Sans MT"/>
                <a:ea typeface="ＭＳ Ｐゴシック"/>
              </a:rPr>
              <a:t>besonders</a:t>
            </a:r>
            <a:r>
              <a:rPr lang="en-US" sz="2400">
                <a:latin typeface="Gill Sans MT"/>
                <a:ea typeface="ＭＳ Ｐゴシック"/>
              </a:rPr>
              <a:t> </a:t>
            </a:r>
            <a:r>
              <a:rPr lang="en-US" sz="2400" err="1">
                <a:latin typeface="Gill Sans MT"/>
                <a:ea typeface="ＭＳ Ｐゴシック"/>
              </a:rPr>
              <a:t>wichtig</a:t>
            </a:r>
            <a:r>
              <a:rPr lang="en-US" sz="2400">
                <a:latin typeface="Gill Sans MT"/>
                <a:ea typeface="ＭＳ Ｐゴシック"/>
              </a:rPr>
              <a:t>.</a:t>
            </a:r>
          </a:p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en-US" sz="2400" err="1">
                <a:latin typeface="Gill Sans MT"/>
                <a:ea typeface="ＭＳ Ｐゴシック"/>
              </a:rPr>
              <a:t>Zeigen</a:t>
            </a:r>
            <a:r>
              <a:rPr lang="en-US" sz="2400">
                <a:latin typeface="Gill Sans MT"/>
                <a:ea typeface="ＭＳ Ｐゴシック"/>
              </a:rPr>
              <a:t> Sie </a:t>
            </a:r>
            <a:r>
              <a:rPr lang="en-US" sz="2400" err="1">
                <a:latin typeface="Gill Sans MT"/>
                <a:ea typeface="ＭＳ Ｐゴシック"/>
              </a:rPr>
              <a:t>Ihrem</a:t>
            </a:r>
            <a:r>
              <a:rPr lang="en-US" sz="2400">
                <a:latin typeface="Gill Sans MT"/>
                <a:ea typeface="ＭＳ Ｐゴシック"/>
              </a:rPr>
              <a:t> Kind </a:t>
            </a:r>
            <a:r>
              <a:rPr lang="en-US" sz="2400" b="1" err="1">
                <a:latin typeface="Gill Sans MT"/>
                <a:ea typeface="ＭＳ Ｐゴシック"/>
              </a:rPr>
              <a:t>verlässliche</a:t>
            </a:r>
            <a:r>
              <a:rPr lang="en-US" sz="2400" b="1">
                <a:latin typeface="Gill Sans MT"/>
                <a:ea typeface="ＭＳ Ｐゴシック"/>
              </a:rPr>
              <a:t> </a:t>
            </a:r>
            <a:r>
              <a:rPr lang="en-US" sz="2400" b="1" err="1">
                <a:latin typeface="Gill Sans MT"/>
                <a:ea typeface="ＭＳ Ｐゴシック"/>
              </a:rPr>
              <a:t>Quellen</a:t>
            </a:r>
            <a:r>
              <a:rPr lang="en-US" sz="2400">
                <a:latin typeface="Gill Sans MT"/>
                <a:ea typeface="ＭＳ Ｐゴシック"/>
              </a:rPr>
              <a:t>, </a:t>
            </a:r>
            <a:r>
              <a:rPr lang="en-US" sz="2400" err="1">
                <a:latin typeface="Gill Sans MT"/>
                <a:ea typeface="ＭＳ Ｐゴシック"/>
              </a:rPr>
              <a:t>z.B.</a:t>
            </a:r>
            <a:r>
              <a:rPr lang="en-US" sz="2400">
                <a:latin typeface="Gill Sans MT"/>
                <a:ea typeface="ＭＳ Ｐゴシック"/>
              </a:rPr>
              <a:t> </a:t>
            </a:r>
            <a:r>
              <a:rPr lang="en-US" sz="2400" err="1">
                <a:latin typeface="Gill Sans MT"/>
                <a:ea typeface="ＭＳ Ｐゴシック"/>
              </a:rPr>
              <a:t>Qualitätsmedien</a:t>
            </a:r>
            <a:r>
              <a:rPr lang="en-US" sz="2400">
                <a:latin typeface="Gill Sans MT"/>
                <a:ea typeface="ＭＳ Ｐゴシック"/>
              </a:rPr>
              <a:t>.</a:t>
            </a:r>
          </a:p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en-US" sz="2400" err="1">
                <a:latin typeface="Gill Sans MT"/>
                <a:ea typeface="ＭＳ Ｐゴシック"/>
              </a:rPr>
              <a:t>Nutzen</a:t>
            </a:r>
            <a:r>
              <a:rPr lang="en-US" sz="2400">
                <a:latin typeface="Gill Sans MT"/>
                <a:ea typeface="ＭＳ Ｐゴシック"/>
              </a:rPr>
              <a:t> Sie </a:t>
            </a:r>
            <a:r>
              <a:rPr lang="en-US" sz="2400" err="1">
                <a:latin typeface="Gill Sans MT"/>
                <a:ea typeface="ＭＳ Ｐゴシック"/>
              </a:rPr>
              <a:t>gemeinsam</a:t>
            </a:r>
            <a:r>
              <a:rPr lang="en-US" sz="2400">
                <a:latin typeface="Gill Sans MT"/>
                <a:ea typeface="ＭＳ Ｐゴシック"/>
              </a:rPr>
              <a:t> </a:t>
            </a:r>
            <a:r>
              <a:rPr lang="en-US" sz="2400" err="1">
                <a:latin typeface="Gill Sans MT"/>
                <a:ea typeface="ＭＳ Ｐゴシック"/>
              </a:rPr>
              <a:t>mit</a:t>
            </a:r>
            <a:r>
              <a:rPr lang="en-US" sz="2400">
                <a:latin typeface="Gill Sans MT"/>
                <a:ea typeface="ＭＳ Ｐゴシック"/>
              </a:rPr>
              <a:t> </a:t>
            </a:r>
            <a:r>
              <a:rPr lang="en-US" sz="2400" err="1">
                <a:latin typeface="Gill Sans MT"/>
                <a:ea typeface="ＭＳ Ｐゴシック"/>
              </a:rPr>
              <a:t>Ihrem</a:t>
            </a:r>
            <a:r>
              <a:rPr lang="en-US" sz="2400">
                <a:latin typeface="Gill Sans MT"/>
                <a:ea typeface="ＭＳ Ｐゴシック"/>
              </a:rPr>
              <a:t> Kind </a:t>
            </a:r>
            <a:r>
              <a:rPr lang="en-US" sz="2400" b="1" err="1">
                <a:latin typeface="Gill Sans MT"/>
                <a:ea typeface="ＭＳ Ｐゴシック"/>
              </a:rPr>
              <a:t>regelmäßig</a:t>
            </a:r>
            <a:r>
              <a:rPr lang="en-US" sz="2400" b="1">
                <a:latin typeface="Gill Sans MT"/>
                <a:ea typeface="ＭＳ Ｐゴシック"/>
              </a:rPr>
              <a:t> </a:t>
            </a:r>
            <a:r>
              <a:rPr lang="en-US" sz="2400" b="1" err="1">
                <a:latin typeface="Gill Sans MT"/>
                <a:ea typeface="ＭＳ Ｐゴシック"/>
              </a:rPr>
              <a:t>Nachrichten</a:t>
            </a:r>
            <a:r>
              <a:rPr lang="en-US" sz="2400" b="1">
                <a:latin typeface="Gill Sans MT"/>
                <a:ea typeface="ＭＳ Ｐゴシック"/>
              </a:rPr>
              <a:t> für Kinder.</a:t>
            </a:r>
            <a:endParaRPr lang="en-US" sz="2400">
              <a:latin typeface="Gill Sans MT"/>
              <a:ea typeface="ＭＳ Ｐゴシック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5A5C6C3-C776-17F4-6BB2-F77A7F070B08}"/>
              </a:ext>
            </a:extLst>
          </p:cNvPr>
          <p:cNvSpPr txBox="1"/>
          <p:nvPr/>
        </p:nvSpPr>
        <p:spPr>
          <a:xfrm>
            <a:off x="4429126" y="6435414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Falschinformationen im Internet</a:t>
            </a:r>
          </a:p>
        </p:txBody>
      </p:sp>
    </p:spTree>
    <p:extLst>
      <p:ext uri="{BB962C8B-B14F-4D97-AF65-F5344CB8AC3E}">
        <p14:creationId xmlns:p14="http://schemas.microsoft.com/office/powerpoint/2010/main" val="4026147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2550F53-5660-442A-95B4-D3AAFEB62437}"/>
              </a:ext>
            </a:extLst>
          </p:cNvPr>
          <p:cNvSpPr txBox="1"/>
          <p:nvPr/>
        </p:nvSpPr>
        <p:spPr>
          <a:xfrm>
            <a:off x="2905126" y="6438443"/>
            <a:ext cx="9286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EU-Initiative Saferinternet.at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24C4E9E-7139-4CDB-96D2-60B6BEE9920A}"/>
              </a:ext>
            </a:extLst>
          </p:cNvPr>
          <p:cNvSpPr/>
          <p:nvPr/>
        </p:nvSpPr>
        <p:spPr>
          <a:xfrm>
            <a:off x="818706" y="672174"/>
            <a:ext cx="10053510" cy="507831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400">
                <a:latin typeface="Gill Sans MT"/>
                <a:ea typeface="ＭＳ Ｐゴシック"/>
              </a:rPr>
              <a:t>Österreichische</a:t>
            </a:r>
            <a:r>
              <a:rPr lang="de-DE" sz="2400">
                <a:solidFill>
                  <a:srgbClr val="FF8100"/>
                </a:solidFill>
                <a:latin typeface="Gill Sans MT"/>
                <a:ea typeface="ＭＳ Ｐゴシック"/>
              </a:rPr>
              <a:t> </a:t>
            </a:r>
            <a:r>
              <a:rPr lang="de-DE" sz="2400" b="1">
                <a:latin typeface="Gill Sans MT"/>
                <a:ea typeface="ＭＳ Ｐゴシック"/>
              </a:rPr>
              <a:t>Informationsstelle</a:t>
            </a:r>
            <a:r>
              <a:rPr lang="de-DE" sz="2400">
                <a:solidFill>
                  <a:srgbClr val="FF8100"/>
                </a:solidFill>
                <a:latin typeface="Gill Sans MT"/>
                <a:ea typeface="ＭＳ Ｐゴシック"/>
              </a:rPr>
              <a:t> </a:t>
            </a:r>
            <a:r>
              <a:rPr lang="de-DE" sz="2400">
                <a:latin typeface="Gill Sans MT"/>
                <a:ea typeface="ＭＳ Ｐゴシック"/>
              </a:rPr>
              <a:t>für die sichere und verantwortungsvolle Nutzung von Internet, Handy &amp; Co für Kinder, Jugendliche, Eltern und </a:t>
            </a:r>
            <a:r>
              <a:rPr lang="de-DE" sz="2400" err="1">
                <a:latin typeface="Gill Sans MT"/>
                <a:ea typeface="ＭＳ Ｐゴシック"/>
              </a:rPr>
              <a:t>Pädagog:innen</a:t>
            </a:r>
            <a:r>
              <a:rPr lang="de-DE" sz="2400">
                <a:latin typeface="Gill Sans MT"/>
                <a:ea typeface="ＭＳ Ｐゴシック"/>
              </a:rPr>
              <a:t>.</a:t>
            </a:r>
          </a:p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400" b="1">
                <a:latin typeface="Gill Sans MT"/>
                <a:ea typeface="ＭＳ Ｐゴシック"/>
              </a:rPr>
              <a:t>Bewusstseinsbildung, Information und Hilfestellung </a:t>
            </a:r>
            <a:r>
              <a:rPr lang="de-DE" sz="2400">
                <a:latin typeface="Gill Sans MT"/>
                <a:ea typeface="ＭＳ Ｐゴシック"/>
              </a:rPr>
              <a:t>beim Umgang mit </a:t>
            </a:r>
            <a:r>
              <a:rPr lang="de-DE" sz="2400">
                <a:solidFill>
                  <a:schemeClr val="tx1">
                    <a:lumMod val="75000"/>
                    <a:lumOff val="25000"/>
                  </a:schemeClr>
                </a:solidFill>
                <a:latin typeface="Gill Sans MT"/>
                <a:ea typeface="ＭＳ Ｐゴシック"/>
              </a:rPr>
              <a:t>Online-</a:t>
            </a:r>
            <a:r>
              <a:rPr lang="de-DE" sz="2400">
                <a:latin typeface="Gill Sans MT"/>
                <a:ea typeface="ＭＳ Ｐゴシック"/>
              </a:rPr>
              <a:t>Risiken.</a:t>
            </a:r>
          </a:p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400" b="1">
                <a:latin typeface="Gill Sans MT"/>
                <a:ea typeface="ＭＳ Ｐゴシック"/>
              </a:rPr>
              <a:t>Umsetzung</a:t>
            </a:r>
            <a:r>
              <a:rPr lang="de-DE" sz="2400">
                <a:latin typeface="Gill Sans MT"/>
                <a:ea typeface="ＭＳ Ｐゴシック"/>
              </a:rPr>
              <a:t>: Österreichisches Institut für angewandte Telekommunikation (ÖIAT), ISPA - Internet Service Providers Austria</a:t>
            </a:r>
          </a:p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400">
                <a:latin typeface="Gill Sans MT"/>
                <a:ea typeface="ＭＳ Ｐゴシック"/>
              </a:rPr>
              <a:t>Finanzierung durch </a:t>
            </a:r>
            <a:r>
              <a:rPr lang="de-DE" sz="2400" b="1">
                <a:latin typeface="Gill Sans MT"/>
                <a:ea typeface="ＭＳ Ｐゴシック"/>
              </a:rPr>
              <a:t>Digital Europe/Safer Internet-Programm der EU</a:t>
            </a:r>
            <a:r>
              <a:rPr lang="de-DE" sz="2400">
                <a:latin typeface="Gill Sans MT"/>
                <a:ea typeface="ＭＳ Ｐゴシック"/>
              </a:rPr>
              <a:t>, Bundeskanzleramt, Bundesministerium für Bildung, Wissenschaft und Forschung, Bundesministerium für Finanzen sowie A</a:t>
            </a:r>
            <a:r>
              <a:rPr lang="de-DE" sz="240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</a:t>
            </a:r>
            <a:r>
              <a:rPr lang="de-DE" sz="2400">
                <a:latin typeface="Gill Sans MT"/>
                <a:ea typeface="ＭＳ Ｐゴシック"/>
                <a:cs typeface="Avenir Next Medium"/>
              </a:rPr>
              <a:t> und </a:t>
            </a:r>
            <a:r>
              <a:rPr lang="de-DE" sz="2400">
                <a:latin typeface="Gill Sans MT"/>
                <a:ea typeface="ＭＳ Ｐゴシック"/>
              </a:rPr>
              <a:t>Facebook   </a:t>
            </a:r>
            <a:endParaRPr lang="de-DE" sz="2400">
              <a:latin typeface="Gill Sans MT" panose="020B0502020104020203" pitchFamily="34" charset="0"/>
              <a:ea typeface="ＭＳ Ｐゴシック" pitchFamily="34" charset="-128"/>
            </a:endParaRPr>
          </a:p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400">
                <a:latin typeface="Gill Sans MT"/>
                <a:ea typeface="ＭＳ Ｐゴシック"/>
              </a:rPr>
              <a:t>Mitglied im europäischen Netzwerk </a:t>
            </a:r>
            <a:r>
              <a:rPr lang="de-DE" sz="2400" b="1" err="1">
                <a:latin typeface="Gill Sans MT"/>
                <a:ea typeface="ＭＳ Ｐゴシック"/>
              </a:rPr>
              <a:t>Insafe</a:t>
            </a:r>
            <a:endParaRPr lang="de-DE" sz="2400" b="1">
              <a:latin typeface="Gill Sans MT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244980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3">
            <a:extLst>
              <a:ext uri="{FF2B5EF4-FFF2-40B4-BE49-F238E27FC236}">
                <a16:creationId xmlns:a16="http://schemas.microsoft.com/office/drawing/2014/main" id="{5BB74CBA-759B-40B4-8731-050F9D2F3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0957"/>
            <a:ext cx="12191999" cy="101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de-AT" sz="4400" b="1">
                <a:solidFill>
                  <a:prstClr val="black"/>
                </a:solidFill>
                <a:latin typeface="Gill Sans MT"/>
              </a:rPr>
              <a:t>Schulen sind gefordert</a:t>
            </a:r>
          </a:p>
        </p:txBody>
      </p:sp>
      <p:sp>
        <p:nvSpPr>
          <p:cNvPr id="4" name="Rechteck 1">
            <a:extLst>
              <a:ext uri="{FF2B5EF4-FFF2-40B4-BE49-F238E27FC236}">
                <a16:creationId xmlns:a16="http://schemas.microsoft.com/office/drawing/2014/main" id="{41C62548-0E62-F4E2-67D7-20BAEF4C0EA5}"/>
              </a:ext>
            </a:extLst>
          </p:cNvPr>
          <p:cNvSpPr/>
          <p:nvPr/>
        </p:nvSpPr>
        <p:spPr>
          <a:xfrm>
            <a:off x="1400555" y="1536174"/>
            <a:ext cx="9390888" cy="43396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400">
                <a:latin typeface="Gill Sans MT"/>
                <a:ea typeface="ＭＳ Ｐゴシック"/>
              </a:rPr>
              <a:t>Bewertung von Online-Quellen als </a:t>
            </a:r>
            <a:r>
              <a:rPr lang="de-DE" sz="2400" b="1">
                <a:latin typeface="Gill Sans MT"/>
                <a:ea typeface="ＭＳ Ｐゴシック"/>
              </a:rPr>
              <a:t>selbstverständlichen Teil des Schulalltags </a:t>
            </a:r>
            <a:r>
              <a:rPr lang="de-DE" sz="2400">
                <a:latin typeface="Gill Sans MT"/>
                <a:ea typeface="ＭＳ Ｐゴシック"/>
              </a:rPr>
              <a:t>etablieren, möglichst in allen Fächern.</a:t>
            </a:r>
          </a:p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400">
                <a:latin typeface="Gill Sans MT"/>
                <a:ea typeface="ＭＳ Ｐゴシック"/>
              </a:rPr>
              <a:t>Fundierte Vermittlung von </a:t>
            </a:r>
            <a:r>
              <a:rPr lang="de-DE" sz="2400" b="1">
                <a:latin typeface="Gill Sans MT"/>
                <a:ea typeface="ＭＳ Ｐゴシック"/>
              </a:rPr>
              <a:t>Recherchetechniken im Internet </a:t>
            </a:r>
            <a:r>
              <a:rPr lang="de-DE" sz="2400">
                <a:latin typeface="Gill Sans MT"/>
                <a:ea typeface="ＭＳ Ｐゴシック"/>
              </a:rPr>
              <a:t>(effektive Nutzung von Suchmaschinen etc.) sicherstellen. </a:t>
            </a:r>
          </a:p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400">
                <a:latin typeface="Gill Sans MT"/>
                <a:ea typeface="ＭＳ Ｐゴシック"/>
              </a:rPr>
              <a:t>Auf </a:t>
            </a:r>
            <a:r>
              <a:rPr lang="de-DE" sz="2400" b="1">
                <a:latin typeface="Gill Sans MT"/>
                <a:ea typeface="ＭＳ Ｐゴシック"/>
              </a:rPr>
              <a:t>Quellenangaben</a:t>
            </a:r>
            <a:r>
              <a:rPr lang="de-DE" sz="2400">
                <a:latin typeface="Gill Sans MT"/>
                <a:ea typeface="ＭＳ Ｐゴシック"/>
              </a:rPr>
              <a:t> Wert legen, sowohl bei </a:t>
            </a:r>
            <a:r>
              <a:rPr lang="de-DE" sz="2400" err="1">
                <a:latin typeface="Gill Sans MT"/>
                <a:ea typeface="ＭＳ Ｐゴシック"/>
              </a:rPr>
              <a:t>Schüler:innen</a:t>
            </a:r>
            <a:r>
              <a:rPr lang="de-DE" sz="2400">
                <a:latin typeface="Gill Sans MT"/>
                <a:ea typeface="ＭＳ Ｐゴシック"/>
              </a:rPr>
              <a:t>, als auch bei Lehrenden.</a:t>
            </a:r>
          </a:p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400" b="1">
                <a:latin typeface="Gill Sans MT"/>
                <a:ea typeface="ＭＳ Ｐゴシック"/>
              </a:rPr>
              <a:t>Neue technische Möglichkeiten</a:t>
            </a:r>
            <a:r>
              <a:rPr lang="de-DE" sz="2400">
                <a:latin typeface="Gill Sans MT"/>
                <a:ea typeface="ＭＳ Ｐゴシック"/>
              </a:rPr>
              <a:t>, wie z.B. Künstliche Intelligenz thematisieren und einen kritischen Umgang damit vermitteln.</a:t>
            </a:r>
          </a:p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400" b="1">
                <a:latin typeface="Gill Sans MT"/>
                <a:ea typeface="ＭＳ Ｐゴシック"/>
              </a:rPr>
              <a:t>Weiterbildung</a:t>
            </a:r>
            <a:r>
              <a:rPr lang="de-DE" sz="2400">
                <a:latin typeface="Gill Sans MT"/>
                <a:ea typeface="ＭＳ Ｐゴシック"/>
              </a:rPr>
              <a:t> für Lehrende sicherstellen.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A2CD9D3-DECB-0EBA-D067-E15D3E6E7F3B}"/>
              </a:ext>
            </a:extLst>
          </p:cNvPr>
          <p:cNvSpPr txBox="1"/>
          <p:nvPr/>
        </p:nvSpPr>
        <p:spPr>
          <a:xfrm>
            <a:off x="4429126" y="6435414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Falschinformationen im Internet</a:t>
            </a:r>
          </a:p>
        </p:txBody>
      </p:sp>
    </p:spTree>
    <p:extLst>
      <p:ext uri="{BB962C8B-B14F-4D97-AF65-F5344CB8AC3E}">
        <p14:creationId xmlns:p14="http://schemas.microsoft.com/office/powerpoint/2010/main" val="30429752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3">
            <a:extLst>
              <a:ext uri="{FF2B5EF4-FFF2-40B4-BE49-F238E27FC236}">
                <a16:creationId xmlns:a16="http://schemas.microsoft.com/office/drawing/2014/main" id="{5BB74CBA-759B-40B4-8731-050F9D2F3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5769"/>
            <a:ext cx="12191999" cy="99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de-AT" sz="4000" b="1">
                <a:solidFill>
                  <a:prstClr val="black"/>
                </a:solidFill>
                <a:latin typeface="Gill Sans MT"/>
              </a:rPr>
              <a:t>Plattformen sind gefordert</a:t>
            </a:r>
          </a:p>
        </p:txBody>
      </p:sp>
      <p:sp>
        <p:nvSpPr>
          <p:cNvPr id="4" name="Rechteck 1">
            <a:extLst>
              <a:ext uri="{FF2B5EF4-FFF2-40B4-BE49-F238E27FC236}">
                <a16:creationId xmlns:a16="http://schemas.microsoft.com/office/drawing/2014/main" id="{41C62548-0E62-F4E2-67D7-20BAEF4C0EA5}"/>
              </a:ext>
            </a:extLst>
          </p:cNvPr>
          <p:cNvSpPr/>
          <p:nvPr/>
        </p:nvSpPr>
        <p:spPr>
          <a:xfrm>
            <a:off x="1838325" y="2370404"/>
            <a:ext cx="8515347" cy="263149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400" b="1">
                <a:latin typeface="Gill Sans MT"/>
                <a:ea typeface="ＭＳ Ｐゴシック"/>
              </a:rPr>
              <a:t>Kennzeichnung</a:t>
            </a:r>
            <a:r>
              <a:rPr lang="de-DE" sz="2400">
                <a:latin typeface="Gill Sans MT"/>
                <a:ea typeface="ＭＳ Ｐゴシック"/>
              </a:rPr>
              <a:t> von Fake News erweitern.</a:t>
            </a:r>
            <a:endParaRPr lang="en-US" sz="2400"/>
          </a:p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400" b="1">
                <a:latin typeface="Gill Sans MT"/>
                <a:ea typeface="ＭＳ Ｐゴシック"/>
              </a:rPr>
              <a:t>Meldemöglichkeiten</a:t>
            </a:r>
            <a:r>
              <a:rPr lang="de-DE" sz="2400">
                <a:latin typeface="Gill Sans MT"/>
                <a:ea typeface="ＭＳ Ｐゴシック"/>
              </a:rPr>
              <a:t> zu Fake News weiter verbessern.</a:t>
            </a:r>
          </a:p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400" b="1">
                <a:latin typeface="Gill Sans MT"/>
                <a:ea typeface="ＭＳ Ｐゴシック"/>
              </a:rPr>
              <a:t>Informationsangebote</a:t>
            </a:r>
            <a:r>
              <a:rPr lang="de-DE" sz="2400">
                <a:latin typeface="Gill Sans MT"/>
                <a:ea typeface="ＭＳ Ｐゴシック"/>
              </a:rPr>
              <a:t> für Eltern und Lehrende ausbauen.</a:t>
            </a:r>
          </a:p>
          <a:p>
            <a:pPr marL="266700" indent="-266700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</a:pPr>
            <a:r>
              <a:rPr lang="de-DE" sz="2400" b="1">
                <a:latin typeface="Gill Sans MT"/>
                <a:ea typeface="ＭＳ Ｐゴシック"/>
              </a:rPr>
              <a:t>Informationskampagnen</a:t>
            </a:r>
            <a:r>
              <a:rPr lang="de-DE" sz="2400">
                <a:latin typeface="Gill Sans MT"/>
                <a:ea typeface="ＭＳ Ｐゴシック"/>
              </a:rPr>
              <a:t> für Jugendliche durchführen, damit diese Fake News erkennen können.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C5B1474-9F98-143E-C34D-97B4B6CF8053}"/>
              </a:ext>
            </a:extLst>
          </p:cNvPr>
          <p:cNvSpPr txBox="1"/>
          <p:nvPr/>
        </p:nvSpPr>
        <p:spPr>
          <a:xfrm>
            <a:off x="4429126" y="6435414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Falschinformationen im Internet</a:t>
            </a:r>
          </a:p>
        </p:txBody>
      </p:sp>
    </p:spTree>
    <p:extLst>
      <p:ext uri="{BB962C8B-B14F-4D97-AF65-F5344CB8AC3E}">
        <p14:creationId xmlns:p14="http://schemas.microsoft.com/office/powerpoint/2010/main" val="26830071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268099E1-5321-41BE-ACBC-7A0E1BA3B678}"/>
              </a:ext>
            </a:extLst>
          </p:cNvPr>
          <p:cNvSpPr txBox="1"/>
          <p:nvPr/>
        </p:nvSpPr>
        <p:spPr>
          <a:xfrm>
            <a:off x="4429126" y="6438443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AT" sz="1900">
                <a:solidFill>
                  <a:prstClr val="black"/>
                </a:solidFill>
                <a:latin typeface="Gill Sans MT" panose="020B0502020104020203" pitchFamily="34" charset="0"/>
              </a:rPr>
              <a:t>Infografik </a:t>
            </a:r>
            <a:r>
              <a:rPr lang="de-AT" sz="1900">
                <a:latin typeface="Gill Sans MT" panose="020B0502020104020203" pitchFamily="34" charset="0"/>
              </a:rPr>
              <a:t>| Saferinternet.at</a:t>
            </a:r>
            <a:endParaRPr lang="de-AT" sz="190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B91C0E2-4D50-3430-ABE4-0F5E9F000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024" y="100687"/>
            <a:ext cx="8759952" cy="6167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28140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976EA047-90C9-4FA5-8A93-81040BC49404}"/>
              </a:ext>
            </a:extLst>
          </p:cNvPr>
          <p:cNvSpPr txBox="1"/>
          <p:nvPr/>
        </p:nvSpPr>
        <p:spPr>
          <a:xfrm>
            <a:off x="4429126" y="6438443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Materialien für den Unterricht | Saferinternet.at</a:t>
            </a:r>
          </a:p>
        </p:txBody>
      </p:sp>
      <p:pic>
        <p:nvPicPr>
          <p:cNvPr id="4" name="Grafik 3" descr="Ein Bild, das Text, sitzend, Vogel, Papagei enthält.&#10;&#10;Automatisch generierte Beschreibung">
            <a:extLst>
              <a:ext uri="{FF2B5EF4-FFF2-40B4-BE49-F238E27FC236}">
                <a16:creationId xmlns:a16="http://schemas.microsoft.com/office/drawing/2014/main" id="{1DD1F283-1891-6663-948B-48B6C71B2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11" y="546734"/>
            <a:ext cx="3950545" cy="5586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149AC0A-A5AD-CF73-D7B6-2A1A90E2C99D}"/>
              </a:ext>
            </a:extLst>
          </p:cNvPr>
          <p:cNvGrpSpPr/>
          <p:nvPr/>
        </p:nvGrpSpPr>
        <p:grpSpPr>
          <a:xfrm rot="469806">
            <a:off x="4969980" y="875073"/>
            <a:ext cx="6445000" cy="4536044"/>
            <a:chOff x="3563830" y="1165860"/>
            <a:chExt cx="6846877" cy="4818888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A10AA7DF-88C9-D076-77E0-E61FF1172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3830" y="1165860"/>
              <a:ext cx="3418419" cy="48188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7317A908-54A5-6F3B-F5FB-1319D07CB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82249" y="1165860"/>
              <a:ext cx="3428458" cy="48188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4138401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2550F53-5660-442A-95B4-D3AAFEB62437}"/>
              </a:ext>
            </a:extLst>
          </p:cNvPr>
          <p:cNvSpPr txBox="1"/>
          <p:nvPr/>
        </p:nvSpPr>
        <p:spPr>
          <a:xfrm>
            <a:off x="4311935" y="6438443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Unterstützung von Saferinternet.at | Workshops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471766A-70B3-42C3-873A-AC027BD223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8425" y="3475547"/>
            <a:ext cx="1567020" cy="15750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29E0391-E92C-4D16-BA16-E202C78F33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8425" y="1699511"/>
            <a:ext cx="1567020" cy="1572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0DEDA73-F0B4-4204-9003-3E6A9AAF12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4173" y="1699512"/>
            <a:ext cx="1609744" cy="1615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A87EF02-8698-46DC-AFED-E0F43EB66F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9953" y="3475546"/>
            <a:ext cx="1556802" cy="1556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FDA6A64-4D8C-4129-AB62-B2E86AC4967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9953" y="1699512"/>
            <a:ext cx="1556802" cy="1567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76ADFA7-7C63-4639-B811-8C50B2ABB47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141" y="3488852"/>
            <a:ext cx="1580698" cy="1567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755E561-3EE5-4BC0-A055-593EE30F373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930" y="3480888"/>
            <a:ext cx="1578036" cy="15753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3DF753F-56E4-4C99-BFBE-82CFAB4961A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141" y="1699511"/>
            <a:ext cx="1578036" cy="1567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2109E20-2340-4CFC-B0B8-3B7D16542CD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930" y="1699512"/>
            <a:ext cx="1578036" cy="15674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35A1121-E1F0-42EB-A1C2-D3696F9E50D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4173" y="3488852"/>
            <a:ext cx="1609744" cy="1543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6023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268099E1-5321-41BE-ACBC-7A0E1BA3B678}"/>
              </a:ext>
            </a:extLst>
          </p:cNvPr>
          <p:cNvSpPr txBox="1"/>
          <p:nvPr/>
        </p:nvSpPr>
        <p:spPr>
          <a:xfrm>
            <a:off x="4429126" y="6438443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AT" sz="1900">
                <a:solidFill>
                  <a:prstClr val="black"/>
                </a:solidFill>
                <a:latin typeface="Gill Sans MT" panose="020B0502020104020203" pitchFamily="34" charset="0"/>
              </a:rPr>
              <a:t>Unterstützung für Eltern </a:t>
            </a:r>
            <a:r>
              <a:rPr lang="de-AT" sz="1900">
                <a:latin typeface="Gill Sans MT" panose="020B0502020104020203" pitchFamily="34" charset="0"/>
              </a:rPr>
              <a:t>| Saferinternet.at</a:t>
            </a:r>
            <a:endParaRPr lang="de-AT" sz="190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CBFB119-0ABB-B701-4318-A5773B4C1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81" y="1311805"/>
            <a:ext cx="6847293" cy="387705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BC33D64-00CD-3785-4435-5A6CCB30C1D2}"/>
              </a:ext>
            </a:extLst>
          </p:cNvPr>
          <p:cNvSpPr txBox="1"/>
          <p:nvPr/>
        </p:nvSpPr>
        <p:spPr>
          <a:xfrm>
            <a:off x="493776" y="5188861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latin typeface="Gill Sans MT" panose="020B0502020104020203" pitchFamily="34" charset="0"/>
              </a:rPr>
              <a:t>www.fragbarbara.at – Folge 11 Gerüchte im Netz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679EFE6-C3CB-6B47-5FC1-D7790A75C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809" y="1324520"/>
            <a:ext cx="2917612" cy="4197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09687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3BDBEC4-2293-44EF-AEED-CA3C6660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653" y="1350114"/>
            <a:ext cx="3221546" cy="456459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8D5C363-B6AD-4975-A521-47710BC8A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758" y="423418"/>
            <a:ext cx="3227334" cy="454159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F8478E9-A4CA-47D5-996B-703AE3B973BE}"/>
              </a:ext>
            </a:extLst>
          </p:cNvPr>
          <p:cNvSpPr txBox="1"/>
          <p:nvPr/>
        </p:nvSpPr>
        <p:spPr>
          <a:xfrm>
            <a:off x="4429126" y="6438443"/>
            <a:ext cx="7762874" cy="3847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de-AT" sz="1900">
                <a:latin typeface="Gill Sans MT"/>
              </a:rPr>
              <a:t>Broschüre: Fakt oder Fake? Hoaxes, bearbeitete Bilder und Deepfakes | ISPA</a:t>
            </a:r>
          </a:p>
        </p:txBody>
      </p:sp>
    </p:spTree>
    <p:extLst>
      <p:ext uri="{BB962C8B-B14F-4D97-AF65-F5344CB8AC3E}">
        <p14:creationId xmlns:p14="http://schemas.microsoft.com/office/powerpoint/2010/main" val="2494807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61DD387B-84EF-C946-BD85-378F9AC228FB}"/>
              </a:ext>
            </a:extLst>
          </p:cNvPr>
          <p:cNvSpPr txBox="1"/>
          <p:nvPr/>
        </p:nvSpPr>
        <p:spPr>
          <a:xfrm>
            <a:off x="2535185" y="4996134"/>
            <a:ext cx="318045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000">
                <a:latin typeface="Gill Sans MT"/>
                <a:hlinkClick r:id="rId2"/>
              </a:rPr>
              <a:t>www.ispa.at/onlinezoo</a:t>
            </a:r>
            <a:endParaRPr lang="en-US">
              <a:latin typeface="Calibri"/>
              <a:cs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8AB73F-EC13-FA4A-BD90-DD5E7FDC1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88" y="1221349"/>
            <a:ext cx="4873739" cy="3482695"/>
          </a:xfrm>
          <a:prstGeom prst="rect">
            <a:avLst/>
          </a:prstGeom>
          <a:noFill/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2E44740-2B46-47CC-8C6F-969D61EF57D1}"/>
              </a:ext>
            </a:extLst>
          </p:cNvPr>
          <p:cNvSpPr txBox="1"/>
          <p:nvPr/>
        </p:nvSpPr>
        <p:spPr>
          <a:xfrm>
            <a:off x="4429126" y="6438443"/>
            <a:ext cx="7762874" cy="3847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de-DE" sz="1900">
                <a:latin typeface="Gill Sans MT"/>
              </a:rPr>
              <a:t>E-Book zum Vorlesen und Videos für Kinder </a:t>
            </a:r>
            <a:r>
              <a:rPr lang="de-AT" sz="1900">
                <a:latin typeface="Gill Sans MT"/>
              </a:rPr>
              <a:t>| ISPA</a:t>
            </a:r>
            <a:endParaRPr lang="de-AT" sz="1900">
              <a:solidFill>
                <a:prstClr val="black"/>
              </a:solidFill>
              <a:latin typeface="Gill Sans MT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09CB969C-6ACD-925F-20D0-6882C64CE7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74" t="7736" r="4301" b="31805"/>
          <a:stretch/>
        </p:blipFill>
        <p:spPr>
          <a:xfrm rot="5400000">
            <a:off x="6534765" y="1092610"/>
            <a:ext cx="4859033" cy="3737752"/>
          </a:xfrm>
          <a:prstGeom prst="rect">
            <a:avLst/>
          </a:prstGeom>
          <a:noFill/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5598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B6578C08-D4B8-43F2-A617-6126BA4066E2}"/>
              </a:ext>
            </a:extLst>
          </p:cNvPr>
          <p:cNvSpPr/>
          <p:nvPr/>
        </p:nvSpPr>
        <p:spPr>
          <a:xfrm>
            <a:off x="0" y="1"/>
            <a:ext cx="12192000" cy="6398685"/>
          </a:xfrm>
          <a:prstGeom prst="rect">
            <a:avLst/>
          </a:prstGeom>
          <a:solidFill>
            <a:srgbClr val="CDEEFD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AT" sz="1900" err="1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2550F53-5660-442A-95B4-D3AAFEB62437}"/>
              </a:ext>
            </a:extLst>
          </p:cNvPr>
          <p:cNvSpPr txBox="1"/>
          <p:nvPr/>
        </p:nvSpPr>
        <p:spPr>
          <a:xfrm>
            <a:off x="4524376" y="6438443"/>
            <a:ext cx="7429499" cy="3847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de-AT" sz="1900">
                <a:latin typeface="Gill Sans MT"/>
              </a:rPr>
              <a:t>Safer Internet Day 2023 #SID2023AT</a:t>
            </a:r>
            <a:endParaRPr lang="de-AT" sz="1900">
              <a:latin typeface="Gill Sans MT" panose="020B0502020104020203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9EFC5AA-157D-45F7-AFB4-D817B222B3E4}"/>
              </a:ext>
            </a:extLst>
          </p:cNvPr>
          <p:cNvSpPr/>
          <p:nvPr/>
        </p:nvSpPr>
        <p:spPr>
          <a:xfrm>
            <a:off x="2133600" y="4961805"/>
            <a:ext cx="7924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  <a:defRPr/>
            </a:pPr>
            <a:r>
              <a:rPr lang="de-DE" sz="2000">
                <a:solidFill>
                  <a:prstClr val="black"/>
                </a:solidFill>
                <a:latin typeface="Gill Sans MT" panose="020B0502020104020203" pitchFamily="34" charset="0"/>
                <a:ea typeface="ＭＳ Ｐゴシック" pitchFamily="34" charset="-128"/>
              </a:rPr>
              <a:t> Internationale Informationen unter </a:t>
            </a:r>
            <a:r>
              <a:rPr lang="de-AT" sz="2000" b="1">
                <a:solidFill>
                  <a:prstClr val="black"/>
                </a:solidFill>
                <a:latin typeface="Gill Sans MT" panose="020B0502020104020203" pitchFamily="34" charset="0"/>
              </a:rPr>
              <a:t>www.saferinternetday.org</a:t>
            </a:r>
            <a:endParaRPr lang="de-DE" sz="2000" b="1">
              <a:solidFill>
                <a:prstClr val="black"/>
              </a:solidFill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1D3ED4-21C0-4382-BBCB-71DF65A95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726" y="6521265"/>
            <a:ext cx="219075" cy="219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EE0F58A4-8FBC-E394-975E-048BA7115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209" y="889092"/>
            <a:ext cx="6407331" cy="360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552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189D43FC-AD22-182F-20CD-969AAF1528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37" r="466" b="247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49DAA229-CE0D-2A22-32E1-F47DF0BBE48C}"/>
              </a:ext>
            </a:extLst>
          </p:cNvPr>
          <p:cNvSpPr/>
          <p:nvPr/>
        </p:nvSpPr>
        <p:spPr>
          <a:xfrm>
            <a:off x="-6843" y="6412316"/>
            <a:ext cx="12198843" cy="445684"/>
          </a:xfrm>
          <a:prstGeom prst="rect">
            <a:avLst/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AT" sz="1900" err="1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5AD64AF-90CF-4C49-BB25-72F0F7A8E232}"/>
              </a:ext>
            </a:extLst>
          </p:cNvPr>
          <p:cNvSpPr txBox="1"/>
          <p:nvPr/>
        </p:nvSpPr>
        <p:spPr>
          <a:xfrm rot="5400000">
            <a:off x="11220176" y="3987644"/>
            <a:ext cx="1673553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AT" sz="800">
                <a:solidFill>
                  <a:schemeClr val="bg1">
                    <a:lumMod val="95000"/>
                  </a:schemeClr>
                </a:solidFill>
                <a:ea typeface="+mn-lt"/>
                <a:cs typeface="+mn-lt"/>
              </a:rPr>
              <a:t>Foto von Max Fischer von </a:t>
            </a:r>
            <a:r>
              <a:rPr lang="de-AT" sz="800" err="1">
                <a:solidFill>
                  <a:schemeClr val="bg1">
                    <a:lumMod val="95000"/>
                  </a:schemeClr>
                </a:solidFill>
                <a:ea typeface="+mn-lt"/>
                <a:cs typeface="+mn-lt"/>
              </a:rPr>
              <a:t>Pexels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17EBB9B5-7DB7-8C46-B741-7F0BAC88C1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42957" y="6486501"/>
            <a:ext cx="821131" cy="28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27345D0-1C1B-6847-B2DF-CEB3BD3C0F7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64" y="6538947"/>
            <a:ext cx="1634366" cy="22822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BB4C361-D162-FD4C-A268-8F0ACF46C29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048" y="6441646"/>
            <a:ext cx="1227101" cy="41080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8BF017E-596C-C24A-A9ED-87CACCB1793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434" y="6466233"/>
            <a:ext cx="312518" cy="312518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17DE786C-BC04-4F90-A4F7-B08772B1F025}"/>
              </a:ext>
            </a:extLst>
          </p:cNvPr>
          <p:cNvGrpSpPr/>
          <p:nvPr/>
        </p:nvGrpSpPr>
        <p:grpSpPr>
          <a:xfrm>
            <a:off x="168164" y="111579"/>
            <a:ext cx="3675745" cy="1162050"/>
            <a:chOff x="5191124" y="247650"/>
            <a:chExt cx="3675745" cy="1162050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944BAB04-E9E3-46B1-90E3-C65AE261BA46}"/>
                </a:ext>
              </a:extLst>
            </p:cNvPr>
            <p:cNvSpPr/>
            <p:nvPr/>
          </p:nvSpPr>
          <p:spPr>
            <a:xfrm>
              <a:off x="5191124" y="247650"/>
              <a:ext cx="3675745" cy="1162050"/>
            </a:xfrm>
            <a:prstGeom prst="rect">
              <a:avLst/>
            </a:prstGeom>
            <a:solidFill>
              <a:schemeClr val="bg1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 sz="1900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DABBAEA4-350E-4868-976F-6BCF7DFCF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951" y="419847"/>
              <a:ext cx="3252785" cy="832154"/>
            </a:xfrm>
            <a:prstGeom prst="rect">
              <a:avLst/>
            </a:prstGeom>
          </p:spPr>
        </p:pic>
      </p:grpSp>
      <p:pic>
        <p:nvPicPr>
          <p:cNvPr id="22" name="Grafik 21">
            <a:extLst>
              <a:ext uri="{FF2B5EF4-FFF2-40B4-BE49-F238E27FC236}">
                <a16:creationId xmlns:a16="http://schemas.microsoft.com/office/drawing/2014/main" id="{7E95B7BE-D1DF-4884-948C-8C01CF8985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179" y="6535998"/>
            <a:ext cx="562220" cy="198856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0D344F93-5CE1-486A-A9F9-223624D3F23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1844" y="6525512"/>
            <a:ext cx="1119185" cy="208732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1D986CC6-59BC-4C4E-ACBA-F36A3F1213C2}"/>
              </a:ext>
            </a:extLst>
          </p:cNvPr>
          <p:cNvSpPr/>
          <p:nvPr/>
        </p:nvSpPr>
        <p:spPr>
          <a:xfrm>
            <a:off x="0" y="4800601"/>
            <a:ext cx="12192000" cy="1311667"/>
          </a:xfrm>
          <a:prstGeom prst="rect">
            <a:avLst/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AT" sz="1900" err="1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sp>
        <p:nvSpPr>
          <p:cNvPr id="26" name="Titel 3">
            <a:extLst>
              <a:ext uri="{FF2B5EF4-FFF2-40B4-BE49-F238E27FC236}">
                <a16:creationId xmlns:a16="http://schemas.microsoft.com/office/drawing/2014/main" id="{BD14E740-D602-4162-9AE0-68232140CFDB}"/>
              </a:ext>
            </a:extLst>
          </p:cNvPr>
          <p:cNvSpPr txBox="1">
            <a:spLocks/>
          </p:cNvSpPr>
          <p:nvPr/>
        </p:nvSpPr>
        <p:spPr>
          <a:xfrm>
            <a:off x="127140" y="4758339"/>
            <a:ext cx="2985983" cy="4622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AT" altLang="de-DE" sz="1600" b="0">
                <a:solidFill>
                  <a:schemeClr val="tx1"/>
                </a:solidFill>
                <a:latin typeface="Gill Sans MT"/>
              </a:rPr>
              <a:t>Safer Internet Day: 7. Februar 2023 </a:t>
            </a:r>
            <a:endParaRPr lang="de-AT" sz="1600" b="0">
              <a:solidFill>
                <a:schemeClr val="tx1"/>
              </a:solidFill>
            </a:endParaRPr>
          </a:p>
        </p:txBody>
      </p:sp>
      <p:sp>
        <p:nvSpPr>
          <p:cNvPr id="27" name="Untertitel 4">
            <a:extLst>
              <a:ext uri="{FF2B5EF4-FFF2-40B4-BE49-F238E27FC236}">
                <a16:creationId xmlns:a16="http://schemas.microsoft.com/office/drawing/2014/main" id="{92A5B040-DF83-4C67-87E6-463E8A792E95}"/>
              </a:ext>
            </a:extLst>
          </p:cNvPr>
          <p:cNvSpPr txBox="1">
            <a:spLocks/>
          </p:cNvSpPr>
          <p:nvPr/>
        </p:nvSpPr>
        <p:spPr>
          <a:xfrm>
            <a:off x="103009" y="5220248"/>
            <a:ext cx="9043883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buNone/>
              <a:defRPr/>
            </a:pPr>
            <a:r>
              <a:rPr lang="de-DE" sz="2400" b="1">
                <a:solidFill>
                  <a:schemeClr val="tx1"/>
                </a:solidFill>
                <a:latin typeface="Gill Sans MT"/>
              </a:rPr>
              <a:t>Jugendliche und Fake News</a:t>
            </a:r>
            <a:endParaRPr lang="en-US" sz="2400" b="1">
              <a:solidFill>
                <a:schemeClr val="tx1"/>
              </a:solidFill>
              <a:latin typeface="Gill Sans MT"/>
            </a:endParaRPr>
          </a:p>
        </p:txBody>
      </p:sp>
      <p:sp>
        <p:nvSpPr>
          <p:cNvPr id="28" name="Untertitel 4">
            <a:extLst>
              <a:ext uri="{FF2B5EF4-FFF2-40B4-BE49-F238E27FC236}">
                <a16:creationId xmlns:a16="http://schemas.microsoft.com/office/drawing/2014/main" id="{417C1523-6645-4740-A80B-9BC6171E7C6B}"/>
              </a:ext>
            </a:extLst>
          </p:cNvPr>
          <p:cNvSpPr txBox="1">
            <a:spLocks/>
          </p:cNvSpPr>
          <p:nvPr/>
        </p:nvSpPr>
        <p:spPr>
          <a:xfrm>
            <a:off x="9198430" y="5790180"/>
            <a:ext cx="2933700" cy="32085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200">
              <a:buNone/>
              <a:defRPr/>
            </a:pPr>
            <a:r>
              <a:rPr lang="de-AT" sz="1600">
                <a:solidFill>
                  <a:schemeClr val="tx1"/>
                </a:solidFill>
                <a:latin typeface="Gill Sans MT"/>
              </a:rPr>
              <a:t>Pressegespräch, 2. Februar 2023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5C91BDC-5DFE-42CA-97B0-5FF02979D0B9}"/>
              </a:ext>
            </a:extLst>
          </p:cNvPr>
          <p:cNvSpPr/>
          <p:nvPr/>
        </p:nvSpPr>
        <p:spPr>
          <a:xfrm>
            <a:off x="110387" y="5622114"/>
            <a:ext cx="6106454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de-DE" sz="2000">
                <a:latin typeface="Gill Sans MT" panose="020B0502020104020203" pitchFamily="34" charset="0"/>
                <a:cs typeface="Calibri"/>
              </a:rPr>
              <a:t>Studie zum Safer Internet Day 2023</a:t>
            </a: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9DD974C7-F185-4283-94F0-FDBD642E0D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43" y="6539916"/>
            <a:ext cx="1119185" cy="198324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7B6749DD-1BDE-2AE7-A569-C8D9F1CA1F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196" y="6483073"/>
            <a:ext cx="1130019" cy="30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37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B6578C08-D4B8-43F2-A617-6126BA4066E2}"/>
              </a:ext>
            </a:extLst>
          </p:cNvPr>
          <p:cNvSpPr/>
          <p:nvPr/>
        </p:nvSpPr>
        <p:spPr>
          <a:xfrm>
            <a:off x="0" y="1"/>
            <a:ext cx="12192000" cy="6398685"/>
          </a:xfrm>
          <a:prstGeom prst="rect">
            <a:avLst/>
          </a:prstGeom>
          <a:solidFill>
            <a:srgbClr val="CDEEFD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AT" sz="1900" err="1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2550F53-5660-442A-95B4-D3AAFEB62437}"/>
              </a:ext>
            </a:extLst>
          </p:cNvPr>
          <p:cNvSpPr txBox="1"/>
          <p:nvPr/>
        </p:nvSpPr>
        <p:spPr>
          <a:xfrm>
            <a:off x="4526144" y="6438443"/>
            <a:ext cx="7429499" cy="3847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de-AT" sz="1900">
                <a:latin typeface="Gill Sans MT"/>
              </a:rPr>
              <a:t>Safer Internet Day 2023  #SID2023AT</a:t>
            </a:r>
            <a:endParaRPr lang="de-AT" sz="1900">
              <a:latin typeface="Gill Sans MT" panose="020B0502020104020203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9EFC5AA-157D-45F7-AFB4-D817B222B3E4}"/>
              </a:ext>
            </a:extLst>
          </p:cNvPr>
          <p:cNvSpPr/>
          <p:nvPr/>
        </p:nvSpPr>
        <p:spPr>
          <a:xfrm>
            <a:off x="2133600" y="4981788"/>
            <a:ext cx="7924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1800"/>
              </a:spcAft>
              <a:buClr>
                <a:srgbClr val="F39200"/>
              </a:buClr>
              <a:buSzPct val="90000"/>
              <a:buFont typeface="Wingdings" pitchFamily="2" charset="2"/>
              <a:buChar char="ì"/>
              <a:defRPr/>
            </a:pPr>
            <a:r>
              <a:rPr lang="de-DE" sz="2000">
                <a:solidFill>
                  <a:prstClr val="black"/>
                </a:solidFill>
                <a:latin typeface="Gill Sans MT" panose="020B0502020104020203" pitchFamily="34" charset="0"/>
                <a:ea typeface="ＭＳ Ｐゴシック" pitchFamily="34" charset="-128"/>
              </a:rPr>
              <a:t> Internationale Informationen unter </a:t>
            </a:r>
            <a:r>
              <a:rPr lang="de-AT" sz="2000" b="1">
                <a:solidFill>
                  <a:prstClr val="black"/>
                </a:solidFill>
                <a:latin typeface="Gill Sans MT" panose="020B0502020104020203" pitchFamily="34" charset="0"/>
              </a:rPr>
              <a:t>www.saferinternetday.org</a:t>
            </a:r>
            <a:endParaRPr lang="de-DE" sz="2000" b="1">
              <a:solidFill>
                <a:prstClr val="black"/>
              </a:solidFill>
              <a:latin typeface="Gill Sans MT" panose="020B0502020104020203" pitchFamily="34" charset="0"/>
              <a:ea typeface="ＭＳ Ｐゴシック" pitchFamily="34" charset="-12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1D3ED4-21C0-4382-BBCB-71DF65A95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494" y="6521265"/>
            <a:ext cx="219075" cy="219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EE0F58A4-8FBC-E394-975E-048BA7115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209" y="889092"/>
            <a:ext cx="6407331" cy="360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72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2A8F22A1-D25A-48E9-83A7-7C88352704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5" t="21486" r="9385" b="3919"/>
          <a:stretch/>
        </p:blipFill>
        <p:spPr>
          <a:xfrm>
            <a:off x="0" y="1"/>
            <a:ext cx="12192000" cy="640360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5A527A2-BF3C-4DEB-C66D-78305611501D}"/>
              </a:ext>
            </a:extLst>
          </p:cNvPr>
          <p:cNvSpPr txBox="1"/>
          <p:nvPr/>
        </p:nvSpPr>
        <p:spPr>
          <a:xfrm>
            <a:off x="4526144" y="6438443"/>
            <a:ext cx="7429499" cy="3847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defRPr/>
            </a:pPr>
            <a:r>
              <a:rPr lang="de-AT" sz="1900">
                <a:latin typeface="Gill Sans MT"/>
              </a:rPr>
              <a:t>Safer Internet Day 2023  #SID2023AT</a:t>
            </a:r>
            <a:endParaRPr lang="de-AT" sz="1900">
              <a:latin typeface="Gill Sans MT" panose="020B05020201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790A7F-3773-FF27-A8C8-F9C1D4EAC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494" y="6521265"/>
            <a:ext cx="219075" cy="219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912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Baum, draußen, Boden, Person enthält.&#10;&#10;Automatisch generierte Beschreibung">
            <a:extLst>
              <a:ext uri="{FF2B5EF4-FFF2-40B4-BE49-F238E27FC236}">
                <a16:creationId xmlns:a16="http://schemas.microsoft.com/office/drawing/2014/main" id="{377A00FD-511D-47C7-8910-9BD729FAEF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06" b="16846"/>
          <a:stretch/>
        </p:blipFill>
        <p:spPr>
          <a:xfrm>
            <a:off x="0" y="0"/>
            <a:ext cx="12192000" cy="6412316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F73EBC6B-04F3-4240-9BA3-F9FAE2CA9C84}"/>
              </a:ext>
            </a:extLst>
          </p:cNvPr>
          <p:cNvSpPr/>
          <p:nvPr/>
        </p:nvSpPr>
        <p:spPr>
          <a:xfrm>
            <a:off x="10010114" y="5596057"/>
            <a:ext cx="2181886" cy="716402"/>
          </a:xfrm>
          <a:prstGeom prst="rect">
            <a:avLst/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900" err="1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2550F53-5660-442A-95B4-D3AAFEB62437}"/>
              </a:ext>
            </a:extLst>
          </p:cNvPr>
          <p:cNvSpPr txBox="1"/>
          <p:nvPr/>
        </p:nvSpPr>
        <p:spPr>
          <a:xfrm>
            <a:off x="3945622" y="6438443"/>
            <a:ext cx="8001000" cy="3847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de-DE" sz="1900">
                <a:latin typeface="Gill Sans MT"/>
                <a:ea typeface="ＭＳ Ｐゴシック"/>
              </a:rPr>
              <a:t>Safer Internet-Aktionsmonat gemeinsam mit dem BMBWF </a:t>
            </a:r>
            <a:r>
              <a:rPr lang="de-AT" sz="1900">
                <a:latin typeface="Gill Sans MT"/>
              </a:rPr>
              <a:t>#SID2023AT</a:t>
            </a:r>
            <a:endParaRPr lang="de-AT" sz="1900">
              <a:latin typeface="Gill Sans MT" panose="020B0502020104020203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41B4CC2-35C2-4F14-82F5-1D925FD54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115" y="5606505"/>
            <a:ext cx="2181885" cy="73045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FC47F5D-D515-C5B9-DD50-00DEDD628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494" y="6521265"/>
            <a:ext cx="219075" cy="219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227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369A397A-CAFF-0631-2F4B-9651497616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37" r="466" b="7956"/>
          <a:stretch/>
        </p:blipFill>
        <p:spPr>
          <a:xfrm>
            <a:off x="0" y="-1"/>
            <a:ext cx="12192000" cy="6412317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93D626AF-6B4F-45B6-9D81-2DAF8B5B43ED}"/>
              </a:ext>
            </a:extLst>
          </p:cNvPr>
          <p:cNvSpPr/>
          <p:nvPr/>
        </p:nvSpPr>
        <p:spPr>
          <a:xfrm>
            <a:off x="1524000" y="4586528"/>
            <a:ext cx="9144001" cy="1096225"/>
          </a:xfrm>
          <a:prstGeom prst="rect">
            <a:avLst/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AT" sz="1900" err="1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2550F53-5660-442A-95B4-D3AAFEB62437}"/>
              </a:ext>
            </a:extLst>
          </p:cNvPr>
          <p:cNvSpPr txBox="1"/>
          <p:nvPr/>
        </p:nvSpPr>
        <p:spPr>
          <a:xfrm>
            <a:off x="4429126" y="6438443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AT" sz="1900">
                <a:solidFill>
                  <a:prstClr val="black"/>
                </a:solidFill>
                <a:latin typeface="Gill Sans MT" panose="020B0502020104020203" pitchFamily="34" charset="0"/>
              </a:rPr>
              <a:t>Schwerpunktthema </a:t>
            </a:r>
          </a:p>
        </p:txBody>
      </p:sp>
      <p:sp>
        <p:nvSpPr>
          <p:cNvPr id="7" name="Untertitel 4">
            <a:extLst>
              <a:ext uri="{FF2B5EF4-FFF2-40B4-BE49-F238E27FC236}">
                <a16:creationId xmlns:a16="http://schemas.microsoft.com/office/drawing/2014/main" id="{ABE8340B-3DD9-42A8-A8B8-46200DFEF4DC}"/>
              </a:ext>
            </a:extLst>
          </p:cNvPr>
          <p:cNvSpPr txBox="1">
            <a:spLocks/>
          </p:cNvSpPr>
          <p:nvPr/>
        </p:nvSpPr>
        <p:spPr>
          <a:xfrm>
            <a:off x="1514685" y="4693321"/>
            <a:ext cx="9148657" cy="5909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buNone/>
              <a:defRPr/>
            </a:pPr>
            <a:r>
              <a:rPr lang="de-DE" sz="3600" b="1">
                <a:solidFill>
                  <a:schemeClr val="tx1"/>
                </a:solidFill>
                <a:latin typeface="Gill Sans MT"/>
              </a:rPr>
              <a:t>Falschinformationen im Internet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B383468-EA88-449C-AC86-DEB8D6666A68}"/>
              </a:ext>
            </a:extLst>
          </p:cNvPr>
          <p:cNvSpPr/>
          <p:nvPr/>
        </p:nvSpPr>
        <p:spPr>
          <a:xfrm>
            <a:off x="1524001" y="5174188"/>
            <a:ext cx="9148657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de-DE" sz="2400">
                <a:latin typeface="Calibri"/>
                <a:cs typeface="Calibri"/>
              </a:rPr>
              <a:t>Jugendliche im Fake News Dilemma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1E95E7D-774C-0D6C-78A2-BE120C9C740D}"/>
              </a:ext>
            </a:extLst>
          </p:cNvPr>
          <p:cNvSpPr txBox="1"/>
          <p:nvPr/>
        </p:nvSpPr>
        <p:spPr>
          <a:xfrm rot="5400000">
            <a:off x="11220176" y="729053"/>
            <a:ext cx="1673553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AT" sz="800">
                <a:solidFill>
                  <a:schemeClr val="bg1">
                    <a:lumMod val="95000"/>
                  </a:schemeClr>
                </a:solidFill>
                <a:ea typeface="+mn-lt"/>
                <a:cs typeface="+mn-lt"/>
              </a:rPr>
              <a:t>Foto von Max Fischer von </a:t>
            </a:r>
            <a:r>
              <a:rPr lang="de-AT" sz="800" err="1">
                <a:solidFill>
                  <a:schemeClr val="bg1">
                    <a:lumMod val="95000"/>
                  </a:schemeClr>
                </a:solidFill>
                <a:ea typeface="+mn-lt"/>
                <a:cs typeface="+mn-lt"/>
              </a:rPr>
              <a:t>Pexels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265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23DF3B48-A52D-44DB-9E85-A1C2B4620523}"/>
              </a:ext>
            </a:extLst>
          </p:cNvPr>
          <p:cNvSpPr/>
          <p:nvPr/>
        </p:nvSpPr>
        <p:spPr>
          <a:xfrm>
            <a:off x="950794" y="995746"/>
            <a:ext cx="10290411" cy="4866508"/>
          </a:xfrm>
          <a:prstGeom prst="rect">
            <a:avLst/>
          </a:prstGeom>
          <a:solidFill>
            <a:schemeClr val="bg1">
              <a:alpha val="50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90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2550F53-5660-442A-95B4-D3AAFEB62437}"/>
              </a:ext>
            </a:extLst>
          </p:cNvPr>
          <p:cNvSpPr txBox="1"/>
          <p:nvPr/>
        </p:nvSpPr>
        <p:spPr>
          <a:xfrm>
            <a:off x="4429126" y="6438443"/>
            <a:ext cx="77628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900">
                <a:latin typeface="Gill Sans MT" panose="020B0502020104020203" pitchFamily="34" charset="0"/>
              </a:rPr>
              <a:t>Erhebungsdesign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F0C9D649-8711-4A44-9E86-85171C518E68}"/>
              </a:ext>
            </a:extLst>
          </p:cNvPr>
          <p:cNvSpPr txBox="1">
            <a:spLocks/>
          </p:cNvSpPr>
          <p:nvPr/>
        </p:nvSpPr>
        <p:spPr>
          <a:xfrm>
            <a:off x="1438366" y="1336218"/>
            <a:ext cx="9315268" cy="4320960"/>
          </a:xfrm>
          <a:prstGeom prst="rect">
            <a:avLst/>
          </a:prstGeom>
        </p:spPr>
        <p:txBody>
          <a:bodyPr lIns="288000" tIns="45720" rIns="91440" bIns="45720" anchor="t"/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39200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434F55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0"/>
              </a:spcBef>
              <a:spcAft>
                <a:spcPct val="30000"/>
              </a:spcAft>
              <a:buNone/>
            </a:pPr>
            <a:r>
              <a:rPr lang="de-AT" sz="2000" b="1">
                <a:solidFill>
                  <a:schemeClr val="tx1"/>
                </a:solidFill>
                <a:latin typeface="Gill Sans MT"/>
              </a:rPr>
              <a:t>Stichprobe……………………	</a:t>
            </a:r>
            <a:r>
              <a:rPr lang="de-AT" sz="2000">
                <a:solidFill>
                  <a:schemeClr val="tx1"/>
                </a:solidFill>
                <a:latin typeface="Gill Sans MT"/>
              </a:rPr>
              <a:t>n=400 11- bis 17-jährige </a:t>
            </a:r>
            <a:r>
              <a:rPr lang="de-AT" sz="2000" err="1">
                <a:solidFill>
                  <a:schemeClr val="tx1"/>
                </a:solidFill>
                <a:latin typeface="Gill Sans MT"/>
              </a:rPr>
              <a:t>Österreicher:innen</a:t>
            </a:r>
            <a:r>
              <a:rPr lang="de-AT" sz="2000">
                <a:solidFill>
                  <a:schemeClr val="tx1"/>
                </a:solidFill>
                <a:latin typeface="Gill Sans MT"/>
              </a:rPr>
              <a:t>,</a:t>
            </a:r>
            <a:br>
              <a:rPr lang="de-AT" sz="2000"/>
            </a:br>
            <a:r>
              <a:rPr lang="de-AT" sz="2000">
                <a:solidFill>
                  <a:schemeClr val="tx1"/>
                </a:solidFill>
                <a:latin typeface="Gill Sans MT"/>
              </a:rPr>
              <a:t>				quotiert nach Alter und Geschlecht; 					zusätzlich fünf Fokusgruppen (n=70 13-19 Jahre)</a:t>
            </a:r>
          </a:p>
          <a:p>
            <a:pPr>
              <a:spcBef>
                <a:spcPts val="3000"/>
              </a:spcBef>
              <a:spcAft>
                <a:spcPct val="30000"/>
              </a:spcAft>
              <a:buNone/>
            </a:pPr>
            <a:r>
              <a:rPr lang="de-AT" sz="2000" b="1">
                <a:solidFill>
                  <a:schemeClr val="tx1"/>
                </a:solidFill>
              </a:rPr>
              <a:t>Erhebungsmethode…………	</a:t>
            </a:r>
            <a:r>
              <a:rPr lang="de-AT" sz="2000">
                <a:solidFill>
                  <a:schemeClr val="tx1"/>
                </a:solidFill>
              </a:rPr>
              <a:t>Online</a:t>
            </a:r>
          </a:p>
          <a:p>
            <a:pPr>
              <a:spcBef>
                <a:spcPts val="3000"/>
              </a:spcBef>
              <a:spcAft>
                <a:spcPct val="30000"/>
              </a:spcAft>
              <a:buNone/>
            </a:pPr>
            <a:r>
              <a:rPr lang="de-AT" sz="2000" b="1">
                <a:solidFill>
                  <a:schemeClr val="tx1"/>
                </a:solidFill>
                <a:latin typeface="Gill Sans MT"/>
              </a:rPr>
              <a:t>Befragungszeitraum………...</a:t>
            </a:r>
            <a:r>
              <a:rPr lang="de-AT" sz="2000">
                <a:solidFill>
                  <a:schemeClr val="tx1"/>
                </a:solidFill>
                <a:latin typeface="Gill Sans MT"/>
              </a:rPr>
              <a:t>	November 2022</a:t>
            </a:r>
            <a:endParaRPr lang="de-AT" sz="2000">
              <a:solidFill>
                <a:schemeClr val="tx1"/>
              </a:solidFill>
            </a:endParaRPr>
          </a:p>
          <a:p>
            <a:pPr>
              <a:spcBef>
                <a:spcPts val="3000"/>
              </a:spcBef>
              <a:spcAft>
                <a:spcPct val="30000"/>
              </a:spcAft>
              <a:buNone/>
            </a:pPr>
            <a:r>
              <a:rPr lang="de-AT" sz="2000" b="1">
                <a:solidFill>
                  <a:schemeClr val="tx1"/>
                </a:solidFill>
              </a:rPr>
              <a:t>Durchführung………………..	</a:t>
            </a:r>
            <a:r>
              <a:rPr lang="de-AT" sz="2000">
                <a:solidFill>
                  <a:schemeClr val="tx1"/>
                </a:solidFill>
              </a:rPr>
              <a:t>jugendkultur.at – Institut für Jugendkultur-					</a:t>
            </a:r>
            <a:r>
              <a:rPr lang="de-AT" sz="2000" err="1">
                <a:solidFill>
                  <a:schemeClr val="tx1"/>
                </a:solidFill>
              </a:rPr>
              <a:t>forschung</a:t>
            </a:r>
            <a:r>
              <a:rPr lang="de-AT" sz="2000">
                <a:solidFill>
                  <a:schemeClr val="tx1"/>
                </a:solidFill>
              </a:rPr>
              <a:t> und Kulturvermittlung</a:t>
            </a:r>
          </a:p>
          <a:p>
            <a:pPr>
              <a:spcBef>
                <a:spcPts val="3000"/>
              </a:spcBef>
              <a:spcAft>
                <a:spcPct val="30000"/>
              </a:spcAft>
              <a:buNone/>
            </a:pPr>
            <a:r>
              <a:rPr lang="de-AT" sz="2000" b="1">
                <a:solidFill>
                  <a:schemeClr val="tx1"/>
                </a:solidFill>
                <a:latin typeface="Gill Sans MT"/>
              </a:rPr>
              <a:t>Studienleitung………………..</a:t>
            </a:r>
            <a:r>
              <a:rPr lang="de-AT" sz="2000">
                <a:solidFill>
                  <a:schemeClr val="tx1"/>
                </a:solidFill>
                <a:latin typeface="Gill Sans MT"/>
              </a:rPr>
              <a:t>	Mag. Julia Kaff und Natali </a:t>
            </a:r>
            <a:r>
              <a:rPr lang="de-AT" sz="2000" err="1">
                <a:solidFill>
                  <a:schemeClr val="tx1"/>
                </a:solidFill>
                <a:latin typeface="Gill Sans MT"/>
              </a:rPr>
              <a:t>Gferer</a:t>
            </a:r>
            <a:r>
              <a:rPr lang="de-AT" sz="2000">
                <a:solidFill>
                  <a:schemeClr val="tx1"/>
                </a:solidFill>
                <a:latin typeface="Gill Sans MT"/>
              </a:rPr>
              <a:t>, BA</a:t>
            </a:r>
            <a:endParaRPr lang="de-AT" sz="2000">
              <a:solidFill>
                <a:schemeClr val="tx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BC495B6-FDAE-39AD-0D67-FC1D3CE5DD97}"/>
              </a:ext>
            </a:extLst>
          </p:cNvPr>
          <p:cNvSpPr txBox="1"/>
          <p:nvPr/>
        </p:nvSpPr>
        <p:spPr>
          <a:xfrm>
            <a:off x="893610" y="5918015"/>
            <a:ext cx="104047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i="1">
                <a:latin typeface="Gill Sans MT" panose="020B0502020104020203" pitchFamily="34" charset="0"/>
                <a:ea typeface="ＭＳ Ｐゴシック" pitchFamily="34" charset="-128"/>
              </a:rPr>
              <a:t>* Vergleichsstichprobe 2017: 14- bis 18-jährige </a:t>
            </a:r>
            <a:r>
              <a:rPr lang="de-AT" i="1" err="1">
                <a:latin typeface="Gill Sans MT" panose="020B0502020104020203" pitchFamily="34" charset="0"/>
                <a:ea typeface="ＭＳ Ｐゴシック" pitchFamily="34" charset="-128"/>
              </a:rPr>
              <a:t>Österreicher:innen</a:t>
            </a:r>
            <a:r>
              <a:rPr lang="de-AT" i="1">
                <a:latin typeface="Gill Sans MT" panose="020B0502020104020203" pitchFamily="34" charset="0"/>
                <a:ea typeface="ＭＳ Ｐゴシック" pitchFamily="34" charset="-128"/>
              </a:rPr>
              <a:t> </a:t>
            </a:r>
            <a:r>
              <a:rPr lang="de-AT" i="1">
                <a:latin typeface="Gill Sans MT"/>
              </a:rPr>
              <a:t>quotiert nach Alter und Geschlecht</a:t>
            </a:r>
            <a:r>
              <a:rPr lang="de-AT" i="1">
                <a:latin typeface="Gill Sans MT" panose="020B0502020104020203" pitchFamily="34" charset="0"/>
                <a:ea typeface="ＭＳ Ｐゴシック" pitchFamily="34" charset="-128"/>
              </a:rPr>
              <a:t>; n=400 </a:t>
            </a:r>
            <a:endParaRPr lang="de-AT" i="1"/>
          </a:p>
        </p:txBody>
      </p:sp>
    </p:spTree>
    <p:extLst>
      <p:ext uri="{BB962C8B-B14F-4D97-AF65-F5344CB8AC3E}">
        <p14:creationId xmlns:p14="http://schemas.microsoft.com/office/powerpoint/2010/main" val="281563429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2503</Words>
  <Application>Microsoft Office PowerPoint</Application>
  <PresentationFormat>Breitbild</PresentationFormat>
  <Paragraphs>287</Paragraphs>
  <Slides>49</Slides>
  <Notes>41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49</vt:i4>
      </vt:variant>
    </vt:vector>
  </HeadingPairs>
  <TitlesOfParts>
    <vt:vector size="56" baseType="lpstr">
      <vt:lpstr>Arial</vt:lpstr>
      <vt:lpstr>Calibri</vt:lpstr>
      <vt:lpstr>Calibri Light</vt:lpstr>
      <vt:lpstr>Gill Sans MT</vt:lpstr>
      <vt:lpstr>Wingdings</vt:lpstr>
      <vt:lpstr>1_Office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Chartsband JIM 2022 und Cyber-Mobbing 2022</dc:title>
  <dc:creator>lili</dc:creator>
  <cp:lastModifiedBy>Matthias Jax</cp:lastModifiedBy>
  <cp:revision>2</cp:revision>
  <cp:lastPrinted>2022-02-02T16:02:18Z</cp:lastPrinted>
  <dcterms:created xsi:type="dcterms:W3CDTF">2018-07-11T13:12:25Z</dcterms:created>
  <dcterms:modified xsi:type="dcterms:W3CDTF">2023-02-01T10:05:15Z</dcterms:modified>
</cp:coreProperties>
</file>