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61"/>
  </p:notesMasterIdLst>
  <p:handoutMasterIdLst>
    <p:handoutMasterId r:id="rId62"/>
  </p:handoutMasterIdLst>
  <p:sldIdLst>
    <p:sldId id="360" r:id="rId2"/>
    <p:sldId id="801" r:id="rId3"/>
    <p:sldId id="409" r:id="rId4"/>
    <p:sldId id="475" r:id="rId5"/>
    <p:sldId id="386" r:id="rId6"/>
    <p:sldId id="427" r:id="rId7"/>
    <p:sldId id="412" r:id="rId8"/>
    <p:sldId id="439" r:id="rId9"/>
    <p:sldId id="521" r:id="rId10"/>
    <p:sldId id="435" r:id="rId11"/>
    <p:sldId id="449" r:id="rId12"/>
    <p:sldId id="450" r:id="rId13"/>
    <p:sldId id="451" r:id="rId14"/>
    <p:sldId id="452" r:id="rId15"/>
    <p:sldId id="453" r:id="rId16"/>
    <p:sldId id="454" r:id="rId17"/>
    <p:sldId id="455" r:id="rId18"/>
    <p:sldId id="456" r:id="rId19"/>
    <p:sldId id="419" r:id="rId20"/>
    <p:sldId id="431" r:id="rId21"/>
    <p:sldId id="457" r:id="rId22"/>
    <p:sldId id="458" r:id="rId23"/>
    <p:sldId id="527" r:id="rId24"/>
    <p:sldId id="528" r:id="rId25"/>
    <p:sldId id="461" r:id="rId26"/>
    <p:sldId id="476" r:id="rId27"/>
    <p:sldId id="523" r:id="rId28"/>
    <p:sldId id="463" r:id="rId29"/>
    <p:sldId id="470" r:id="rId30"/>
    <p:sldId id="459" r:id="rId31"/>
    <p:sldId id="524" r:id="rId32"/>
    <p:sldId id="525" r:id="rId33"/>
    <p:sldId id="473" r:id="rId34"/>
    <p:sldId id="526" r:id="rId35"/>
    <p:sldId id="474" r:id="rId36"/>
    <p:sldId id="471" r:id="rId37"/>
    <p:sldId id="466" r:id="rId38"/>
    <p:sldId id="467" r:id="rId39"/>
    <p:sldId id="464" r:id="rId40"/>
    <p:sldId id="465" r:id="rId41"/>
    <p:sldId id="414" r:id="rId42"/>
    <p:sldId id="441" r:id="rId43"/>
    <p:sldId id="468" r:id="rId44"/>
    <p:sldId id="469" r:id="rId45"/>
    <p:sldId id="397" r:id="rId46"/>
    <p:sldId id="425" r:id="rId47"/>
    <p:sldId id="410" r:id="rId48"/>
    <p:sldId id="477" r:id="rId49"/>
    <p:sldId id="444" r:id="rId50"/>
    <p:sldId id="445" r:id="rId51"/>
    <p:sldId id="418" r:id="rId52"/>
    <p:sldId id="436" r:id="rId53"/>
    <p:sldId id="478" r:id="rId54"/>
    <p:sldId id="479" r:id="rId55"/>
    <p:sldId id="420" r:id="rId56"/>
    <p:sldId id="429" r:id="rId57"/>
    <p:sldId id="416" r:id="rId58"/>
    <p:sldId id="443" r:id="rId59"/>
    <p:sldId id="530" r:id="rId60"/>
  </p:sldIdLst>
  <p:sldSz cx="9144000" cy="6858000" type="screen4x3"/>
  <p:notesSz cx="6805613" cy="9944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50" userDrawn="1">
          <p15:clr>
            <a:srgbClr val="A4A3A4"/>
          </p15:clr>
        </p15:guide>
        <p15:guide id="2" pos="303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ederica" initials="f" lastIdx="5" clrIdx="0"/>
  <p:cmAuthor id="2" name="Barbara Buchegger" initials="BB" lastIdx="12" clrIdx="1"/>
  <p:cmAuthor id="3" name="Barbara Buchegger" initials="BB [2]" lastIdx="1" clrIdx="2"/>
  <p:cmAuthor id="4" name="Barbara Buchegger" initials="BB [3]" lastIdx="1" clrIdx="3"/>
  <p:cmAuthor id="5" name="Barbara Buchegger" initials="BB [4]" lastIdx="1" clrIdx="4"/>
  <p:cmAuthor id="6" name="Barbara Buchegger" initials="BB [5]" lastIdx="1" clrIdx="5"/>
  <p:cmAuthor id="7" name="Barbara Buchegger" initials="BB [6]" lastIdx="1" clrIdx="6"/>
  <p:cmAuthor id="8" name="Barbara Buchegger" initials="BB [7]" lastIdx="1" clrIdx="7"/>
  <p:cmAuthor id="9" name="Barbara Buchegger" initials="BB [8]" lastIdx="1" clrIdx="8"/>
  <p:cmAuthor id="10" name="Barbara Buchegger" initials="BB [9]" lastIdx="1" clrIdx="9"/>
  <p:cmAuthor id="11" name="Barbara Buchegger" initials="BB [10]" lastIdx="1" clrIdx="10"/>
  <p:cmAuthor id="12" name="Barbara Buchegger" initials="BB [11]" lastIdx="1" clrIdx="11"/>
  <p:cmAuthor id="13" name="Barbara Buchegger" initials="BB [12]" lastIdx="1" clrIdx="12"/>
  <p:cmAuthor id="14" name="Barbara Buchegger" initials="BB [13]" lastIdx="1" clrIdx="13"/>
  <p:cmAuthor id="15" name="Barbara Buchegger" initials="BB [14]" lastIdx="1" clrIdx="14"/>
  <p:cmAuthor id="16" name="Barbara Buchegger" initials="BB [15]" lastIdx="1" clrIdx="15"/>
  <p:cmAuthor id="17" name="Barbara Buchegger" initials="BB [16]" lastIdx="1" clrIdx="16"/>
  <p:cmAuthor id="18" name="Barbara Buchegger" initials="BB [17]" lastIdx="1" clrIdx="17"/>
  <p:cmAuthor id="19" name="Barbara Buchegger" initials="BB [18]" lastIdx="1" clrIdx="18"/>
  <p:cmAuthor id="20" name="Barbara Buchegger" initials="BB [19]" lastIdx="1" clrIdx="19"/>
  <p:cmAuthor id="21" name="Barbara Buchegger" initials="BB [20]" lastIdx="1" clrIdx="20"/>
  <p:cmAuthor id="22" name="Barbara Buchegger" initials="BB [21]" lastIdx="1" clrIdx="21"/>
  <p:cmAuthor id="23" name="Marlene Kettinger" initials="MK" lastIdx="1" clrIdx="22"/>
  <p:cmAuthor id="24" name="Matthias Jax" initials="MJ" lastIdx="1" clrIdx="23">
    <p:extLst>
      <p:ext uri="{19B8F6BF-5375-455C-9EA6-DF929625EA0E}">
        <p15:presenceInfo xmlns:p15="http://schemas.microsoft.com/office/powerpoint/2012/main" userId="5e50e151f25829b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9200"/>
    <a:srgbClr val="990033"/>
    <a:srgbClr val="434F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D51BC0-39C1-4014-8D65-ACD491B0C24A}" v="3" dt="2023-04-26T07:23:51.0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59" autoAdjust="0"/>
    <p:restoredTop sz="75890" autoAdjust="0"/>
  </p:normalViewPr>
  <p:slideViewPr>
    <p:cSldViewPr snapToGrid="0" showGuides="1">
      <p:cViewPr varScale="1">
        <p:scale>
          <a:sx n="84" d="100"/>
          <a:sy n="84" d="100"/>
        </p:scale>
        <p:origin x="1500" y="60"/>
      </p:cViewPr>
      <p:guideLst>
        <p:guide orient="horz" pos="550"/>
        <p:guide pos="3039"/>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0764"/>
    </p:cViewPr>
  </p:sorterViewPr>
  <p:notesViewPr>
    <p:cSldViewPr snapToGrid="0">
      <p:cViewPr varScale="1">
        <p:scale>
          <a:sx n="81" d="100"/>
          <a:sy n="81" d="100"/>
        </p:scale>
        <p:origin x="3258" y="9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commentAuthors" Target="commentAuthors.xml"/><Relationship Id="rId68"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ias Jax" userId="cd89ef17-9735-4177-9198-9f4f41e2c0d7" providerId="ADAL" clId="{78D51BC0-39C1-4014-8D65-ACD491B0C24A}"/>
    <pc:docChg chg="custSel modSld modMainMaster">
      <pc:chgData name="Matthias Jax" userId="cd89ef17-9735-4177-9198-9f4f41e2c0d7" providerId="ADAL" clId="{78D51BC0-39C1-4014-8D65-ACD491B0C24A}" dt="2023-04-26T07:23:55.191" v="8" actId="14100"/>
      <pc:docMkLst>
        <pc:docMk/>
      </pc:docMkLst>
      <pc:sldChg chg="modSp mod">
        <pc:chgData name="Matthias Jax" userId="cd89ef17-9735-4177-9198-9f4f41e2c0d7" providerId="ADAL" clId="{78D51BC0-39C1-4014-8D65-ACD491B0C24A}" dt="2023-04-26T07:23:43.872" v="2" actId="27636"/>
        <pc:sldMkLst>
          <pc:docMk/>
          <pc:sldMk cId="1735314840" sldId="439"/>
        </pc:sldMkLst>
        <pc:spChg chg="mod">
          <ac:chgData name="Matthias Jax" userId="cd89ef17-9735-4177-9198-9f4f41e2c0d7" providerId="ADAL" clId="{78D51BC0-39C1-4014-8D65-ACD491B0C24A}" dt="2023-04-26T07:23:43.872" v="2" actId="27636"/>
          <ac:spMkLst>
            <pc:docMk/>
            <pc:sldMk cId="1735314840" sldId="439"/>
            <ac:spMk id="16" creationId="{58B07BC8-482A-44DC-A17D-D7C88EBDA951}"/>
          </ac:spMkLst>
        </pc:spChg>
      </pc:sldChg>
      <pc:sldChg chg="addSp delSp modSp mod">
        <pc:chgData name="Matthias Jax" userId="cd89ef17-9735-4177-9198-9f4f41e2c0d7" providerId="ADAL" clId="{78D51BC0-39C1-4014-8D65-ACD491B0C24A}" dt="2023-04-26T07:23:55.191" v="8" actId="14100"/>
        <pc:sldMkLst>
          <pc:docMk/>
          <pc:sldMk cId="215342417" sldId="801"/>
        </pc:sldMkLst>
        <pc:spChg chg="del">
          <ac:chgData name="Matthias Jax" userId="cd89ef17-9735-4177-9198-9f4f41e2c0d7" providerId="ADAL" clId="{78D51BC0-39C1-4014-8D65-ACD491B0C24A}" dt="2023-04-26T07:23:51.005" v="4"/>
          <ac:spMkLst>
            <pc:docMk/>
            <pc:sldMk cId="215342417" sldId="801"/>
            <ac:spMk id="4" creationId="{FE8D3823-8C78-4688-A70D-3EEC7D755731}"/>
          </ac:spMkLst>
        </pc:spChg>
        <pc:picChg chg="add mod">
          <ac:chgData name="Matthias Jax" userId="cd89ef17-9735-4177-9198-9f4f41e2c0d7" providerId="ADAL" clId="{78D51BC0-39C1-4014-8D65-ACD491B0C24A}" dt="2023-04-26T07:23:55.191" v="8" actId="14100"/>
          <ac:picMkLst>
            <pc:docMk/>
            <pc:sldMk cId="215342417" sldId="801"/>
            <ac:picMk id="5" creationId="{32F4E9F9-7DB8-999D-5409-7797DE3360F1}"/>
          </ac:picMkLst>
        </pc:picChg>
        <pc:picChg chg="del">
          <ac:chgData name="Matthias Jax" userId="cd89ef17-9735-4177-9198-9f4f41e2c0d7" providerId="ADAL" clId="{78D51BC0-39C1-4014-8D65-ACD491B0C24A}" dt="2023-04-26T07:23:47.845" v="3" actId="478"/>
          <ac:picMkLst>
            <pc:docMk/>
            <pc:sldMk cId="215342417" sldId="801"/>
            <ac:picMk id="1026" creationId="{96C9A119-786D-4A61-8B90-E0B34117E1DE}"/>
          </ac:picMkLst>
        </pc:picChg>
      </pc:sldChg>
      <pc:sldMasterChg chg="modSldLayout">
        <pc:chgData name="Matthias Jax" userId="cd89ef17-9735-4177-9198-9f4f41e2c0d7" providerId="ADAL" clId="{78D51BC0-39C1-4014-8D65-ACD491B0C24A}" dt="2023-04-26T07:23:43.670" v="1"/>
        <pc:sldMasterMkLst>
          <pc:docMk/>
          <pc:sldMasterMk cId="2487646790" sldId="2147483660"/>
        </pc:sldMasterMkLst>
        <pc:sldLayoutChg chg="addSp delSp modSp mod">
          <pc:chgData name="Matthias Jax" userId="cd89ef17-9735-4177-9198-9f4f41e2c0d7" providerId="ADAL" clId="{78D51BC0-39C1-4014-8D65-ACD491B0C24A}" dt="2023-04-26T07:23:43.670" v="1"/>
          <pc:sldLayoutMkLst>
            <pc:docMk/>
            <pc:sldMasterMk cId="2487646790" sldId="2147483660"/>
            <pc:sldLayoutMk cId="2774457056" sldId="2147483661"/>
          </pc:sldLayoutMkLst>
          <pc:grpChg chg="del">
            <ac:chgData name="Matthias Jax" userId="cd89ef17-9735-4177-9198-9f4f41e2c0d7" providerId="ADAL" clId="{78D51BC0-39C1-4014-8D65-ACD491B0C24A}" dt="2023-04-26T07:23:41.855" v="0" actId="478"/>
            <ac:grpSpMkLst>
              <pc:docMk/>
              <pc:sldMasterMk cId="2487646790" sldId="2147483660"/>
              <pc:sldLayoutMk cId="2774457056" sldId="2147483661"/>
              <ac:grpSpMk id="13" creationId="{D2001761-690D-4A8E-83EE-955B544834AF}"/>
            </ac:grpSpMkLst>
          </pc:grpChg>
          <pc:picChg chg="add mod">
            <ac:chgData name="Matthias Jax" userId="cd89ef17-9735-4177-9198-9f4f41e2c0d7" providerId="ADAL" clId="{78D51BC0-39C1-4014-8D65-ACD491B0C24A}" dt="2023-04-26T07:23:43.670" v="1"/>
            <ac:picMkLst>
              <pc:docMk/>
              <pc:sldMasterMk cId="2487646790" sldId="2147483660"/>
              <pc:sldLayoutMk cId="2774457056" sldId="2147483661"/>
              <ac:picMk id="3" creationId="{A51629DB-2714-DD4D-759F-943137102578}"/>
            </ac:picMkLst>
          </pc:picChg>
          <pc:picChg chg="add mod">
            <ac:chgData name="Matthias Jax" userId="cd89ef17-9735-4177-9198-9f4f41e2c0d7" providerId="ADAL" clId="{78D51BC0-39C1-4014-8D65-ACD491B0C24A}" dt="2023-04-26T07:23:43.670" v="1"/>
            <ac:picMkLst>
              <pc:docMk/>
              <pc:sldMasterMk cId="2487646790" sldId="2147483660"/>
              <pc:sldLayoutMk cId="2774457056" sldId="2147483661"/>
              <ac:picMk id="4" creationId="{C37FC07F-DE24-36D9-AABE-B0ED198F6510}"/>
            </ac:picMkLst>
          </pc:picChg>
          <pc:picChg chg="add mod">
            <ac:chgData name="Matthias Jax" userId="cd89ef17-9735-4177-9198-9f4f41e2c0d7" providerId="ADAL" clId="{78D51BC0-39C1-4014-8D65-ACD491B0C24A}" dt="2023-04-26T07:23:43.670" v="1"/>
            <ac:picMkLst>
              <pc:docMk/>
              <pc:sldMasterMk cId="2487646790" sldId="2147483660"/>
              <pc:sldLayoutMk cId="2774457056" sldId="2147483661"/>
              <ac:picMk id="6" creationId="{634AE8ED-0ED8-5BC8-FB68-9C8CB437F8D3}"/>
            </ac:picMkLst>
          </pc:picChg>
          <pc:picChg chg="add mod">
            <ac:chgData name="Matthias Jax" userId="cd89ef17-9735-4177-9198-9f4f41e2c0d7" providerId="ADAL" clId="{78D51BC0-39C1-4014-8D65-ACD491B0C24A}" dt="2023-04-26T07:23:43.670" v="1"/>
            <ac:picMkLst>
              <pc:docMk/>
              <pc:sldMasterMk cId="2487646790" sldId="2147483660"/>
              <pc:sldLayoutMk cId="2774457056" sldId="2147483661"/>
              <ac:picMk id="7" creationId="{644F2D66-0304-64C6-ECE6-FB70B03AABCB}"/>
            </ac:picMkLst>
          </pc:picChg>
          <pc:picChg chg="add mod">
            <ac:chgData name="Matthias Jax" userId="cd89ef17-9735-4177-9198-9f4f41e2c0d7" providerId="ADAL" clId="{78D51BC0-39C1-4014-8D65-ACD491B0C24A}" dt="2023-04-26T07:23:43.670" v="1"/>
            <ac:picMkLst>
              <pc:docMk/>
              <pc:sldMasterMk cId="2487646790" sldId="2147483660"/>
              <pc:sldLayoutMk cId="2774457056" sldId="2147483661"/>
              <ac:picMk id="8" creationId="{9E19FD15-A372-F7CB-50DB-A62FF774B857}"/>
            </ac:picMkLst>
          </pc:picChg>
          <pc:picChg chg="add mod">
            <ac:chgData name="Matthias Jax" userId="cd89ef17-9735-4177-9198-9f4f41e2c0d7" providerId="ADAL" clId="{78D51BC0-39C1-4014-8D65-ACD491B0C24A}" dt="2023-04-26T07:23:43.670" v="1"/>
            <ac:picMkLst>
              <pc:docMk/>
              <pc:sldMasterMk cId="2487646790" sldId="2147483660"/>
              <pc:sldLayoutMk cId="2774457056" sldId="2147483661"/>
              <ac:picMk id="9" creationId="{AB7509C9-B707-98B9-398F-3FA35E56513B}"/>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43448096-CA18-4483-8A3B-F400D94E0B0E}"/>
              </a:ext>
            </a:extLst>
          </p:cNvPr>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de-AT"/>
          </a:p>
        </p:txBody>
      </p:sp>
      <p:sp>
        <p:nvSpPr>
          <p:cNvPr id="3" name="Datumsplatzhalter 2">
            <a:extLst>
              <a:ext uri="{FF2B5EF4-FFF2-40B4-BE49-F238E27FC236}">
                <a16:creationId xmlns:a16="http://schemas.microsoft.com/office/drawing/2014/main" id="{63AD4E35-2699-4A46-9356-0AE6AB818D3F}"/>
              </a:ext>
            </a:extLst>
          </p:cNvPr>
          <p:cNvSpPr>
            <a:spLocks noGrp="1"/>
          </p:cNvSpPr>
          <p:nvPr>
            <p:ph type="dt" sz="quarter" idx="1"/>
          </p:nvPr>
        </p:nvSpPr>
        <p:spPr>
          <a:xfrm>
            <a:off x="3854939" y="0"/>
            <a:ext cx="2949099" cy="498932"/>
          </a:xfrm>
          <a:prstGeom prst="rect">
            <a:avLst/>
          </a:prstGeom>
        </p:spPr>
        <p:txBody>
          <a:bodyPr vert="horz" lIns="91440" tIns="45720" rIns="91440" bIns="45720" rtlCol="0"/>
          <a:lstStyle>
            <a:lvl1pPr algn="r">
              <a:defRPr sz="1200"/>
            </a:lvl1pPr>
          </a:lstStyle>
          <a:p>
            <a:fld id="{AD6DB28E-C5F0-46A0-84EE-F5579FCF1F04}" type="datetimeFigureOut">
              <a:rPr lang="de-AT" smtClean="0"/>
              <a:t>26.04.2023</a:t>
            </a:fld>
            <a:endParaRPr lang="de-AT"/>
          </a:p>
        </p:txBody>
      </p:sp>
      <p:sp>
        <p:nvSpPr>
          <p:cNvPr id="4" name="Fußzeilenplatzhalter 3">
            <a:extLst>
              <a:ext uri="{FF2B5EF4-FFF2-40B4-BE49-F238E27FC236}">
                <a16:creationId xmlns:a16="http://schemas.microsoft.com/office/drawing/2014/main" id="{E437B0BD-6D93-43F2-8901-D49A4B921A8A}"/>
              </a:ext>
            </a:extLst>
          </p:cNvPr>
          <p:cNvSpPr>
            <a:spLocks noGrp="1"/>
          </p:cNvSpPr>
          <p:nvPr>
            <p:ph type="ftr" sz="quarter" idx="2"/>
          </p:nvPr>
        </p:nvSpPr>
        <p:spPr>
          <a:xfrm>
            <a:off x="0" y="9445170"/>
            <a:ext cx="2949099" cy="498931"/>
          </a:xfrm>
          <a:prstGeom prst="rect">
            <a:avLst/>
          </a:prstGeom>
        </p:spPr>
        <p:txBody>
          <a:bodyPr vert="horz" lIns="91440" tIns="45720" rIns="91440" bIns="45720" rtlCol="0" anchor="b"/>
          <a:lstStyle>
            <a:lvl1pPr algn="l">
              <a:defRPr sz="1200"/>
            </a:lvl1pPr>
          </a:lstStyle>
          <a:p>
            <a:endParaRPr lang="de-AT"/>
          </a:p>
        </p:txBody>
      </p:sp>
      <p:sp>
        <p:nvSpPr>
          <p:cNvPr id="5" name="Foliennummernplatzhalter 4">
            <a:extLst>
              <a:ext uri="{FF2B5EF4-FFF2-40B4-BE49-F238E27FC236}">
                <a16:creationId xmlns:a16="http://schemas.microsoft.com/office/drawing/2014/main" id="{9464C351-8CB0-485A-AF45-65D5EA7EC163}"/>
              </a:ext>
            </a:extLst>
          </p:cNvPr>
          <p:cNvSpPr>
            <a:spLocks noGrp="1"/>
          </p:cNvSpPr>
          <p:nvPr>
            <p:ph type="sldNum" sz="quarter" idx="3"/>
          </p:nvPr>
        </p:nvSpPr>
        <p:spPr>
          <a:xfrm>
            <a:off x="3854939" y="9445170"/>
            <a:ext cx="2949099" cy="498931"/>
          </a:xfrm>
          <a:prstGeom prst="rect">
            <a:avLst/>
          </a:prstGeom>
        </p:spPr>
        <p:txBody>
          <a:bodyPr vert="horz" lIns="91440" tIns="45720" rIns="91440" bIns="45720" rtlCol="0" anchor="b"/>
          <a:lstStyle>
            <a:lvl1pPr algn="r">
              <a:defRPr sz="1200"/>
            </a:lvl1pPr>
          </a:lstStyle>
          <a:p>
            <a:fld id="{D0559EEE-D8DD-45E3-9671-2C5A4B112598}" type="slidenum">
              <a:rPr lang="de-AT" smtClean="0"/>
              <a:t>‹Nr.›</a:t>
            </a:fld>
            <a:endParaRPr lang="de-AT"/>
          </a:p>
        </p:txBody>
      </p:sp>
    </p:spTree>
    <p:extLst>
      <p:ext uri="{BB962C8B-B14F-4D97-AF65-F5344CB8AC3E}">
        <p14:creationId xmlns:p14="http://schemas.microsoft.com/office/powerpoint/2010/main" val="21530104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6D4F06C4-ADF8-4350-A037-0F83E0B0DC09}" type="datetimeFigureOut">
              <a:rPr lang="de-AT" smtClean="0"/>
              <a:t>26.04.2023</a:t>
            </a:fld>
            <a:endParaRPr lang="de-AT"/>
          </a:p>
        </p:txBody>
      </p:sp>
      <p:sp>
        <p:nvSpPr>
          <p:cNvPr id="4" name="Folienbildplatzhalter 3"/>
          <p:cNvSpPr>
            <a:spLocks noGrp="1" noRot="1" noChangeAspect="1"/>
          </p:cNvSpPr>
          <p:nvPr>
            <p:ph type="sldImg" idx="2"/>
          </p:nvPr>
        </p:nvSpPr>
        <p:spPr>
          <a:xfrm>
            <a:off x="1166813" y="1243013"/>
            <a:ext cx="4471987" cy="3355975"/>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5BC9136F-CA9D-4FE5-85DC-58A8F95C26FC}" type="slidenum">
              <a:rPr lang="de-AT" smtClean="0"/>
              <a:t>‹Nr.›</a:t>
            </a:fld>
            <a:endParaRPr lang="de-AT"/>
          </a:p>
        </p:txBody>
      </p:sp>
    </p:spTree>
    <p:extLst>
      <p:ext uri="{BB962C8B-B14F-4D97-AF65-F5344CB8AC3E}">
        <p14:creationId xmlns:p14="http://schemas.microsoft.com/office/powerpoint/2010/main" val="1204009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pixabay.com/de/users/Alexas_Fotos-686414/"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b="1" dirty="0">
                <a:latin typeface="Arial" panose="020B0604020202020204" pitchFamily="34" charset="0"/>
                <a:ea typeface="ＭＳ Ｐゴシック" panose="020B0600070205080204" pitchFamily="34" charset="-128"/>
              </a:rPr>
              <a:t>Saferinternet.at</a:t>
            </a:r>
            <a:r>
              <a:rPr lang="de-DE" altLang="de-DE" dirty="0">
                <a:latin typeface="Arial" panose="020B0604020202020204" pitchFamily="34" charset="0"/>
                <a:ea typeface="ＭＳ Ｐゴシック" panose="020B0600070205080204" pitchFamily="34" charset="-128"/>
              </a:rPr>
              <a:t> unterstützt Kinder, Jugendliche, Eltern und Lehrende beim sicheren, kompetenten und verantwortungsvollen Umgang mit digitalen Medien</a:t>
            </a:r>
            <a:r>
              <a:rPr lang="de-DE" altLang="de-DE" dirty="0">
                <a:latin typeface="Times" panose="02020603050405020304" pitchFamily="18" charset="0"/>
                <a:ea typeface="ＭＳ Ｐゴシック" panose="020B0600070205080204" pitchFamily="34" charset="-128"/>
              </a:rPr>
              <a:t>. Auf der Website </a:t>
            </a:r>
            <a:r>
              <a:rPr lang="de-DE" altLang="de-DE" u="sng" dirty="0">
                <a:latin typeface="Times" panose="02020603050405020304" pitchFamily="18" charset="0"/>
                <a:ea typeface="ＭＳ Ｐゴシック" panose="020B0600070205080204" pitchFamily="34" charset="-128"/>
              </a:rPr>
              <a:t>www.saferinternet.at</a:t>
            </a:r>
            <a:r>
              <a:rPr lang="de-DE" altLang="de-DE" dirty="0">
                <a:latin typeface="Times" panose="02020603050405020304" pitchFamily="18" charset="0"/>
                <a:ea typeface="ＭＳ Ｐゴシック" panose="020B0600070205080204" pitchFamily="34" charset="-128"/>
              </a:rPr>
              <a:t> finden sich aktuelle Informationen und Tipps, kostenlose Broschüren und Materialien zum Download, Beratungsangebote sowie das Veranstaltungsservice. </a:t>
            </a:r>
            <a:r>
              <a:rPr lang="de-DE" altLang="de-DE" dirty="0">
                <a:latin typeface="Arial" panose="020B0604020202020204" pitchFamily="34" charset="0"/>
                <a:ea typeface="ＭＳ Ｐゴシック" panose="020B0600070205080204" pitchFamily="34" charset="-128"/>
              </a:rPr>
              <a:t>Die Initiative wird im Auftrag der Europäischen Kommission im Rahmen des CEF/Telecom-Programms umgesetzt.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altLang="de-DE" b="1" dirty="0">
              <a:latin typeface="Arial" panose="020B0604020202020204" pitchFamily="34" charset="0"/>
              <a:ea typeface="ＭＳ Ｐゴシック" panose="020B0600070205080204" pitchFamily="34" charset="-128"/>
            </a:endParaRPr>
          </a:p>
        </p:txBody>
      </p:sp>
      <p:sp>
        <p:nvSpPr>
          <p:cNvPr id="4" name="Foliennummernplatzhalter 3"/>
          <p:cNvSpPr>
            <a:spLocks noGrp="1"/>
          </p:cNvSpPr>
          <p:nvPr>
            <p:ph type="sldNum" sz="quarter" idx="10"/>
          </p:nvPr>
        </p:nvSpPr>
        <p:spPr/>
        <p:txBody>
          <a:bodyPr/>
          <a:lstStyle/>
          <a:p>
            <a:fld id="{5BC9136F-CA9D-4FE5-85DC-58A8F95C26FC}" type="slidenum">
              <a:rPr lang="de-AT" smtClean="0"/>
              <a:t>1</a:t>
            </a:fld>
            <a:endParaRPr lang="de-AT"/>
          </a:p>
        </p:txBody>
      </p:sp>
    </p:spTree>
    <p:extLst>
      <p:ext uri="{BB962C8B-B14F-4D97-AF65-F5344CB8AC3E}">
        <p14:creationId xmlns:p14="http://schemas.microsoft.com/office/powerpoint/2010/main" val="2382723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altLang="de-DE" b="1" dirty="0">
                <a:latin typeface="Arial" panose="020B0604020202020204" pitchFamily="34" charset="0"/>
                <a:ea typeface="ＭＳ Ｐゴシック" panose="020B0600070205080204" pitchFamily="34" charset="-128"/>
              </a:rPr>
              <a:t>Wie funktionieren Gruppenchats in WhatsApp? </a:t>
            </a:r>
            <a:r>
              <a:rPr lang="de-AT" altLang="de-DE" dirty="0">
                <a:latin typeface="Arial" panose="020B0604020202020204" pitchFamily="34" charset="0"/>
                <a:ea typeface="ＭＳ Ｐゴシック" panose="020B0600070205080204" pitchFamily="34" charset="-128"/>
              </a:rPr>
              <a:t>Jede/r kann eine Gruppe mit bis zu 256</a:t>
            </a:r>
            <a:r>
              <a:rPr lang="de-AT" altLang="de-DE" baseline="0" dirty="0">
                <a:latin typeface="Arial" panose="020B0604020202020204" pitchFamily="34" charset="0"/>
                <a:ea typeface="ＭＳ Ｐゴシック" panose="020B0600070205080204" pitchFamily="34" charset="-128"/>
              </a:rPr>
              <a:t> </a:t>
            </a:r>
            <a:r>
              <a:rPr lang="de-AT" altLang="de-DE" dirty="0">
                <a:latin typeface="Arial" panose="020B0604020202020204" pitchFamily="34" charset="0"/>
                <a:ea typeface="ＭＳ Ｐゴシック" panose="020B0600070205080204" pitchFamily="34" charset="-128"/>
              </a:rPr>
              <a:t>anderen Personen erstellen und ist dann automatisch </a:t>
            </a:r>
            <a:r>
              <a:rPr lang="de-AT" altLang="de-DE" dirty="0" err="1">
                <a:latin typeface="Arial" panose="020B0604020202020204" pitchFamily="34" charset="0"/>
                <a:ea typeface="ＭＳ Ｐゴシック" panose="020B0600070205080204" pitchFamily="34" charset="-128"/>
              </a:rPr>
              <a:t>AdministratorIn</a:t>
            </a:r>
            <a:r>
              <a:rPr lang="de-AT" altLang="de-DE" dirty="0">
                <a:latin typeface="Arial" panose="020B0604020202020204" pitchFamily="34" charset="0"/>
                <a:ea typeface="ＭＳ Ｐゴシック" panose="020B0600070205080204" pitchFamily="34" charset="-128"/>
              </a:rPr>
              <a:t> dieser Gruppe. Man kann unbegrenzt viele Gruppen erstellen. Nur der/die </a:t>
            </a:r>
            <a:r>
              <a:rPr lang="de-AT" altLang="de-DE" dirty="0" err="1">
                <a:latin typeface="Arial" panose="020B0604020202020204" pitchFamily="34" charset="0"/>
                <a:ea typeface="ＭＳ Ｐゴシック" panose="020B0600070205080204" pitchFamily="34" charset="-128"/>
              </a:rPr>
              <a:t>GruppenadministratorIn</a:t>
            </a:r>
            <a:r>
              <a:rPr lang="de-AT" altLang="de-DE" dirty="0">
                <a:latin typeface="Arial" panose="020B0604020202020204" pitchFamily="34" charset="0"/>
                <a:ea typeface="ＭＳ Ｐゴシック" panose="020B0600070205080204" pitchFamily="34" charset="-128"/>
              </a:rPr>
              <a:t> kann andere NutzerInnen zur Gruppe hinzufügen. Achtung: Andere Gruppenmitglieder können die eigene Rufnummer (und je nach Einstellungen auch das Profilbild und die</a:t>
            </a:r>
            <a:r>
              <a:rPr lang="de-AT" altLang="de-DE" baseline="0" dirty="0">
                <a:latin typeface="Arial" panose="020B0604020202020204" pitchFamily="34" charset="0"/>
                <a:ea typeface="ＭＳ Ｐゴシック" panose="020B0600070205080204" pitchFamily="34" charset="-128"/>
              </a:rPr>
              <a:t> Statusmeldung) </a:t>
            </a:r>
            <a:r>
              <a:rPr lang="de-AT" altLang="de-DE" dirty="0">
                <a:latin typeface="Arial" panose="020B0604020202020204" pitchFamily="34" charset="0"/>
                <a:ea typeface="ＭＳ Ｐゴシック" panose="020B0600070205080204" pitchFamily="34" charset="-128"/>
              </a:rPr>
              <a:t>sehen, auch wenn man diese gar nicht kennt bzw. im Adressbuch hat.</a:t>
            </a:r>
          </a:p>
          <a:p>
            <a:endParaRPr lang="de-AT" altLang="de-DE" dirty="0">
              <a:latin typeface="Arial" panose="020B0604020202020204" pitchFamily="34" charset="0"/>
              <a:ea typeface="ＭＳ Ｐゴシック" panose="020B0600070205080204" pitchFamily="34" charset="-128"/>
            </a:endParaRPr>
          </a:p>
          <a:p>
            <a:r>
              <a:rPr lang="de-AT" altLang="de-DE" b="1" dirty="0">
                <a:latin typeface="Arial" panose="020B0604020202020204" pitchFamily="34" charset="0"/>
                <a:ea typeface="ＭＳ Ｐゴシック" panose="020B0600070205080204" pitchFamily="34" charset="-128"/>
              </a:rPr>
              <a:t>Was ist die Gruppeninfo? </a:t>
            </a:r>
            <a:r>
              <a:rPr lang="de-AT" altLang="de-DE" dirty="0">
                <a:latin typeface="Arial" panose="020B0604020202020204" pitchFamily="34" charset="0"/>
                <a:ea typeface="ＭＳ Ｐゴシック" panose="020B0600070205080204" pitchFamily="34" charset="-128"/>
              </a:rPr>
              <a:t>Hier können alle Gruppenmitglieder einsehen, wer ebenfalls Mitglied der Gruppe und wer </a:t>
            </a:r>
            <a:r>
              <a:rPr lang="de-AT" altLang="de-DE" dirty="0" err="1">
                <a:latin typeface="Arial" panose="020B0604020202020204" pitchFamily="34" charset="0"/>
                <a:ea typeface="ＭＳ Ｐゴシック" panose="020B0600070205080204" pitchFamily="34" charset="-128"/>
              </a:rPr>
              <a:t>AdministratorIn</a:t>
            </a:r>
            <a:r>
              <a:rPr lang="de-AT" altLang="de-DE" dirty="0">
                <a:latin typeface="Arial" panose="020B0604020202020204" pitchFamily="34" charset="0"/>
                <a:ea typeface="ＭＳ Ｐゴシック" panose="020B0600070205080204" pitchFamily="34" charset="-128"/>
              </a:rPr>
              <a:t> ist. Die AdministratorInnen  können in der Gruppeninfo auch das Gruppenbild oder den Gruppennamen ändern. Möchte man die Gruppe verlassen und löschen, kann das ebenfalls hier getan werden.</a:t>
            </a:r>
          </a:p>
          <a:p>
            <a:endParaRPr lang="de-AT" altLang="de-DE" dirty="0">
              <a:latin typeface="Arial" panose="020B0604020202020204" pitchFamily="34" charset="0"/>
              <a:ea typeface="ＭＳ Ｐゴシック" panose="020B0600070205080204" pitchFamily="34" charset="-128"/>
            </a:endParaRPr>
          </a:p>
          <a:p>
            <a:r>
              <a:rPr lang="de-AT" altLang="de-DE" b="1" dirty="0">
                <a:latin typeface="Arial" panose="020B0604020202020204" pitchFamily="34" charset="0"/>
                <a:ea typeface="ＭＳ Ｐゴシック" panose="020B0600070205080204" pitchFamily="34" charset="-128"/>
              </a:rPr>
              <a:t>Und blockierte WhatsApp-NutzerInnen? </a:t>
            </a:r>
            <a:r>
              <a:rPr lang="de-AT" altLang="de-DE" dirty="0">
                <a:latin typeface="Arial" panose="020B0604020202020204" pitchFamily="34" charset="0"/>
                <a:ea typeface="ＭＳ Ｐゴシック" panose="020B0600070205080204" pitchFamily="34" charset="-128"/>
              </a:rPr>
              <a:t>Auch wenn man bestimmte NutzerInnen blockiert hat, kann man deren Nachrichten weiterhin in Gruppenchats sehen – und umgekehrt.</a:t>
            </a:r>
          </a:p>
          <a:p>
            <a:endParaRPr lang="de-AT" altLang="de-DE" dirty="0">
              <a:latin typeface="Arial" panose="020B0604020202020204" pitchFamily="34" charset="0"/>
              <a:ea typeface="ＭＳ Ｐゴシック" panose="020B0600070205080204" pitchFamily="34" charset="-128"/>
            </a:endParaRPr>
          </a:p>
          <a:p>
            <a:r>
              <a:rPr lang="de-AT" altLang="de-DE" dirty="0">
                <a:latin typeface="Arial" panose="020B0604020202020204" pitchFamily="34" charset="0"/>
                <a:ea typeface="ＭＳ Ｐゴシック" panose="020B0600070205080204" pitchFamily="34" charset="-128"/>
              </a:rPr>
              <a:t>Gruppen verwalten: Ein </a:t>
            </a:r>
            <a:r>
              <a:rPr lang="de-AT" altLang="de-DE" dirty="0" err="1">
                <a:latin typeface="Arial" panose="020B0604020202020204" pitchFamily="34" charset="0"/>
                <a:ea typeface="ＭＳ Ｐゴシック" panose="020B0600070205080204" pitchFamily="34" charset="-128"/>
              </a:rPr>
              <a:t>Gruppenadmin</a:t>
            </a:r>
            <a:r>
              <a:rPr lang="de-AT" altLang="de-DE" dirty="0">
                <a:latin typeface="Arial" panose="020B0604020202020204" pitchFamily="34" charset="0"/>
                <a:ea typeface="ＭＳ Ｐゴシック" panose="020B0600070205080204" pitchFamily="34" charset="-128"/>
              </a:rPr>
              <a:t> hat eine gewisse Verantwortung, vor allem wenn Streitigkeiten ausbrechen sollte er/sie eingreifen. Es können auch Regeln vereinbart werden.</a:t>
            </a:r>
          </a:p>
          <a:p>
            <a:r>
              <a:rPr lang="de-AT" altLang="de-DE" dirty="0">
                <a:latin typeface="Arial" panose="020B0604020202020204" pitchFamily="34" charset="0"/>
                <a:ea typeface="ＭＳ Ｐゴシック" panose="020B0600070205080204" pitchFamily="34" charset="-128"/>
              </a:rPr>
              <a:t>Gruppen werden zur Organisation alltäglicher Dinge gegründet (gemeinsame Geschenke, </a:t>
            </a:r>
            <a:r>
              <a:rPr lang="de-AT" altLang="de-DE" dirty="0" err="1">
                <a:latin typeface="Arial" panose="020B0604020202020204" pitchFamily="34" charset="0"/>
                <a:ea typeface="ＭＳ Ｐゴシック" panose="020B0600070205080204" pitchFamily="34" charset="-128"/>
              </a:rPr>
              <a:t>Parties</a:t>
            </a:r>
            <a:r>
              <a:rPr lang="de-AT" altLang="de-DE" dirty="0">
                <a:latin typeface="Arial" panose="020B0604020202020204" pitchFamily="34" charset="0"/>
                <a:ea typeface="ＭＳ Ｐゴシック" panose="020B0600070205080204" pitchFamily="34" charset="-128"/>
              </a:rPr>
              <a:t>, Ausflüge…). Oftmals verliert man dann die Übersicht. Tipp: Ordnung schaffen und Gruppen verlassen und löschen. </a:t>
            </a:r>
          </a:p>
        </p:txBody>
      </p:sp>
      <p:sp>
        <p:nvSpPr>
          <p:cNvPr id="4" name="Foliennummernplatzhalter 3"/>
          <p:cNvSpPr>
            <a:spLocks noGrp="1"/>
          </p:cNvSpPr>
          <p:nvPr>
            <p:ph type="sldNum" sz="quarter" idx="10"/>
          </p:nvPr>
        </p:nvSpPr>
        <p:spPr/>
        <p:txBody>
          <a:bodyPr/>
          <a:lstStyle/>
          <a:p>
            <a:fld id="{5BC9136F-CA9D-4FE5-85DC-58A8F95C26FC}" type="slidenum">
              <a:rPr lang="de-AT" smtClean="0"/>
              <a:t>10</a:t>
            </a:fld>
            <a:endParaRPr lang="de-AT"/>
          </a:p>
        </p:txBody>
      </p:sp>
    </p:spTree>
    <p:extLst>
      <p:ext uri="{BB962C8B-B14F-4D97-AF65-F5344CB8AC3E}">
        <p14:creationId xmlns:p14="http://schemas.microsoft.com/office/powerpoint/2010/main" val="2728162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Bef>
                <a:spcPts val="600"/>
              </a:spcBef>
              <a:buSzPct val="70000"/>
              <a:buFont typeface="Wingdings" panose="05000000000000000000" pitchFamily="2" charset="2"/>
              <a:buChar char="§"/>
              <a:defRPr/>
            </a:pPr>
            <a:r>
              <a:rPr lang="de-AT" sz="1200" dirty="0">
                <a:solidFill>
                  <a:schemeClr val="tx1"/>
                </a:solidFill>
                <a:latin typeface="Gill Sans MT" panose="020B0502020104020203" pitchFamily="34" charset="0"/>
                <a:ea typeface="ＭＳ Ｐゴシック" panose="020B0600070205080204" pitchFamily="34" charset="-128"/>
              </a:rPr>
              <a:t>Bei einem öffentlichen Instagram Profil kann jeder deine Fotos und Videos sehen</a:t>
            </a:r>
          </a:p>
          <a:p>
            <a:pPr>
              <a:spcBef>
                <a:spcPts val="600"/>
              </a:spcBef>
              <a:buSzPct val="70000"/>
              <a:buFont typeface="Wingdings" panose="05000000000000000000" pitchFamily="2" charset="2"/>
              <a:buChar char="§"/>
              <a:defRPr/>
            </a:pPr>
            <a:r>
              <a:rPr lang="de-AT" sz="1200" dirty="0">
                <a:solidFill>
                  <a:schemeClr val="tx1"/>
                </a:solidFill>
                <a:latin typeface="Gill Sans MT" panose="020B0502020104020203" pitchFamily="34" charset="0"/>
                <a:ea typeface="ＭＳ Ｐゴシック" panose="020B0600070205080204" pitchFamily="34" charset="-128"/>
              </a:rPr>
              <a:t>Deine Bilder sind auch über Suchmaschinen auffindbar!</a:t>
            </a:r>
          </a:p>
          <a:p>
            <a:pPr>
              <a:spcBef>
                <a:spcPts val="600"/>
              </a:spcBef>
              <a:buSzPct val="70000"/>
              <a:buFont typeface="Wingdings" panose="05000000000000000000" pitchFamily="2" charset="2"/>
              <a:buChar char="§"/>
              <a:defRPr/>
            </a:pPr>
            <a:r>
              <a:rPr lang="de-AT" sz="1200" dirty="0">
                <a:solidFill>
                  <a:schemeClr val="tx1"/>
                </a:solidFill>
                <a:latin typeface="Gill Sans MT" panose="020B0502020104020203" pitchFamily="34" charset="0"/>
                <a:ea typeface="ＭＳ Ｐゴシック" panose="020B0600070205080204" pitchFamily="34" charset="-128"/>
              </a:rPr>
              <a:t>Du kannst einstellen, wer deine Stories sehen darf.</a:t>
            </a:r>
          </a:p>
          <a:p>
            <a:pPr>
              <a:spcBef>
                <a:spcPts val="600"/>
              </a:spcBef>
              <a:buSzPct val="70000"/>
              <a:buFont typeface="Wingdings" panose="05000000000000000000" pitchFamily="2" charset="2"/>
              <a:buChar char="§"/>
              <a:defRPr/>
            </a:pPr>
            <a:r>
              <a:rPr lang="de-AT" sz="1200" dirty="0">
                <a:solidFill>
                  <a:schemeClr val="tx1"/>
                </a:solidFill>
                <a:latin typeface="Gill Sans MT" panose="020B0502020104020203" pitchFamily="34" charset="0"/>
                <a:ea typeface="ＭＳ Ｐゴシック" panose="020B0600070205080204" pitchFamily="34" charset="-128"/>
              </a:rPr>
              <a:t>Werbeanzeigen kannst du über das Menü melden oder verbergen. </a:t>
            </a:r>
          </a:p>
          <a:p>
            <a:pPr>
              <a:spcBef>
                <a:spcPts val="600"/>
              </a:spcBef>
              <a:buSzPct val="70000"/>
              <a:buFont typeface="Wingdings" panose="05000000000000000000" pitchFamily="2" charset="2"/>
              <a:buChar char="§"/>
              <a:defRPr/>
            </a:pPr>
            <a:r>
              <a:rPr lang="de-AT" sz="1200" dirty="0">
                <a:solidFill>
                  <a:schemeClr val="tx1"/>
                </a:solidFill>
                <a:latin typeface="Gill Sans MT" panose="020B0502020104020203" pitchFamily="34" charset="0"/>
                <a:ea typeface="ＭＳ Ｐゴシック" panose="020B0600070205080204" pitchFamily="34" charset="-128"/>
              </a:rPr>
              <a:t>Darf ich jedes Bild posten? Nein! Beachte hier das Urheberrecht und das Recht am eigenen Bild!</a:t>
            </a:r>
          </a:p>
          <a:p>
            <a:pPr>
              <a:spcBef>
                <a:spcPts val="600"/>
              </a:spcBef>
              <a:buSzPct val="70000"/>
              <a:buFont typeface="Wingdings" panose="05000000000000000000" pitchFamily="2" charset="2"/>
              <a:buChar char="§"/>
              <a:defRPr/>
            </a:pPr>
            <a:r>
              <a:rPr lang="de-AT" sz="1200" dirty="0">
                <a:solidFill>
                  <a:schemeClr val="tx1"/>
                </a:solidFill>
                <a:latin typeface="Gill Sans MT" panose="020B0502020104020203" pitchFamily="34" charset="0"/>
                <a:ea typeface="ＭＳ Ｐゴシック" panose="020B0600070205080204" pitchFamily="34" charset="-128"/>
              </a:rPr>
              <a:t>Per Instagram </a:t>
            </a:r>
            <a:r>
              <a:rPr lang="de-AT" sz="1200" dirty="0" err="1">
                <a:solidFill>
                  <a:schemeClr val="tx1"/>
                </a:solidFill>
                <a:latin typeface="Gill Sans MT" panose="020B0502020104020203" pitchFamily="34" charset="0"/>
                <a:ea typeface="ＭＳ Ｐゴシック" panose="020B0600070205080204" pitchFamily="34" charset="-128"/>
              </a:rPr>
              <a:t>Direct</a:t>
            </a:r>
            <a:r>
              <a:rPr lang="de-AT" sz="1200" dirty="0">
                <a:solidFill>
                  <a:schemeClr val="tx1"/>
                </a:solidFill>
                <a:latin typeface="Gill Sans MT" panose="020B0502020104020203" pitchFamily="34" charset="0"/>
                <a:ea typeface="ＭＳ Ｐゴシック" panose="020B0600070205080204" pitchFamily="34" charset="-128"/>
              </a:rPr>
              <a:t> kannst du Bilder und Nachrichten an einzelne Personen schicken. </a:t>
            </a:r>
          </a:p>
          <a:p>
            <a:pPr>
              <a:spcBef>
                <a:spcPts val="600"/>
              </a:spcBef>
              <a:buSzPct val="70000"/>
              <a:buFont typeface="Wingdings" panose="05000000000000000000" pitchFamily="2" charset="2"/>
              <a:buChar char="§"/>
              <a:defRPr/>
            </a:pPr>
            <a:r>
              <a:rPr lang="de-AT" sz="1200" dirty="0">
                <a:solidFill>
                  <a:schemeClr val="tx1"/>
                </a:solidFill>
                <a:latin typeface="Gill Sans MT" panose="020B0502020104020203" pitchFamily="34" charset="0"/>
                <a:ea typeface="ＭＳ Ｐゴシック" panose="020B0600070205080204" pitchFamily="34" charset="-128"/>
              </a:rPr>
              <a:t>#Hashtags spielen eine große Rolle. Überlege dir gut, welche du unter dein Bild schreibst und was du damit ausdrücken möchtest! (#like4like, etc.) </a:t>
            </a:r>
          </a:p>
          <a:p>
            <a:endParaRPr lang="de-AT" dirty="0"/>
          </a:p>
        </p:txBody>
      </p:sp>
      <p:sp>
        <p:nvSpPr>
          <p:cNvPr id="4" name="Foliennummernplatzhalter 3"/>
          <p:cNvSpPr>
            <a:spLocks noGrp="1"/>
          </p:cNvSpPr>
          <p:nvPr>
            <p:ph type="sldNum" sz="quarter" idx="10"/>
          </p:nvPr>
        </p:nvSpPr>
        <p:spPr/>
        <p:txBody>
          <a:bodyPr/>
          <a:lstStyle/>
          <a:p>
            <a:fld id="{5BC9136F-CA9D-4FE5-85DC-58A8F95C26FC}" type="slidenum">
              <a:rPr lang="de-AT" smtClean="0"/>
              <a:t>11</a:t>
            </a:fld>
            <a:endParaRPr lang="de-AT"/>
          </a:p>
        </p:txBody>
      </p:sp>
    </p:spTree>
    <p:extLst>
      <p:ext uri="{BB962C8B-B14F-4D97-AF65-F5344CB8AC3E}">
        <p14:creationId xmlns:p14="http://schemas.microsoft.com/office/powerpoint/2010/main" val="1600613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Bef>
                <a:spcPts val="600"/>
              </a:spcBef>
              <a:buSzPct val="70000"/>
              <a:buFont typeface="Wingdings" panose="05000000000000000000" pitchFamily="2" charset="2"/>
              <a:buChar char="§"/>
              <a:defRPr/>
            </a:pPr>
            <a:r>
              <a:rPr lang="de-AT" sz="1200" dirty="0">
                <a:solidFill>
                  <a:schemeClr val="tx1"/>
                </a:solidFill>
                <a:latin typeface="Gill Sans MT" panose="020B0502020104020203" pitchFamily="34" charset="0"/>
                <a:ea typeface="ＭＳ Ｐゴシック" panose="020B0600070205080204" pitchFamily="34" charset="-128"/>
              </a:rPr>
              <a:t>Bei einem öffentlichen Instagram Profil kann jeder deine Fotos und Videos sehen</a:t>
            </a:r>
          </a:p>
          <a:p>
            <a:pPr>
              <a:spcBef>
                <a:spcPts val="600"/>
              </a:spcBef>
              <a:buSzPct val="70000"/>
              <a:buFont typeface="Wingdings" panose="05000000000000000000" pitchFamily="2" charset="2"/>
              <a:buChar char="§"/>
              <a:defRPr/>
            </a:pPr>
            <a:r>
              <a:rPr lang="de-AT" sz="1200" dirty="0">
                <a:solidFill>
                  <a:schemeClr val="tx1"/>
                </a:solidFill>
                <a:latin typeface="Gill Sans MT" panose="020B0502020104020203" pitchFamily="34" charset="0"/>
                <a:ea typeface="ＭＳ Ｐゴシック" panose="020B0600070205080204" pitchFamily="34" charset="-128"/>
              </a:rPr>
              <a:t>Deine Bilder sind auch über Suchmaschinen auffindbar!</a:t>
            </a:r>
          </a:p>
          <a:p>
            <a:pPr>
              <a:spcBef>
                <a:spcPts val="600"/>
              </a:spcBef>
              <a:buSzPct val="70000"/>
              <a:buFont typeface="Wingdings" panose="05000000000000000000" pitchFamily="2" charset="2"/>
              <a:buChar char="§"/>
              <a:defRPr/>
            </a:pPr>
            <a:r>
              <a:rPr lang="de-AT" sz="1200" dirty="0">
                <a:solidFill>
                  <a:schemeClr val="tx1"/>
                </a:solidFill>
                <a:latin typeface="Gill Sans MT" panose="020B0502020104020203" pitchFamily="34" charset="0"/>
                <a:ea typeface="ＭＳ Ｐゴシック" panose="020B0600070205080204" pitchFamily="34" charset="-128"/>
              </a:rPr>
              <a:t>Du kannst einstellen, wer deine Stories sehen darf.</a:t>
            </a:r>
          </a:p>
          <a:p>
            <a:pPr>
              <a:spcBef>
                <a:spcPts val="600"/>
              </a:spcBef>
              <a:buSzPct val="70000"/>
              <a:buFont typeface="Wingdings" panose="05000000000000000000" pitchFamily="2" charset="2"/>
              <a:buChar char="§"/>
              <a:defRPr/>
            </a:pPr>
            <a:r>
              <a:rPr lang="de-AT" sz="1200" dirty="0">
                <a:solidFill>
                  <a:schemeClr val="tx1"/>
                </a:solidFill>
                <a:latin typeface="Gill Sans MT" panose="020B0502020104020203" pitchFamily="34" charset="0"/>
                <a:ea typeface="ＭＳ Ｐゴシック" panose="020B0600070205080204" pitchFamily="34" charset="-128"/>
              </a:rPr>
              <a:t>Werbeanzeigen kannst du über das Menü melden oder verbergen. </a:t>
            </a:r>
          </a:p>
          <a:p>
            <a:pPr>
              <a:spcBef>
                <a:spcPts val="600"/>
              </a:spcBef>
              <a:buSzPct val="70000"/>
              <a:buFont typeface="Wingdings" panose="05000000000000000000" pitchFamily="2" charset="2"/>
              <a:buChar char="§"/>
              <a:defRPr/>
            </a:pPr>
            <a:r>
              <a:rPr lang="de-AT" sz="1200" dirty="0">
                <a:solidFill>
                  <a:schemeClr val="tx1"/>
                </a:solidFill>
                <a:latin typeface="Gill Sans MT" panose="020B0502020104020203" pitchFamily="34" charset="0"/>
                <a:ea typeface="ＭＳ Ｐゴシック" panose="020B0600070205080204" pitchFamily="34" charset="-128"/>
              </a:rPr>
              <a:t>Darf ich jedes Bild posten? Nein! Beachte hier das Urheberrecht und das Recht am eigenen Bild!</a:t>
            </a:r>
          </a:p>
          <a:p>
            <a:pPr>
              <a:spcBef>
                <a:spcPts val="600"/>
              </a:spcBef>
              <a:buSzPct val="70000"/>
              <a:buFont typeface="Wingdings" panose="05000000000000000000" pitchFamily="2" charset="2"/>
              <a:buChar char="§"/>
              <a:defRPr/>
            </a:pPr>
            <a:r>
              <a:rPr lang="de-AT" sz="1200" dirty="0">
                <a:solidFill>
                  <a:schemeClr val="tx1"/>
                </a:solidFill>
                <a:latin typeface="Gill Sans MT" panose="020B0502020104020203" pitchFamily="34" charset="0"/>
                <a:ea typeface="ＭＳ Ｐゴシック" panose="020B0600070205080204" pitchFamily="34" charset="-128"/>
              </a:rPr>
              <a:t>Per Instagram </a:t>
            </a:r>
            <a:r>
              <a:rPr lang="de-AT" sz="1200" dirty="0" err="1">
                <a:solidFill>
                  <a:schemeClr val="tx1"/>
                </a:solidFill>
                <a:latin typeface="Gill Sans MT" panose="020B0502020104020203" pitchFamily="34" charset="0"/>
                <a:ea typeface="ＭＳ Ｐゴシック" panose="020B0600070205080204" pitchFamily="34" charset="-128"/>
              </a:rPr>
              <a:t>Direct</a:t>
            </a:r>
            <a:r>
              <a:rPr lang="de-AT" sz="1200" dirty="0">
                <a:solidFill>
                  <a:schemeClr val="tx1"/>
                </a:solidFill>
                <a:latin typeface="Gill Sans MT" panose="020B0502020104020203" pitchFamily="34" charset="0"/>
                <a:ea typeface="ＭＳ Ｐゴシック" panose="020B0600070205080204" pitchFamily="34" charset="-128"/>
              </a:rPr>
              <a:t> kannst du Bilder an einzelne Personen schicken. </a:t>
            </a:r>
          </a:p>
          <a:p>
            <a:pPr>
              <a:spcBef>
                <a:spcPts val="600"/>
              </a:spcBef>
              <a:buSzPct val="70000"/>
              <a:buFont typeface="Wingdings" panose="05000000000000000000" pitchFamily="2" charset="2"/>
              <a:buChar char="§"/>
              <a:defRPr/>
            </a:pPr>
            <a:r>
              <a:rPr lang="de-AT" sz="1200" dirty="0">
                <a:solidFill>
                  <a:schemeClr val="tx1"/>
                </a:solidFill>
                <a:latin typeface="Gill Sans MT" panose="020B0502020104020203" pitchFamily="34" charset="0"/>
                <a:ea typeface="ＭＳ Ｐゴシック" panose="020B0600070205080204" pitchFamily="34" charset="-128"/>
              </a:rPr>
              <a:t>#Hashtags spielen eine große Rolle. Überlege dir gut, welche du unter dein Bild schreibst und was du damit ausdrücken möchtest! (#like4like, etc.) </a:t>
            </a:r>
          </a:p>
          <a:p>
            <a:endParaRPr lang="de-AT" dirty="0"/>
          </a:p>
        </p:txBody>
      </p:sp>
      <p:sp>
        <p:nvSpPr>
          <p:cNvPr id="4" name="Foliennummernplatzhalter 3"/>
          <p:cNvSpPr>
            <a:spLocks noGrp="1"/>
          </p:cNvSpPr>
          <p:nvPr>
            <p:ph type="sldNum" sz="quarter" idx="10"/>
          </p:nvPr>
        </p:nvSpPr>
        <p:spPr/>
        <p:txBody>
          <a:bodyPr/>
          <a:lstStyle/>
          <a:p>
            <a:fld id="{5BC9136F-CA9D-4FE5-85DC-58A8F95C26FC}" type="slidenum">
              <a:rPr lang="de-AT" smtClean="0"/>
              <a:t>12</a:t>
            </a:fld>
            <a:endParaRPr lang="de-AT"/>
          </a:p>
        </p:txBody>
      </p:sp>
    </p:spTree>
    <p:extLst>
      <p:ext uri="{BB962C8B-B14F-4D97-AF65-F5344CB8AC3E}">
        <p14:creationId xmlns:p14="http://schemas.microsoft.com/office/powerpoint/2010/main" val="2245198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Bef>
                <a:spcPts val="600"/>
              </a:spcBef>
              <a:buSzPct val="70000"/>
              <a:buFont typeface="Wingdings" panose="05000000000000000000" pitchFamily="2" charset="2"/>
              <a:buChar char="§"/>
              <a:defRPr/>
            </a:pPr>
            <a:r>
              <a:rPr lang="de-AT" sz="1200" dirty="0">
                <a:solidFill>
                  <a:schemeClr val="tx1"/>
                </a:solidFill>
                <a:latin typeface="Gill Sans MT" panose="020B0502020104020203" pitchFamily="34" charset="0"/>
                <a:ea typeface="ＭＳ Ｐゴシック" panose="020B0600070205080204" pitchFamily="34" charset="-128"/>
              </a:rPr>
              <a:t>Du bestimmst, wer dir </a:t>
            </a:r>
            <a:r>
              <a:rPr lang="de-AT" sz="1200" dirty="0" err="1">
                <a:solidFill>
                  <a:schemeClr val="tx1"/>
                </a:solidFill>
                <a:latin typeface="Gill Sans MT" panose="020B0502020104020203" pitchFamily="34" charset="0"/>
                <a:ea typeface="ＭＳ Ｐゴシック" panose="020B0600070205080204" pitchFamily="34" charset="-128"/>
              </a:rPr>
              <a:t>Snaps</a:t>
            </a:r>
            <a:r>
              <a:rPr lang="de-AT" sz="1200" dirty="0">
                <a:solidFill>
                  <a:schemeClr val="tx1"/>
                </a:solidFill>
                <a:latin typeface="Gill Sans MT" panose="020B0502020104020203" pitchFamily="34" charset="0"/>
                <a:ea typeface="ＭＳ Ｐゴシック" panose="020B0600070205080204" pitchFamily="34" charset="-128"/>
              </a:rPr>
              <a:t> senden und deine Stories sehen kann! </a:t>
            </a:r>
          </a:p>
          <a:p>
            <a:pPr>
              <a:spcBef>
                <a:spcPts val="600"/>
              </a:spcBef>
              <a:buSzPct val="70000"/>
              <a:buFont typeface="Wingdings" panose="05000000000000000000" pitchFamily="2" charset="2"/>
              <a:buChar char="§"/>
              <a:defRPr/>
            </a:pPr>
            <a:r>
              <a:rPr lang="de-AT" sz="1200" dirty="0">
                <a:solidFill>
                  <a:schemeClr val="tx1"/>
                </a:solidFill>
                <a:latin typeface="Gill Sans MT" panose="020B0502020104020203" pitchFamily="34" charset="0"/>
                <a:ea typeface="ＭＳ Ｐゴシック" panose="020B0600070205080204" pitchFamily="34" charset="-128"/>
              </a:rPr>
              <a:t>Deine Stories sind 24 Stunden lang sichtbar. </a:t>
            </a:r>
          </a:p>
          <a:p>
            <a:pPr>
              <a:spcBef>
                <a:spcPts val="600"/>
              </a:spcBef>
              <a:buSzPct val="70000"/>
              <a:buFont typeface="Wingdings" panose="05000000000000000000" pitchFamily="2" charset="2"/>
              <a:buChar char="§"/>
              <a:defRPr/>
            </a:pPr>
            <a:r>
              <a:rPr lang="de-AT" sz="1200" dirty="0">
                <a:solidFill>
                  <a:schemeClr val="tx1"/>
                </a:solidFill>
                <a:latin typeface="Gill Sans MT" panose="020B0502020104020203" pitchFamily="34" charset="0"/>
                <a:ea typeface="ＭＳ Ｐゴシック" panose="020B0600070205080204" pitchFamily="34" charset="-128"/>
              </a:rPr>
              <a:t>Mit der Snap-</a:t>
            </a:r>
            <a:r>
              <a:rPr lang="de-AT" sz="1200" dirty="0" err="1">
                <a:solidFill>
                  <a:schemeClr val="tx1"/>
                </a:solidFill>
                <a:latin typeface="Gill Sans MT" panose="020B0502020104020203" pitchFamily="34" charset="0"/>
                <a:ea typeface="ＭＳ Ｐゴシック" panose="020B0600070205080204" pitchFamily="34" charset="-128"/>
              </a:rPr>
              <a:t>Map</a:t>
            </a:r>
            <a:r>
              <a:rPr lang="de-AT" sz="1200" dirty="0">
                <a:solidFill>
                  <a:schemeClr val="tx1"/>
                </a:solidFill>
                <a:latin typeface="Gill Sans MT" panose="020B0502020104020203" pitchFamily="34" charset="0"/>
                <a:ea typeface="ＭＳ Ｐゴシック" panose="020B0600070205080204" pitchFamily="34" charset="-128"/>
              </a:rPr>
              <a:t> können deine Freundinnen und Freunde genau sehen, wo du dich befindest.  Aktiviere den Ghost-Modus, um den Aufenthaltsort zu verbergen. </a:t>
            </a:r>
          </a:p>
          <a:p>
            <a:pPr>
              <a:spcBef>
                <a:spcPts val="600"/>
              </a:spcBef>
              <a:buSzPct val="70000"/>
              <a:buFont typeface="Wingdings" panose="05000000000000000000" pitchFamily="2" charset="2"/>
              <a:buChar char="§"/>
              <a:defRPr/>
            </a:pPr>
            <a:r>
              <a:rPr lang="de-AT" sz="1200" dirty="0">
                <a:solidFill>
                  <a:schemeClr val="tx1"/>
                </a:solidFill>
                <a:latin typeface="Gill Sans MT" panose="020B0502020104020203" pitchFamily="34" charset="0"/>
                <a:ea typeface="ＭＳ Ｐゴシック" panose="020B0600070205080204" pitchFamily="34" charset="-128"/>
              </a:rPr>
              <a:t>EmpfängerInnen können einen Screenshot machen oder deine Bilder speichern!</a:t>
            </a:r>
          </a:p>
          <a:p>
            <a:pPr>
              <a:spcBef>
                <a:spcPts val="600"/>
              </a:spcBef>
              <a:buSzPct val="70000"/>
              <a:buFont typeface="Wingdings" panose="05000000000000000000" pitchFamily="2" charset="2"/>
              <a:buChar char="§"/>
              <a:defRPr/>
            </a:pPr>
            <a:r>
              <a:rPr lang="de-AT" sz="1200" dirty="0" err="1">
                <a:solidFill>
                  <a:schemeClr val="tx1"/>
                </a:solidFill>
                <a:latin typeface="Gill Sans MT" panose="020B0502020104020203" pitchFamily="34" charset="0"/>
                <a:ea typeface="ＭＳ Ｐゴシック" panose="020B0600070205080204" pitchFamily="34" charset="-128"/>
              </a:rPr>
              <a:t>Snaps</a:t>
            </a:r>
            <a:r>
              <a:rPr lang="de-AT" sz="1200" dirty="0">
                <a:solidFill>
                  <a:schemeClr val="tx1"/>
                </a:solidFill>
                <a:latin typeface="Gill Sans MT" panose="020B0502020104020203" pitchFamily="34" charset="0"/>
                <a:ea typeface="ＭＳ Ｐゴシック" panose="020B0600070205080204" pitchFamily="34" charset="-128"/>
              </a:rPr>
              <a:t> sind nicht sofort „weg“, sie werden auf Servern für eine längere Zeit gespeichert!</a:t>
            </a:r>
          </a:p>
          <a:p>
            <a:pPr>
              <a:spcBef>
                <a:spcPts val="600"/>
              </a:spcBef>
              <a:buSzPct val="70000"/>
              <a:buFont typeface="Wingdings" panose="05000000000000000000" pitchFamily="2" charset="2"/>
              <a:buChar char="§"/>
              <a:defRPr/>
            </a:pPr>
            <a:r>
              <a:rPr lang="de-AT" sz="1200" dirty="0">
                <a:solidFill>
                  <a:schemeClr val="tx1"/>
                </a:solidFill>
                <a:latin typeface="Gill Sans MT" panose="020B0502020104020203" pitchFamily="34" charset="0"/>
                <a:ea typeface="ＭＳ Ｐゴシック" panose="020B0600070205080204" pitchFamily="34" charset="-128"/>
              </a:rPr>
              <a:t>Mit Snapchat sind auch Video-Chats möglich – dafür müssen zwei NutzerInnen gleichzeitig online sein. </a:t>
            </a:r>
          </a:p>
          <a:p>
            <a:endParaRPr lang="de-AT" dirty="0"/>
          </a:p>
          <a:p>
            <a:endParaRPr lang="de-AT" dirty="0"/>
          </a:p>
        </p:txBody>
      </p:sp>
      <p:sp>
        <p:nvSpPr>
          <p:cNvPr id="4" name="Foliennummernplatzhalter 3"/>
          <p:cNvSpPr>
            <a:spLocks noGrp="1"/>
          </p:cNvSpPr>
          <p:nvPr>
            <p:ph type="sldNum" sz="quarter" idx="10"/>
          </p:nvPr>
        </p:nvSpPr>
        <p:spPr/>
        <p:txBody>
          <a:bodyPr/>
          <a:lstStyle/>
          <a:p>
            <a:fld id="{5BC9136F-CA9D-4FE5-85DC-58A8F95C26FC}" type="slidenum">
              <a:rPr lang="de-AT" smtClean="0"/>
              <a:t>13</a:t>
            </a:fld>
            <a:endParaRPr lang="de-AT"/>
          </a:p>
        </p:txBody>
      </p:sp>
    </p:spTree>
    <p:extLst>
      <p:ext uri="{BB962C8B-B14F-4D97-AF65-F5344CB8AC3E}">
        <p14:creationId xmlns:p14="http://schemas.microsoft.com/office/powerpoint/2010/main" val="1169705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Bef>
                <a:spcPts val="600"/>
              </a:spcBef>
              <a:buSzPct val="70000"/>
              <a:buFont typeface="Wingdings" panose="05000000000000000000" pitchFamily="2" charset="2"/>
              <a:buChar char="§"/>
              <a:defRPr/>
            </a:pPr>
            <a:r>
              <a:rPr lang="de-AT" sz="1200" dirty="0">
                <a:solidFill>
                  <a:schemeClr val="tx1"/>
                </a:solidFill>
                <a:latin typeface="Gill Sans MT" panose="020B0502020104020203" pitchFamily="34" charset="0"/>
                <a:ea typeface="ＭＳ Ｐゴシック" panose="020B0600070205080204" pitchFamily="34" charset="-128"/>
              </a:rPr>
              <a:t>Du bestimmst, wer dir </a:t>
            </a:r>
            <a:r>
              <a:rPr lang="de-AT" sz="1200" dirty="0" err="1">
                <a:solidFill>
                  <a:schemeClr val="tx1"/>
                </a:solidFill>
                <a:latin typeface="Gill Sans MT" panose="020B0502020104020203" pitchFamily="34" charset="0"/>
                <a:ea typeface="ＭＳ Ｐゴシック" panose="020B0600070205080204" pitchFamily="34" charset="-128"/>
              </a:rPr>
              <a:t>Snaps</a:t>
            </a:r>
            <a:r>
              <a:rPr lang="de-AT" sz="1200" dirty="0">
                <a:solidFill>
                  <a:schemeClr val="tx1"/>
                </a:solidFill>
                <a:latin typeface="Gill Sans MT" panose="020B0502020104020203" pitchFamily="34" charset="0"/>
                <a:ea typeface="ＭＳ Ｐゴシック" panose="020B0600070205080204" pitchFamily="34" charset="-128"/>
              </a:rPr>
              <a:t> senden und deine Stories sehen kann! </a:t>
            </a:r>
          </a:p>
          <a:p>
            <a:pPr>
              <a:spcBef>
                <a:spcPts val="600"/>
              </a:spcBef>
              <a:buSzPct val="70000"/>
              <a:buFont typeface="Wingdings" panose="05000000000000000000" pitchFamily="2" charset="2"/>
              <a:buChar char="§"/>
              <a:defRPr/>
            </a:pPr>
            <a:r>
              <a:rPr lang="de-AT" sz="1200" dirty="0">
                <a:solidFill>
                  <a:schemeClr val="tx1"/>
                </a:solidFill>
                <a:latin typeface="Gill Sans MT" panose="020B0502020104020203" pitchFamily="34" charset="0"/>
                <a:ea typeface="ＭＳ Ｐゴシック" panose="020B0600070205080204" pitchFamily="34" charset="-128"/>
              </a:rPr>
              <a:t>Deine Stories sind 24 Stunden lang sichtbar. </a:t>
            </a:r>
          </a:p>
          <a:p>
            <a:pPr>
              <a:spcBef>
                <a:spcPts val="600"/>
              </a:spcBef>
              <a:buSzPct val="70000"/>
              <a:buFont typeface="Wingdings" panose="05000000000000000000" pitchFamily="2" charset="2"/>
              <a:buChar char="§"/>
              <a:defRPr/>
            </a:pPr>
            <a:r>
              <a:rPr lang="de-AT" sz="1200" dirty="0">
                <a:solidFill>
                  <a:schemeClr val="tx1"/>
                </a:solidFill>
                <a:latin typeface="Gill Sans MT" panose="020B0502020104020203" pitchFamily="34" charset="0"/>
                <a:ea typeface="ＭＳ Ｐゴシック" panose="020B0600070205080204" pitchFamily="34" charset="-128"/>
              </a:rPr>
              <a:t>Mit der Snap-</a:t>
            </a:r>
            <a:r>
              <a:rPr lang="de-AT" sz="1200" dirty="0" err="1">
                <a:solidFill>
                  <a:schemeClr val="tx1"/>
                </a:solidFill>
                <a:latin typeface="Gill Sans MT" panose="020B0502020104020203" pitchFamily="34" charset="0"/>
                <a:ea typeface="ＭＳ Ｐゴシック" panose="020B0600070205080204" pitchFamily="34" charset="-128"/>
              </a:rPr>
              <a:t>Map</a:t>
            </a:r>
            <a:r>
              <a:rPr lang="de-AT" sz="1200" dirty="0">
                <a:solidFill>
                  <a:schemeClr val="tx1"/>
                </a:solidFill>
                <a:latin typeface="Gill Sans MT" panose="020B0502020104020203" pitchFamily="34" charset="0"/>
                <a:ea typeface="ＭＳ Ｐゴシック" panose="020B0600070205080204" pitchFamily="34" charset="-128"/>
              </a:rPr>
              <a:t> können deine Freunde genau sehen, wo du dich befindest.  Aktiviere den Ghost-Modus, um den Aufenthaltsort zu verbergen. </a:t>
            </a:r>
          </a:p>
          <a:p>
            <a:pPr>
              <a:spcBef>
                <a:spcPts val="600"/>
              </a:spcBef>
              <a:buSzPct val="70000"/>
              <a:buFont typeface="Wingdings" panose="05000000000000000000" pitchFamily="2" charset="2"/>
              <a:buChar char="§"/>
              <a:defRPr/>
            </a:pPr>
            <a:r>
              <a:rPr lang="de-AT" sz="1200" dirty="0">
                <a:solidFill>
                  <a:schemeClr val="tx1"/>
                </a:solidFill>
                <a:latin typeface="Gill Sans MT" panose="020B0502020104020203" pitchFamily="34" charset="0"/>
                <a:ea typeface="ＭＳ Ｐゴシック" panose="020B0600070205080204" pitchFamily="34" charset="-128"/>
              </a:rPr>
              <a:t>Empfänger/innen können einen Screenshot machen oder deine Bilder speichern!</a:t>
            </a:r>
          </a:p>
          <a:p>
            <a:pPr>
              <a:spcBef>
                <a:spcPts val="600"/>
              </a:spcBef>
              <a:buSzPct val="70000"/>
              <a:buFont typeface="Wingdings" panose="05000000000000000000" pitchFamily="2" charset="2"/>
              <a:buChar char="§"/>
              <a:defRPr/>
            </a:pPr>
            <a:r>
              <a:rPr lang="de-AT" sz="1200" dirty="0" err="1">
                <a:solidFill>
                  <a:schemeClr val="tx1"/>
                </a:solidFill>
                <a:latin typeface="Gill Sans MT" panose="020B0502020104020203" pitchFamily="34" charset="0"/>
                <a:ea typeface="ＭＳ Ｐゴシック" panose="020B0600070205080204" pitchFamily="34" charset="-128"/>
              </a:rPr>
              <a:t>Snaps</a:t>
            </a:r>
            <a:r>
              <a:rPr lang="de-AT" sz="1200" dirty="0">
                <a:solidFill>
                  <a:schemeClr val="tx1"/>
                </a:solidFill>
                <a:latin typeface="Gill Sans MT" panose="020B0502020104020203" pitchFamily="34" charset="0"/>
                <a:ea typeface="ＭＳ Ｐゴシック" panose="020B0600070205080204" pitchFamily="34" charset="-128"/>
              </a:rPr>
              <a:t> sind nicht sofort „weg“, sie werden auf Servern für eine längere Zeit gespeichert</a:t>
            </a:r>
          </a:p>
          <a:p>
            <a:pPr>
              <a:spcBef>
                <a:spcPts val="600"/>
              </a:spcBef>
              <a:buSzPct val="70000"/>
              <a:buFont typeface="Wingdings" panose="05000000000000000000" pitchFamily="2" charset="2"/>
              <a:buChar char="§"/>
              <a:defRPr/>
            </a:pPr>
            <a:r>
              <a:rPr lang="de-AT" sz="1200" dirty="0">
                <a:solidFill>
                  <a:schemeClr val="tx1"/>
                </a:solidFill>
                <a:latin typeface="Gill Sans MT" panose="020B0502020104020203" pitchFamily="34" charset="0"/>
                <a:ea typeface="ＭＳ Ｐゴシック" panose="020B0600070205080204" pitchFamily="34" charset="-128"/>
              </a:rPr>
              <a:t>Mit Snapchat sind auch Video-Chats möglich – dafür müssen zwei Nutzer/innen gleichzeitig online sein. </a:t>
            </a:r>
          </a:p>
        </p:txBody>
      </p:sp>
      <p:sp>
        <p:nvSpPr>
          <p:cNvPr id="4" name="Foliennummernplatzhalter 3"/>
          <p:cNvSpPr>
            <a:spLocks noGrp="1"/>
          </p:cNvSpPr>
          <p:nvPr>
            <p:ph type="sldNum" sz="quarter" idx="10"/>
          </p:nvPr>
        </p:nvSpPr>
        <p:spPr/>
        <p:txBody>
          <a:bodyPr/>
          <a:lstStyle/>
          <a:p>
            <a:fld id="{5BC9136F-CA9D-4FE5-85DC-58A8F95C26FC}" type="slidenum">
              <a:rPr lang="de-AT" smtClean="0"/>
              <a:t>14</a:t>
            </a:fld>
            <a:endParaRPr lang="de-AT"/>
          </a:p>
        </p:txBody>
      </p:sp>
    </p:spTree>
    <p:extLst>
      <p:ext uri="{BB962C8B-B14F-4D97-AF65-F5344CB8AC3E}">
        <p14:creationId xmlns:p14="http://schemas.microsoft.com/office/powerpoint/2010/main" val="27613616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Bef>
                <a:spcPts val="600"/>
              </a:spcBef>
              <a:buSzPct val="70000"/>
              <a:buFont typeface="Wingdings" panose="05000000000000000000" pitchFamily="2" charset="2"/>
              <a:buChar char="§"/>
              <a:defRPr/>
            </a:pPr>
            <a:r>
              <a:rPr lang="de-DE" sz="1200" dirty="0">
                <a:solidFill>
                  <a:schemeClr val="tx1"/>
                </a:solidFill>
                <a:latin typeface="Gill Sans MT" panose="020B0502020104020203" pitchFamily="34" charset="0"/>
              </a:rPr>
              <a:t>Hast du ein öffentliches Profil, kann jeder deine Videos anschauen – sogar Leute, die gar nicht in </a:t>
            </a:r>
            <a:r>
              <a:rPr lang="de-DE" sz="1200" dirty="0" err="1">
                <a:solidFill>
                  <a:schemeClr val="tx1"/>
                </a:solidFill>
                <a:latin typeface="Gill Sans MT" panose="020B0502020104020203" pitchFamily="34" charset="0"/>
              </a:rPr>
              <a:t>TikTok</a:t>
            </a:r>
            <a:r>
              <a:rPr lang="de-DE" sz="1200" dirty="0">
                <a:solidFill>
                  <a:schemeClr val="tx1"/>
                </a:solidFill>
                <a:latin typeface="Gill Sans MT" panose="020B0502020104020203" pitchFamily="34" charset="0"/>
              </a:rPr>
              <a:t> registriert sind. Stelle dein Konto deswegen auf privat! </a:t>
            </a:r>
          </a:p>
          <a:p>
            <a:pPr>
              <a:spcBef>
                <a:spcPts val="600"/>
              </a:spcBef>
              <a:buSzPct val="70000"/>
              <a:buFont typeface="Wingdings" panose="05000000000000000000" pitchFamily="2" charset="2"/>
              <a:buChar char="§"/>
              <a:defRPr/>
            </a:pPr>
            <a:r>
              <a:rPr lang="de-DE" sz="1200" dirty="0" err="1">
                <a:solidFill>
                  <a:schemeClr val="tx1"/>
                </a:solidFill>
                <a:latin typeface="Gill Sans MT" panose="020B0502020104020203" pitchFamily="34" charset="0"/>
              </a:rPr>
              <a:t>TikTok</a:t>
            </a:r>
            <a:r>
              <a:rPr lang="de-DE" sz="1200" dirty="0">
                <a:solidFill>
                  <a:schemeClr val="tx1"/>
                </a:solidFill>
                <a:latin typeface="Gill Sans MT" panose="020B0502020104020203" pitchFamily="34" charset="0"/>
              </a:rPr>
              <a:t> darf hochgeladene Videos z. B. zu Werbezwecken verwenden – auch wenn dein Konto privat ist. </a:t>
            </a:r>
          </a:p>
          <a:p>
            <a:pPr>
              <a:spcBef>
                <a:spcPts val="600"/>
              </a:spcBef>
              <a:buSzPct val="70000"/>
              <a:buFont typeface="Wingdings" panose="05000000000000000000" pitchFamily="2" charset="2"/>
              <a:buChar char="§"/>
              <a:defRPr/>
            </a:pPr>
            <a:r>
              <a:rPr lang="de-DE" sz="1200" dirty="0">
                <a:solidFill>
                  <a:schemeClr val="tx1"/>
                </a:solidFill>
                <a:latin typeface="Gill Sans MT" panose="020B0502020104020203" pitchFamily="34" charset="0"/>
              </a:rPr>
              <a:t>Teile deine </a:t>
            </a:r>
            <a:r>
              <a:rPr lang="de-DE" sz="1200" dirty="0" err="1">
                <a:solidFill>
                  <a:schemeClr val="tx1"/>
                </a:solidFill>
                <a:latin typeface="Gill Sans MT" panose="020B0502020104020203" pitchFamily="34" charset="0"/>
              </a:rPr>
              <a:t>TikTok</a:t>
            </a:r>
            <a:r>
              <a:rPr lang="de-DE" sz="1200" dirty="0">
                <a:solidFill>
                  <a:schemeClr val="tx1"/>
                </a:solidFill>
                <a:latin typeface="Gill Sans MT" panose="020B0502020104020203" pitchFamily="34" charset="0"/>
              </a:rPr>
              <a:t> Videos nicht auf anderen Sozialen Netzwerken, denn du hast keine Rechte dazu. </a:t>
            </a:r>
          </a:p>
          <a:p>
            <a:pPr>
              <a:spcBef>
                <a:spcPts val="600"/>
              </a:spcBef>
              <a:buSzPct val="70000"/>
              <a:buFont typeface="Wingdings" panose="05000000000000000000" pitchFamily="2" charset="2"/>
              <a:buChar char="§"/>
              <a:defRPr/>
            </a:pPr>
            <a:r>
              <a:rPr lang="de-DE" sz="1200" dirty="0">
                <a:solidFill>
                  <a:schemeClr val="tx1"/>
                </a:solidFill>
                <a:latin typeface="Gill Sans MT" panose="020B0502020104020203" pitchFamily="34" charset="0"/>
              </a:rPr>
              <a:t>Schütze dich vor bösen Kommentaren und stelle </a:t>
            </a:r>
            <a:r>
              <a:rPr lang="de-DE" sz="1200" dirty="0" err="1">
                <a:solidFill>
                  <a:schemeClr val="tx1"/>
                </a:solidFill>
                <a:latin typeface="Gill Sans MT" panose="020B0502020104020203" pitchFamily="34" charset="0"/>
              </a:rPr>
              <a:t>direct.lys</a:t>
            </a:r>
            <a:r>
              <a:rPr lang="de-DE" sz="1200" dirty="0">
                <a:solidFill>
                  <a:schemeClr val="tx1"/>
                </a:solidFill>
                <a:latin typeface="Gill Sans MT" panose="020B0502020104020203" pitchFamily="34" charset="0"/>
              </a:rPr>
              <a:t> so ein, dass nur Freunde dir schreiben können.</a:t>
            </a:r>
          </a:p>
          <a:p>
            <a:pPr>
              <a:spcBef>
                <a:spcPts val="600"/>
              </a:spcBef>
              <a:buSzPct val="70000"/>
              <a:buFont typeface="Wingdings" panose="05000000000000000000" pitchFamily="2" charset="2"/>
              <a:buChar char="§"/>
              <a:defRPr/>
            </a:pPr>
            <a:r>
              <a:rPr lang="de-DE" sz="1200" dirty="0">
                <a:solidFill>
                  <a:schemeClr val="tx1"/>
                </a:solidFill>
                <a:latin typeface="Gill Sans MT" panose="020B0502020104020203" pitchFamily="34" charset="0"/>
              </a:rPr>
              <a:t>In </a:t>
            </a:r>
            <a:r>
              <a:rPr lang="de-DE" sz="1200" dirty="0" err="1">
                <a:solidFill>
                  <a:schemeClr val="tx1"/>
                </a:solidFill>
                <a:latin typeface="Gill Sans MT" panose="020B0502020104020203" pitchFamily="34" charset="0"/>
              </a:rPr>
              <a:t>TikTok</a:t>
            </a:r>
            <a:r>
              <a:rPr lang="de-DE" sz="1200" dirty="0">
                <a:solidFill>
                  <a:schemeClr val="tx1"/>
                </a:solidFill>
                <a:latin typeface="Gill Sans MT" panose="020B0502020104020203" pitchFamily="34" charset="0"/>
              </a:rPr>
              <a:t> kann man mit In-App-Käufen schnell viel Geld ausgeben. </a:t>
            </a:r>
            <a:endParaRPr lang="de-AT" sz="1200" dirty="0">
              <a:solidFill>
                <a:schemeClr val="tx1"/>
              </a:solidFill>
              <a:latin typeface="Gill Sans MT" panose="020B0502020104020203" pitchFamily="34" charset="0"/>
              <a:ea typeface="ＭＳ Ｐゴシック" panose="020B0600070205080204" pitchFamily="34" charset="-128"/>
            </a:endParaRPr>
          </a:p>
          <a:p>
            <a:endParaRPr lang="de-AT" dirty="0"/>
          </a:p>
        </p:txBody>
      </p:sp>
      <p:sp>
        <p:nvSpPr>
          <p:cNvPr id="4" name="Foliennummernplatzhalter 3"/>
          <p:cNvSpPr>
            <a:spLocks noGrp="1"/>
          </p:cNvSpPr>
          <p:nvPr>
            <p:ph type="sldNum" sz="quarter" idx="10"/>
          </p:nvPr>
        </p:nvSpPr>
        <p:spPr/>
        <p:txBody>
          <a:bodyPr/>
          <a:lstStyle/>
          <a:p>
            <a:fld id="{5BC9136F-CA9D-4FE5-85DC-58A8F95C26FC}" type="slidenum">
              <a:rPr lang="de-AT" smtClean="0"/>
              <a:t>15</a:t>
            </a:fld>
            <a:endParaRPr lang="de-AT"/>
          </a:p>
        </p:txBody>
      </p:sp>
    </p:spTree>
    <p:extLst>
      <p:ext uri="{BB962C8B-B14F-4D97-AF65-F5344CB8AC3E}">
        <p14:creationId xmlns:p14="http://schemas.microsoft.com/office/powerpoint/2010/main" val="18460880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Bef>
                <a:spcPts val="600"/>
              </a:spcBef>
              <a:buSzPct val="70000"/>
              <a:buFont typeface="Wingdings" panose="05000000000000000000" pitchFamily="2" charset="2"/>
              <a:buChar char="§"/>
              <a:defRPr/>
            </a:pPr>
            <a:r>
              <a:rPr lang="de-DE" sz="1200" dirty="0">
                <a:solidFill>
                  <a:schemeClr val="tx1"/>
                </a:solidFill>
                <a:latin typeface="Gill Sans MT" panose="020B0502020104020203" pitchFamily="34" charset="0"/>
              </a:rPr>
              <a:t>Hast du ein öffentliches Profil, kann jeder deine Videos anschauen – sogar Leute, die gar nicht in </a:t>
            </a:r>
            <a:r>
              <a:rPr lang="de-DE" sz="1200" dirty="0" err="1">
                <a:solidFill>
                  <a:schemeClr val="tx1"/>
                </a:solidFill>
                <a:latin typeface="Gill Sans MT" panose="020B0502020104020203" pitchFamily="34" charset="0"/>
              </a:rPr>
              <a:t>TikTok</a:t>
            </a:r>
            <a:r>
              <a:rPr lang="de-DE" sz="1200" dirty="0">
                <a:solidFill>
                  <a:schemeClr val="tx1"/>
                </a:solidFill>
                <a:latin typeface="Gill Sans MT" panose="020B0502020104020203" pitchFamily="34" charset="0"/>
              </a:rPr>
              <a:t> registriert sind. Stelle dein Konto deswegen auf privat! </a:t>
            </a:r>
          </a:p>
          <a:p>
            <a:pPr>
              <a:spcBef>
                <a:spcPts val="600"/>
              </a:spcBef>
              <a:buSzPct val="70000"/>
              <a:buFont typeface="Wingdings" panose="05000000000000000000" pitchFamily="2" charset="2"/>
              <a:buChar char="§"/>
              <a:defRPr/>
            </a:pPr>
            <a:r>
              <a:rPr lang="de-DE" sz="1200" dirty="0" err="1">
                <a:solidFill>
                  <a:schemeClr val="tx1"/>
                </a:solidFill>
                <a:latin typeface="Gill Sans MT" panose="020B0502020104020203" pitchFamily="34" charset="0"/>
              </a:rPr>
              <a:t>TikTok</a:t>
            </a:r>
            <a:r>
              <a:rPr lang="de-DE" sz="1200" dirty="0">
                <a:solidFill>
                  <a:schemeClr val="tx1"/>
                </a:solidFill>
                <a:latin typeface="Gill Sans MT" panose="020B0502020104020203" pitchFamily="34" charset="0"/>
              </a:rPr>
              <a:t> darf hochgeladene Videos z. B. zu Werbezwecken verwenden – auch wenn dein Konto privat ist. </a:t>
            </a:r>
          </a:p>
          <a:p>
            <a:pPr>
              <a:spcBef>
                <a:spcPts val="600"/>
              </a:spcBef>
              <a:buSzPct val="70000"/>
              <a:buFont typeface="Wingdings" panose="05000000000000000000" pitchFamily="2" charset="2"/>
              <a:buChar char="§"/>
              <a:defRPr/>
            </a:pPr>
            <a:r>
              <a:rPr lang="de-DE" sz="1200" dirty="0">
                <a:solidFill>
                  <a:schemeClr val="tx1"/>
                </a:solidFill>
                <a:latin typeface="Gill Sans MT" panose="020B0502020104020203" pitchFamily="34" charset="0"/>
              </a:rPr>
              <a:t>Teile deine </a:t>
            </a:r>
            <a:r>
              <a:rPr lang="de-DE" sz="1200" dirty="0" err="1">
                <a:solidFill>
                  <a:schemeClr val="tx1"/>
                </a:solidFill>
                <a:latin typeface="Gill Sans MT" panose="020B0502020104020203" pitchFamily="34" charset="0"/>
              </a:rPr>
              <a:t>TikTok</a:t>
            </a:r>
            <a:r>
              <a:rPr lang="de-DE" sz="1200" dirty="0">
                <a:solidFill>
                  <a:schemeClr val="tx1"/>
                </a:solidFill>
                <a:latin typeface="Gill Sans MT" panose="020B0502020104020203" pitchFamily="34" charset="0"/>
              </a:rPr>
              <a:t> Videos nicht auf anderen Sozialen Netzwerken, denn du hast keine Rechte dazu. </a:t>
            </a:r>
          </a:p>
          <a:p>
            <a:pPr>
              <a:spcBef>
                <a:spcPts val="600"/>
              </a:spcBef>
              <a:buSzPct val="70000"/>
              <a:buFont typeface="Wingdings" panose="05000000000000000000" pitchFamily="2" charset="2"/>
              <a:buChar char="§"/>
              <a:defRPr/>
            </a:pPr>
            <a:r>
              <a:rPr lang="de-DE" sz="1200" dirty="0">
                <a:solidFill>
                  <a:schemeClr val="tx1"/>
                </a:solidFill>
                <a:latin typeface="Gill Sans MT" panose="020B0502020104020203" pitchFamily="34" charset="0"/>
              </a:rPr>
              <a:t>Schütze dich vor bösen Kommentaren und stelle </a:t>
            </a:r>
            <a:r>
              <a:rPr lang="de-DE" sz="1200" dirty="0" err="1">
                <a:solidFill>
                  <a:schemeClr val="tx1"/>
                </a:solidFill>
                <a:latin typeface="Gill Sans MT" panose="020B0502020104020203" pitchFamily="34" charset="0"/>
              </a:rPr>
              <a:t>direct.lys</a:t>
            </a:r>
            <a:r>
              <a:rPr lang="de-DE" sz="1200" dirty="0">
                <a:solidFill>
                  <a:schemeClr val="tx1"/>
                </a:solidFill>
                <a:latin typeface="Gill Sans MT" panose="020B0502020104020203" pitchFamily="34" charset="0"/>
              </a:rPr>
              <a:t> so ein, dass nur Freunde dir schreiben können.</a:t>
            </a:r>
          </a:p>
          <a:p>
            <a:pPr>
              <a:spcBef>
                <a:spcPts val="600"/>
              </a:spcBef>
              <a:buSzPct val="70000"/>
              <a:buFont typeface="Wingdings" panose="05000000000000000000" pitchFamily="2" charset="2"/>
              <a:buChar char="§"/>
              <a:defRPr/>
            </a:pPr>
            <a:r>
              <a:rPr lang="de-DE" sz="1200" dirty="0">
                <a:solidFill>
                  <a:schemeClr val="tx1"/>
                </a:solidFill>
                <a:latin typeface="Gill Sans MT" panose="020B0502020104020203" pitchFamily="34" charset="0"/>
              </a:rPr>
              <a:t>In </a:t>
            </a:r>
            <a:r>
              <a:rPr lang="de-DE" sz="1200" dirty="0" err="1">
                <a:solidFill>
                  <a:schemeClr val="tx1"/>
                </a:solidFill>
                <a:latin typeface="Gill Sans MT" panose="020B0502020104020203" pitchFamily="34" charset="0"/>
              </a:rPr>
              <a:t>TikTok</a:t>
            </a:r>
            <a:r>
              <a:rPr lang="de-DE" sz="1200" dirty="0">
                <a:solidFill>
                  <a:schemeClr val="tx1"/>
                </a:solidFill>
                <a:latin typeface="Gill Sans MT" panose="020B0502020104020203" pitchFamily="34" charset="0"/>
              </a:rPr>
              <a:t> kann man mit In-App-Käufen schnell viel Geld ausgeben. </a:t>
            </a:r>
            <a:endParaRPr lang="de-AT" sz="1200" dirty="0">
              <a:solidFill>
                <a:schemeClr val="tx1"/>
              </a:solidFill>
              <a:latin typeface="Gill Sans MT" panose="020B0502020104020203" pitchFamily="34" charset="0"/>
              <a:ea typeface="ＭＳ Ｐゴシック" panose="020B0600070205080204" pitchFamily="34" charset="-128"/>
            </a:endParaRPr>
          </a:p>
          <a:p>
            <a:endParaRPr lang="de-AT" dirty="0"/>
          </a:p>
        </p:txBody>
      </p:sp>
      <p:sp>
        <p:nvSpPr>
          <p:cNvPr id="4" name="Foliennummernplatzhalter 3"/>
          <p:cNvSpPr>
            <a:spLocks noGrp="1"/>
          </p:cNvSpPr>
          <p:nvPr>
            <p:ph type="sldNum" sz="quarter" idx="10"/>
          </p:nvPr>
        </p:nvSpPr>
        <p:spPr/>
        <p:txBody>
          <a:bodyPr/>
          <a:lstStyle/>
          <a:p>
            <a:fld id="{5BC9136F-CA9D-4FE5-85DC-58A8F95C26FC}" type="slidenum">
              <a:rPr lang="de-AT" smtClean="0"/>
              <a:t>16</a:t>
            </a:fld>
            <a:endParaRPr lang="de-AT"/>
          </a:p>
        </p:txBody>
      </p:sp>
    </p:spTree>
    <p:extLst>
      <p:ext uri="{BB962C8B-B14F-4D97-AF65-F5344CB8AC3E}">
        <p14:creationId xmlns:p14="http://schemas.microsoft.com/office/powerpoint/2010/main" val="1907838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Bef>
                <a:spcPts val="600"/>
              </a:spcBef>
              <a:buSzPct val="70000"/>
              <a:buFont typeface="Wingdings" panose="05000000000000000000" pitchFamily="2" charset="2"/>
              <a:buChar char="§"/>
              <a:defRPr/>
            </a:pPr>
            <a:r>
              <a:rPr lang="de-DE" sz="1200" dirty="0">
                <a:solidFill>
                  <a:schemeClr val="tx1"/>
                </a:solidFill>
                <a:latin typeface="Gill Sans MT" panose="020B0502020104020203" pitchFamily="34" charset="0"/>
              </a:rPr>
              <a:t>Veröffentliche nicht unter deinem echten Namen, sondern denke dir für deinen YouTube-Kanal einen </a:t>
            </a:r>
            <a:r>
              <a:rPr lang="de-DE" sz="1200" dirty="0" err="1">
                <a:solidFill>
                  <a:schemeClr val="tx1"/>
                </a:solidFill>
                <a:latin typeface="Gill Sans MT" panose="020B0502020104020203" pitchFamily="34" charset="0"/>
              </a:rPr>
              <a:t>Nickname</a:t>
            </a:r>
            <a:r>
              <a:rPr lang="de-DE" sz="1200" dirty="0">
                <a:solidFill>
                  <a:schemeClr val="tx1"/>
                </a:solidFill>
                <a:latin typeface="Gill Sans MT" panose="020B0502020104020203" pitchFamily="34" charset="0"/>
              </a:rPr>
              <a:t> aus.</a:t>
            </a:r>
          </a:p>
          <a:p>
            <a:pPr>
              <a:spcBef>
                <a:spcPts val="600"/>
              </a:spcBef>
              <a:buSzPct val="70000"/>
              <a:buFont typeface="Wingdings" panose="05000000000000000000" pitchFamily="2" charset="2"/>
              <a:buChar char="§"/>
              <a:defRPr/>
            </a:pPr>
            <a:r>
              <a:rPr lang="de-DE" sz="1200" dirty="0">
                <a:solidFill>
                  <a:schemeClr val="tx1"/>
                </a:solidFill>
                <a:latin typeface="Gill Sans MT" panose="020B0502020104020203" pitchFamily="34" charset="0"/>
              </a:rPr>
              <a:t>Du bestimmst, wer deine Videos sehen kann! </a:t>
            </a:r>
          </a:p>
          <a:p>
            <a:pPr>
              <a:spcBef>
                <a:spcPts val="600"/>
              </a:spcBef>
              <a:buSzPct val="70000"/>
              <a:buFont typeface="Wingdings" panose="05000000000000000000" pitchFamily="2" charset="2"/>
              <a:buChar char="§"/>
              <a:defRPr/>
            </a:pPr>
            <a:r>
              <a:rPr lang="de-DE" sz="1200" dirty="0">
                <a:solidFill>
                  <a:schemeClr val="tx1"/>
                </a:solidFill>
                <a:latin typeface="Gill Sans MT" panose="020B0502020104020203" pitchFamily="34" charset="0"/>
                <a:ea typeface="ＭＳ Ｐゴシック" panose="020B0600070205080204" pitchFamily="34" charset="-128"/>
              </a:rPr>
              <a:t>Beachte das Urheberrecht und das Recht am eigenen Bild!</a:t>
            </a:r>
          </a:p>
          <a:p>
            <a:pPr>
              <a:spcBef>
                <a:spcPts val="600"/>
              </a:spcBef>
              <a:buSzPct val="70000"/>
              <a:buFont typeface="Wingdings" panose="05000000000000000000" pitchFamily="2" charset="2"/>
              <a:buChar char="§"/>
              <a:defRPr/>
            </a:pPr>
            <a:r>
              <a:rPr lang="de-DE" sz="1200" dirty="0">
                <a:solidFill>
                  <a:schemeClr val="tx1"/>
                </a:solidFill>
                <a:latin typeface="Gill Sans MT" panose="020B0502020104020203" pitchFamily="34" charset="0"/>
              </a:rPr>
              <a:t>Gut Ding braucht Weile! Besonders zu Beginn dauert es ein bisschen, bis du eine gewisse Anzahl an ZuschauerInnen oder Abos hast – bleib dran!</a:t>
            </a:r>
          </a:p>
          <a:p>
            <a:pPr>
              <a:spcBef>
                <a:spcPts val="600"/>
              </a:spcBef>
              <a:buSzPct val="70000"/>
              <a:buFont typeface="Wingdings" panose="05000000000000000000" pitchFamily="2" charset="2"/>
              <a:buChar char="§"/>
              <a:defRPr/>
            </a:pPr>
            <a:r>
              <a:rPr lang="de-DE" sz="1200" dirty="0">
                <a:solidFill>
                  <a:schemeClr val="tx1"/>
                </a:solidFill>
                <a:latin typeface="Gill Sans MT" panose="020B0502020104020203" pitchFamily="34" charset="0"/>
              </a:rPr>
              <a:t>Haters </a:t>
            </a:r>
            <a:r>
              <a:rPr lang="de-DE" sz="1200" dirty="0" err="1">
                <a:solidFill>
                  <a:schemeClr val="tx1"/>
                </a:solidFill>
                <a:latin typeface="Gill Sans MT" panose="020B0502020104020203" pitchFamily="34" charset="0"/>
              </a:rPr>
              <a:t>gonna</a:t>
            </a:r>
            <a:r>
              <a:rPr lang="de-DE" sz="1200" dirty="0">
                <a:solidFill>
                  <a:schemeClr val="tx1"/>
                </a:solidFill>
                <a:latin typeface="Gill Sans MT" panose="020B0502020104020203" pitchFamily="34" charset="0"/>
              </a:rPr>
              <a:t> hate! Es wird immer Leute geben, denen deine Videos nicht gefallen – ignoriere, blockiere oder melde sie. </a:t>
            </a:r>
            <a:endParaRPr lang="de-AT" sz="1200" dirty="0">
              <a:solidFill>
                <a:schemeClr val="tx1"/>
              </a:solidFill>
              <a:latin typeface="Gill Sans MT" panose="020B0502020104020203" pitchFamily="34" charset="0"/>
              <a:ea typeface="ＭＳ Ｐゴシック" panose="020B0600070205080204" pitchFamily="34" charset="-128"/>
            </a:endParaRPr>
          </a:p>
          <a:p>
            <a:endParaRPr lang="de-AT" dirty="0"/>
          </a:p>
        </p:txBody>
      </p:sp>
      <p:sp>
        <p:nvSpPr>
          <p:cNvPr id="4" name="Foliennummernplatzhalter 3"/>
          <p:cNvSpPr>
            <a:spLocks noGrp="1"/>
          </p:cNvSpPr>
          <p:nvPr>
            <p:ph type="sldNum" sz="quarter" idx="10"/>
          </p:nvPr>
        </p:nvSpPr>
        <p:spPr/>
        <p:txBody>
          <a:bodyPr/>
          <a:lstStyle/>
          <a:p>
            <a:fld id="{5BC9136F-CA9D-4FE5-85DC-58A8F95C26FC}" type="slidenum">
              <a:rPr lang="de-AT" smtClean="0"/>
              <a:t>17</a:t>
            </a:fld>
            <a:endParaRPr lang="de-AT"/>
          </a:p>
        </p:txBody>
      </p:sp>
    </p:spTree>
    <p:extLst>
      <p:ext uri="{BB962C8B-B14F-4D97-AF65-F5344CB8AC3E}">
        <p14:creationId xmlns:p14="http://schemas.microsoft.com/office/powerpoint/2010/main" val="10850532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Bef>
                <a:spcPts val="600"/>
              </a:spcBef>
              <a:buSzPct val="70000"/>
              <a:buFont typeface="Wingdings" panose="05000000000000000000" pitchFamily="2" charset="2"/>
              <a:buChar char="§"/>
              <a:defRPr/>
            </a:pPr>
            <a:r>
              <a:rPr lang="de-DE" sz="1200" dirty="0">
                <a:solidFill>
                  <a:schemeClr val="tx1"/>
                </a:solidFill>
                <a:latin typeface="Gill Sans MT" panose="020B0502020104020203" pitchFamily="34" charset="0"/>
              </a:rPr>
              <a:t>Veröffentliche nicht unter deinem echten Namen, sondern denke dir für deinen YouTube-Kanal einen </a:t>
            </a:r>
            <a:r>
              <a:rPr lang="de-DE" sz="1200" dirty="0" err="1">
                <a:solidFill>
                  <a:schemeClr val="tx1"/>
                </a:solidFill>
                <a:latin typeface="Gill Sans MT" panose="020B0502020104020203" pitchFamily="34" charset="0"/>
              </a:rPr>
              <a:t>Nickname</a:t>
            </a:r>
            <a:r>
              <a:rPr lang="de-DE" sz="1200" dirty="0">
                <a:solidFill>
                  <a:schemeClr val="tx1"/>
                </a:solidFill>
                <a:latin typeface="Gill Sans MT" panose="020B0502020104020203" pitchFamily="34" charset="0"/>
              </a:rPr>
              <a:t> aus.</a:t>
            </a:r>
          </a:p>
          <a:p>
            <a:pPr>
              <a:spcBef>
                <a:spcPts val="600"/>
              </a:spcBef>
              <a:buSzPct val="70000"/>
              <a:buFont typeface="Wingdings" panose="05000000000000000000" pitchFamily="2" charset="2"/>
              <a:buChar char="§"/>
              <a:defRPr/>
            </a:pPr>
            <a:r>
              <a:rPr lang="de-DE" sz="1200" dirty="0">
                <a:solidFill>
                  <a:schemeClr val="tx1"/>
                </a:solidFill>
                <a:latin typeface="Gill Sans MT" panose="020B0502020104020203" pitchFamily="34" charset="0"/>
              </a:rPr>
              <a:t>Du bestimmst, wer deine Videos sehen kann! </a:t>
            </a:r>
          </a:p>
          <a:p>
            <a:pPr>
              <a:spcBef>
                <a:spcPts val="600"/>
              </a:spcBef>
              <a:buSzPct val="70000"/>
              <a:buFont typeface="Wingdings" panose="05000000000000000000" pitchFamily="2" charset="2"/>
              <a:buChar char="§"/>
              <a:defRPr/>
            </a:pPr>
            <a:r>
              <a:rPr lang="de-DE" sz="1200" dirty="0">
                <a:solidFill>
                  <a:schemeClr val="tx1"/>
                </a:solidFill>
                <a:latin typeface="Gill Sans MT" panose="020B0502020104020203" pitchFamily="34" charset="0"/>
                <a:ea typeface="ＭＳ Ｐゴシック" panose="020B0600070205080204" pitchFamily="34" charset="-128"/>
              </a:rPr>
              <a:t>Beachte das Urheberrecht und das Recht am eigenen Bild!</a:t>
            </a:r>
          </a:p>
          <a:p>
            <a:pPr>
              <a:spcBef>
                <a:spcPts val="600"/>
              </a:spcBef>
              <a:buSzPct val="70000"/>
              <a:buFont typeface="Wingdings" panose="05000000000000000000" pitchFamily="2" charset="2"/>
              <a:buChar char="§"/>
              <a:defRPr/>
            </a:pPr>
            <a:r>
              <a:rPr lang="de-DE" sz="1200" dirty="0">
                <a:solidFill>
                  <a:schemeClr val="tx1"/>
                </a:solidFill>
                <a:latin typeface="Gill Sans MT" panose="020B0502020104020203" pitchFamily="34" charset="0"/>
              </a:rPr>
              <a:t>Gut Ding braucht Weile! Besonders zu Beginn dauert es ein bisschen, bis du eine gewisse Anzahl an Zuschauer/innen oder Abos hast – bleib dran!</a:t>
            </a:r>
          </a:p>
          <a:p>
            <a:pPr>
              <a:spcBef>
                <a:spcPts val="600"/>
              </a:spcBef>
              <a:buSzPct val="70000"/>
              <a:buFont typeface="Wingdings" panose="05000000000000000000" pitchFamily="2" charset="2"/>
              <a:buChar char="§"/>
              <a:defRPr/>
            </a:pPr>
            <a:r>
              <a:rPr lang="de-DE" sz="1200" dirty="0">
                <a:solidFill>
                  <a:schemeClr val="tx1"/>
                </a:solidFill>
                <a:latin typeface="Gill Sans MT" panose="020B0502020104020203" pitchFamily="34" charset="0"/>
              </a:rPr>
              <a:t>Haters </a:t>
            </a:r>
            <a:r>
              <a:rPr lang="de-DE" sz="1200" dirty="0" err="1">
                <a:solidFill>
                  <a:schemeClr val="tx1"/>
                </a:solidFill>
                <a:latin typeface="Gill Sans MT" panose="020B0502020104020203" pitchFamily="34" charset="0"/>
              </a:rPr>
              <a:t>gonna</a:t>
            </a:r>
            <a:r>
              <a:rPr lang="de-DE" sz="1200" dirty="0">
                <a:solidFill>
                  <a:schemeClr val="tx1"/>
                </a:solidFill>
                <a:latin typeface="Gill Sans MT" panose="020B0502020104020203" pitchFamily="34" charset="0"/>
              </a:rPr>
              <a:t> hate! Es wird immer Leute geben, denen deine Videos nicht gefallen – ignoriere, blockiere oder melde sie. </a:t>
            </a:r>
            <a:endParaRPr lang="de-AT" sz="1200" dirty="0">
              <a:solidFill>
                <a:schemeClr val="tx1"/>
              </a:solidFill>
              <a:latin typeface="Gill Sans MT" panose="020B0502020104020203" pitchFamily="34" charset="0"/>
              <a:ea typeface="ＭＳ Ｐゴシック" panose="020B0600070205080204" pitchFamily="34" charset="-128"/>
            </a:endParaRPr>
          </a:p>
        </p:txBody>
      </p:sp>
      <p:sp>
        <p:nvSpPr>
          <p:cNvPr id="4" name="Foliennummernplatzhalter 3"/>
          <p:cNvSpPr>
            <a:spLocks noGrp="1"/>
          </p:cNvSpPr>
          <p:nvPr>
            <p:ph type="sldNum" sz="quarter" idx="10"/>
          </p:nvPr>
        </p:nvSpPr>
        <p:spPr/>
        <p:txBody>
          <a:bodyPr/>
          <a:lstStyle/>
          <a:p>
            <a:fld id="{5BC9136F-CA9D-4FE5-85DC-58A8F95C26FC}" type="slidenum">
              <a:rPr lang="de-AT" smtClean="0"/>
              <a:t>18</a:t>
            </a:fld>
            <a:endParaRPr lang="de-AT"/>
          </a:p>
        </p:txBody>
      </p:sp>
    </p:spTree>
    <p:extLst>
      <p:ext uri="{BB962C8B-B14F-4D97-AF65-F5344CB8AC3E}">
        <p14:creationId xmlns:p14="http://schemas.microsoft.com/office/powerpoint/2010/main" val="32144595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indent="-342900">
              <a:buFont typeface="Arial" panose="020B0604020202020204" pitchFamily="34" charset="0"/>
              <a:buChar char="•"/>
            </a:pPr>
            <a:r>
              <a:rPr lang="de-AT" sz="2200" dirty="0"/>
              <a:t>Nur </a:t>
            </a:r>
            <a:r>
              <a:rPr lang="de-AT" sz="2200" b="1" dirty="0"/>
              <a:t>wenige persönliche Daten </a:t>
            </a:r>
            <a:r>
              <a:rPr lang="de-AT" sz="2200" dirty="0"/>
              <a:t>angeben</a:t>
            </a:r>
          </a:p>
          <a:p>
            <a:pPr marL="342900" indent="-342900">
              <a:buFont typeface="Arial" panose="020B0604020202020204" pitchFamily="34" charset="0"/>
              <a:buChar char="•"/>
            </a:pPr>
            <a:r>
              <a:rPr lang="de-AT" sz="2200" b="1" dirty="0"/>
              <a:t>Sichere Passwörter</a:t>
            </a:r>
            <a:r>
              <a:rPr lang="de-AT" sz="2200" dirty="0"/>
              <a:t> mit mind. 12 Zeichen verwenden und wo möglich die </a:t>
            </a:r>
            <a:r>
              <a:rPr lang="de-AT" sz="2200" b="1" dirty="0"/>
              <a:t>Zwei-Schritte-Authentifizierung</a:t>
            </a:r>
            <a:r>
              <a:rPr lang="de-AT" sz="2200" dirty="0"/>
              <a:t> einrichten (z. B. Facebook, Google, Snapchat, Twitter, …)</a:t>
            </a:r>
          </a:p>
          <a:p>
            <a:pPr marL="342900" indent="-342900">
              <a:buFont typeface="Arial" panose="020B0604020202020204" pitchFamily="34" charset="0"/>
              <a:buChar char="•"/>
            </a:pPr>
            <a:r>
              <a:rPr lang="de-AT" sz="2200" dirty="0"/>
              <a:t>Nicht immer mit </a:t>
            </a:r>
            <a:r>
              <a:rPr lang="de-AT" sz="2200" b="1" dirty="0"/>
              <a:t>bestehen Profilen </a:t>
            </a:r>
            <a:r>
              <a:rPr lang="de-AT" sz="2200" dirty="0"/>
              <a:t>(z. B. Google oder Facebook) bei neuen Online-Plattformen anmelden</a:t>
            </a:r>
          </a:p>
          <a:p>
            <a:pPr marL="342900" indent="-342900">
              <a:buFont typeface="Arial" panose="020B0604020202020204" pitchFamily="34" charset="0"/>
              <a:buChar char="•"/>
            </a:pPr>
            <a:r>
              <a:rPr lang="de-AT" sz="2200" b="1" dirty="0"/>
              <a:t>Privatsphäre-Einstellungen </a:t>
            </a:r>
            <a:r>
              <a:rPr lang="de-AT" sz="2200" dirty="0"/>
              <a:t>vornehmen:</a:t>
            </a:r>
          </a:p>
          <a:p>
            <a:pPr marL="800100" lvl="1" indent="-342900">
              <a:buFont typeface="Arial" panose="020B0604020202020204" pitchFamily="34" charset="0"/>
              <a:buChar char="•"/>
            </a:pPr>
            <a:r>
              <a:rPr lang="de-AT" sz="2200" dirty="0"/>
              <a:t>Nur Freunde können Inhalte sehen</a:t>
            </a:r>
          </a:p>
          <a:p>
            <a:pPr marL="800100" lvl="1" indent="-342900">
              <a:buFont typeface="Arial" panose="020B0604020202020204" pitchFamily="34" charset="0"/>
              <a:buChar char="•"/>
            </a:pPr>
            <a:r>
              <a:rPr lang="de-AT" sz="2200" dirty="0"/>
              <a:t>Profil nicht auffindbar für Suchmaschinen</a:t>
            </a:r>
          </a:p>
          <a:p>
            <a:pPr marL="800100" lvl="1" indent="-342900">
              <a:buFont typeface="Arial" panose="020B0604020202020204" pitchFamily="34" charset="0"/>
              <a:buChar char="•"/>
            </a:pPr>
            <a:r>
              <a:rPr lang="de-AT" sz="2200" dirty="0"/>
              <a:t>Datenweitergabe an Dritte blockieren (Apps, Werbetreibende und Webseiten)</a:t>
            </a:r>
          </a:p>
          <a:p>
            <a:pPr marL="342900" indent="-342900">
              <a:buFont typeface="Arial" panose="020B0604020202020204" pitchFamily="34" charset="0"/>
              <a:buChar char="•"/>
            </a:pPr>
            <a:r>
              <a:rPr lang="de-AT" sz="2200" dirty="0"/>
              <a:t>Wenn inaktiv, das Profil </a:t>
            </a:r>
            <a:r>
              <a:rPr lang="de-AT" sz="2200" b="1" dirty="0"/>
              <a:t>deaktivieren bzw. löschen</a:t>
            </a:r>
          </a:p>
          <a:p>
            <a:endParaRPr lang="de-DE" dirty="0"/>
          </a:p>
          <a:p>
            <a:endParaRPr lang="de-DE" dirty="0"/>
          </a:p>
          <a:p>
            <a:pPr marL="0" indent="0">
              <a:buNone/>
            </a:pPr>
            <a:endParaRPr lang="de-AT" dirty="0"/>
          </a:p>
          <a:p>
            <a:endParaRPr lang="de-DE" dirty="0"/>
          </a:p>
        </p:txBody>
      </p:sp>
      <p:sp>
        <p:nvSpPr>
          <p:cNvPr id="4" name="Foliennummernplatzhalter 3"/>
          <p:cNvSpPr>
            <a:spLocks noGrp="1"/>
          </p:cNvSpPr>
          <p:nvPr>
            <p:ph type="sldNum" sz="quarter" idx="10"/>
          </p:nvPr>
        </p:nvSpPr>
        <p:spPr/>
        <p:txBody>
          <a:bodyPr/>
          <a:lstStyle/>
          <a:p>
            <a:fld id="{5BC9136F-CA9D-4FE5-85DC-58A8F95C26FC}" type="slidenum">
              <a:rPr lang="de-AT" smtClean="0"/>
              <a:t>19</a:t>
            </a:fld>
            <a:endParaRPr lang="de-AT"/>
          </a:p>
        </p:txBody>
      </p:sp>
    </p:spTree>
    <p:extLst>
      <p:ext uri="{BB962C8B-B14F-4D97-AF65-F5344CB8AC3E}">
        <p14:creationId xmlns:p14="http://schemas.microsoft.com/office/powerpoint/2010/main" val="4063887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Siehe dazu: https://</a:t>
            </a:r>
            <a:r>
              <a:rPr lang="de-DE" dirty="0" err="1"/>
              <a:t>www.saferinternet.at</a:t>
            </a:r>
            <a:r>
              <a:rPr lang="de-DE" dirty="0"/>
              <a:t>/</a:t>
            </a:r>
            <a:r>
              <a:rPr lang="de-DE" dirty="0" err="1"/>
              <a:t>services</a:t>
            </a:r>
            <a:r>
              <a:rPr lang="de-DE" dirty="0"/>
              <a:t>/jugend-internet-monitor/</a:t>
            </a:r>
          </a:p>
        </p:txBody>
      </p:sp>
      <p:sp>
        <p:nvSpPr>
          <p:cNvPr id="4" name="Foliennummernplatzhalter 3"/>
          <p:cNvSpPr>
            <a:spLocks noGrp="1"/>
          </p:cNvSpPr>
          <p:nvPr>
            <p:ph type="sldNum" sz="quarter" idx="5"/>
          </p:nvPr>
        </p:nvSpPr>
        <p:spPr/>
        <p:txBody>
          <a:bodyPr/>
          <a:lstStyle/>
          <a:p>
            <a:fld id="{5BC9136F-CA9D-4FE5-85DC-58A8F95C26FC}" type="slidenum">
              <a:rPr lang="de-AT" smtClean="0"/>
              <a:t>2</a:t>
            </a:fld>
            <a:endParaRPr lang="de-AT"/>
          </a:p>
        </p:txBody>
      </p:sp>
    </p:spTree>
    <p:extLst>
      <p:ext uri="{BB962C8B-B14F-4D97-AF65-F5344CB8AC3E}">
        <p14:creationId xmlns:p14="http://schemas.microsoft.com/office/powerpoint/2010/main" val="7611204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indent="-342900">
              <a:buFont typeface="Arial" panose="020B0604020202020204" pitchFamily="34" charset="0"/>
              <a:buChar char="•"/>
            </a:pPr>
            <a:r>
              <a:rPr lang="de-AT" sz="2200" dirty="0"/>
              <a:t>Nur </a:t>
            </a:r>
            <a:r>
              <a:rPr lang="de-AT" sz="2200" b="1" dirty="0"/>
              <a:t>wenige persönliche Daten </a:t>
            </a:r>
            <a:r>
              <a:rPr lang="de-AT" sz="2200" dirty="0"/>
              <a:t>angeben</a:t>
            </a:r>
          </a:p>
          <a:p>
            <a:pPr marL="342900" indent="-342900">
              <a:buFont typeface="Arial" panose="020B0604020202020204" pitchFamily="34" charset="0"/>
              <a:buChar char="•"/>
            </a:pPr>
            <a:r>
              <a:rPr lang="de-AT" sz="2200" b="1" dirty="0"/>
              <a:t>Sichere Passwörter</a:t>
            </a:r>
            <a:r>
              <a:rPr lang="de-AT" sz="2200" dirty="0"/>
              <a:t> mit mind. 12 Zeichen verwenden und wo möglich die </a:t>
            </a:r>
            <a:r>
              <a:rPr lang="de-AT" sz="2200" b="1" dirty="0"/>
              <a:t>Zwei-Schritte-Authentifizierung</a:t>
            </a:r>
            <a:r>
              <a:rPr lang="de-AT" sz="2200" dirty="0"/>
              <a:t> einrichten (z. B. Facebook, Google, Snapchat, Twitter, …)</a:t>
            </a:r>
          </a:p>
          <a:p>
            <a:pPr marL="342900" indent="-342900">
              <a:buFont typeface="Arial" panose="020B0604020202020204" pitchFamily="34" charset="0"/>
              <a:buChar char="•"/>
            </a:pPr>
            <a:r>
              <a:rPr lang="de-AT" sz="2200" dirty="0"/>
              <a:t>Nicht immer mit </a:t>
            </a:r>
            <a:r>
              <a:rPr lang="de-AT" sz="2200" b="1" dirty="0"/>
              <a:t>bestehen Profilen </a:t>
            </a:r>
            <a:r>
              <a:rPr lang="de-AT" sz="2200" dirty="0"/>
              <a:t>(z. B. Google oder Facebook) bei neuen Online-Plattformen anmelden</a:t>
            </a:r>
          </a:p>
          <a:p>
            <a:pPr marL="342900" indent="-342900">
              <a:buFont typeface="Arial" panose="020B0604020202020204" pitchFamily="34" charset="0"/>
              <a:buChar char="•"/>
            </a:pPr>
            <a:r>
              <a:rPr lang="de-AT" sz="2200" b="1" dirty="0"/>
              <a:t>Privatsphäre-Einstellungen </a:t>
            </a:r>
            <a:r>
              <a:rPr lang="de-AT" sz="2200" dirty="0"/>
              <a:t>vornehmen:</a:t>
            </a:r>
          </a:p>
          <a:p>
            <a:pPr marL="800100" lvl="1" indent="-342900">
              <a:buFont typeface="Arial" panose="020B0604020202020204" pitchFamily="34" charset="0"/>
              <a:buChar char="•"/>
            </a:pPr>
            <a:r>
              <a:rPr lang="de-AT" sz="2200" dirty="0"/>
              <a:t>Nur Freunde können Inhalte sehen</a:t>
            </a:r>
          </a:p>
          <a:p>
            <a:pPr marL="800100" lvl="1" indent="-342900">
              <a:buFont typeface="Arial" panose="020B0604020202020204" pitchFamily="34" charset="0"/>
              <a:buChar char="•"/>
            </a:pPr>
            <a:r>
              <a:rPr lang="de-AT" sz="2200" dirty="0"/>
              <a:t>Profil nicht auffindbar für Suchmaschinen</a:t>
            </a:r>
          </a:p>
          <a:p>
            <a:pPr marL="800100" lvl="1" indent="-342900">
              <a:buFont typeface="Arial" panose="020B0604020202020204" pitchFamily="34" charset="0"/>
              <a:buChar char="•"/>
            </a:pPr>
            <a:r>
              <a:rPr lang="de-AT" sz="2200" dirty="0"/>
              <a:t>Datenweitergabe an Dritte blockieren (Apps, Werbetreibende und Webseiten)</a:t>
            </a:r>
          </a:p>
          <a:p>
            <a:pPr marL="342900" indent="-342900">
              <a:buFont typeface="Arial" panose="020B0604020202020204" pitchFamily="34" charset="0"/>
              <a:buChar char="•"/>
            </a:pPr>
            <a:r>
              <a:rPr lang="de-AT" sz="2200" dirty="0"/>
              <a:t>Wenn inaktiv, das Profil </a:t>
            </a:r>
            <a:r>
              <a:rPr lang="de-AT" sz="2200" b="1" dirty="0"/>
              <a:t>deaktivieren bzw. löschen</a:t>
            </a:r>
          </a:p>
          <a:p>
            <a:endParaRPr lang="de-AT" dirty="0"/>
          </a:p>
          <a:p>
            <a:pPr marL="0" indent="0">
              <a:buNone/>
            </a:pPr>
            <a:endParaRPr lang="de-AT" dirty="0"/>
          </a:p>
          <a:p>
            <a:endParaRPr lang="de-DE" dirty="0"/>
          </a:p>
        </p:txBody>
      </p:sp>
      <p:sp>
        <p:nvSpPr>
          <p:cNvPr id="4" name="Foliennummernplatzhalter 3"/>
          <p:cNvSpPr>
            <a:spLocks noGrp="1"/>
          </p:cNvSpPr>
          <p:nvPr>
            <p:ph type="sldNum" sz="quarter" idx="10"/>
          </p:nvPr>
        </p:nvSpPr>
        <p:spPr/>
        <p:txBody>
          <a:bodyPr/>
          <a:lstStyle/>
          <a:p>
            <a:fld id="{5BC9136F-CA9D-4FE5-85DC-58A8F95C26FC}" type="slidenum">
              <a:rPr lang="de-AT" smtClean="0"/>
              <a:t>20</a:t>
            </a:fld>
            <a:endParaRPr lang="de-AT"/>
          </a:p>
        </p:txBody>
      </p:sp>
    </p:spTree>
    <p:extLst>
      <p:ext uri="{BB962C8B-B14F-4D97-AF65-F5344CB8AC3E}">
        <p14:creationId xmlns:p14="http://schemas.microsoft.com/office/powerpoint/2010/main" val="5610494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AT" dirty="0"/>
              <a:t>Achte auf die Inhalte, die du postest.</a:t>
            </a:r>
          </a:p>
          <a:p>
            <a:pPr marL="171450" indent="-171450">
              <a:buFont typeface="Arial" panose="020B0604020202020204" pitchFamily="34" charset="0"/>
              <a:buChar char="•"/>
            </a:pPr>
            <a:r>
              <a:rPr lang="de-AT" dirty="0"/>
              <a:t>Zeige dich nicht zu freizügig und gib keine persönlichen Daten an.</a:t>
            </a:r>
          </a:p>
          <a:p>
            <a:pPr marL="171450" indent="-171450">
              <a:buFont typeface="Arial" panose="020B0604020202020204" pitchFamily="34" charset="0"/>
              <a:buChar char="•"/>
            </a:pPr>
            <a:r>
              <a:rPr lang="de-AT" dirty="0"/>
              <a:t>Wen spricht mein Profil an?</a:t>
            </a:r>
          </a:p>
          <a:p>
            <a:pPr marL="171450" indent="-171450">
              <a:buFont typeface="Arial" panose="020B0604020202020204" pitchFamily="34" charset="0"/>
              <a:buChar char="•"/>
            </a:pPr>
            <a:r>
              <a:rPr lang="de-AT" dirty="0"/>
              <a:t>Was möchte ich mit dem Foto erreichen?</a:t>
            </a:r>
          </a:p>
          <a:p>
            <a:pPr marL="171450" indent="-171450">
              <a:buFont typeface="Arial" panose="020B0604020202020204" pitchFamily="34" charset="0"/>
              <a:buChar char="•"/>
            </a:pPr>
            <a:r>
              <a:rPr lang="de-AT" dirty="0"/>
              <a:t>Wen möchte ich erreichen?</a:t>
            </a:r>
          </a:p>
          <a:p>
            <a:pPr marL="171450" indent="-171450">
              <a:buFont typeface="Arial" panose="020B0604020202020204" pitchFamily="34" charset="0"/>
              <a:buChar char="•"/>
            </a:pPr>
            <a:r>
              <a:rPr lang="de-AT" dirty="0"/>
              <a:t>Wen möchte ich ansprechen?</a:t>
            </a:r>
          </a:p>
          <a:p>
            <a:pPr marL="171450" indent="-171450">
              <a:buFont typeface="Arial" panose="020B0604020202020204" pitchFamily="34" charset="0"/>
              <a:buChar char="•"/>
            </a:pPr>
            <a:r>
              <a:rPr lang="de-AT" dirty="0"/>
              <a:t>Will ich dieses Foto in 5 Jahren noch im Internet sehen?</a:t>
            </a:r>
          </a:p>
          <a:p>
            <a:pPr marL="171450" indent="-171450">
              <a:buFont typeface="Arial" panose="020B0604020202020204" pitchFamily="34" charset="0"/>
              <a:buChar char="•"/>
            </a:pPr>
            <a:r>
              <a:rPr lang="de-AT" dirty="0"/>
              <a:t>Was würde mein (zukünftiger) Arbeitgeber denken?</a:t>
            </a:r>
          </a:p>
          <a:p>
            <a:endParaRPr lang="de-AT" dirty="0"/>
          </a:p>
          <a:p>
            <a:endParaRPr lang="de-AT" dirty="0"/>
          </a:p>
          <a:p>
            <a:endParaRPr lang="de-AT" dirty="0"/>
          </a:p>
        </p:txBody>
      </p:sp>
      <p:sp>
        <p:nvSpPr>
          <p:cNvPr id="4" name="Foliennummernplatzhalter 3"/>
          <p:cNvSpPr>
            <a:spLocks noGrp="1"/>
          </p:cNvSpPr>
          <p:nvPr>
            <p:ph type="sldNum" sz="quarter" idx="10"/>
          </p:nvPr>
        </p:nvSpPr>
        <p:spPr/>
        <p:txBody>
          <a:bodyPr/>
          <a:lstStyle/>
          <a:p>
            <a:fld id="{5BC9136F-CA9D-4FE5-85DC-58A8F95C26FC}" type="slidenum">
              <a:rPr lang="de-AT" smtClean="0"/>
              <a:t>21</a:t>
            </a:fld>
            <a:endParaRPr lang="de-AT"/>
          </a:p>
        </p:txBody>
      </p:sp>
    </p:spTree>
    <p:extLst>
      <p:ext uri="{BB962C8B-B14F-4D97-AF65-F5344CB8AC3E}">
        <p14:creationId xmlns:p14="http://schemas.microsoft.com/office/powerpoint/2010/main" val="3232202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AT" dirty="0"/>
              <a:t>Achte auf die Inhalte, die du postest</a:t>
            </a:r>
          </a:p>
          <a:p>
            <a:pPr marL="171450" indent="-171450">
              <a:buFont typeface="Arial" panose="020B0604020202020204" pitchFamily="34" charset="0"/>
              <a:buChar char="•"/>
            </a:pPr>
            <a:r>
              <a:rPr lang="de-AT" dirty="0"/>
              <a:t>Zeige dich nicht zu freizügig und gib keine persönlichen Daten an.</a:t>
            </a:r>
          </a:p>
          <a:p>
            <a:pPr marL="171450" indent="-171450">
              <a:buFont typeface="Arial" panose="020B0604020202020204" pitchFamily="34" charset="0"/>
              <a:buChar char="•"/>
            </a:pPr>
            <a:r>
              <a:rPr lang="de-AT" dirty="0"/>
              <a:t>Wen spricht mein Profil an?</a:t>
            </a:r>
          </a:p>
          <a:p>
            <a:pPr marL="171450" indent="-171450">
              <a:buFont typeface="Arial" panose="020B0604020202020204" pitchFamily="34" charset="0"/>
              <a:buChar char="•"/>
            </a:pPr>
            <a:r>
              <a:rPr lang="de-AT" dirty="0"/>
              <a:t>Was möchte ich mit dem Foto erreichen?</a:t>
            </a:r>
          </a:p>
          <a:p>
            <a:pPr marL="171450" indent="-171450">
              <a:buFont typeface="Arial" panose="020B0604020202020204" pitchFamily="34" charset="0"/>
              <a:buChar char="•"/>
            </a:pPr>
            <a:r>
              <a:rPr lang="de-AT" dirty="0"/>
              <a:t>Wen möchte ich erreichen?</a:t>
            </a:r>
          </a:p>
          <a:p>
            <a:pPr marL="171450" indent="-171450">
              <a:buFont typeface="Arial" panose="020B0604020202020204" pitchFamily="34" charset="0"/>
              <a:buChar char="•"/>
            </a:pPr>
            <a:r>
              <a:rPr lang="de-AT" dirty="0"/>
              <a:t>Wen möchte ich ansprechen?</a:t>
            </a:r>
          </a:p>
          <a:p>
            <a:pPr marL="171450" indent="-171450">
              <a:buFont typeface="Arial" panose="020B0604020202020204" pitchFamily="34" charset="0"/>
              <a:buChar char="•"/>
            </a:pPr>
            <a:r>
              <a:rPr lang="de-AT" dirty="0"/>
              <a:t>Will ich dieses Foto in 5 Jahren noch im Internet sehen?</a:t>
            </a:r>
          </a:p>
          <a:p>
            <a:pPr marL="171450" indent="-171450">
              <a:buFont typeface="Arial" panose="020B0604020202020204" pitchFamily="34" charset="0"/>
              <a:buChar char="•"/>
            </a:pPr>
            <a:r>
              <a:rPr lang="de-AT" dirty="0"/>
              <a:t>Was würde mein (zukünftiger) Arbeitgeber denken?</a:t>
            </a:r>
          </a:p>
        </p:txBody>
      </p:sp>
      <p:sp>
        <p:nvSpPr>
          <p:cNvPr id="4" name="Foliennummernplatzhalter 3"/>
          <p:cNvSpPr>
            <a:spLocks noGrp="1"/>
          </p:cNvSpPr>
          <p:nvPr>
            <p:ph type="sldNum" sz="quarter" idx="10"/>
          </p:nvPr>
        </p:nvSpPr>
        <p:spPr/>
        <p:txBody>
          <a:bodyPr/>
          <a:lstStyle/>
          <a:p>
            <a:fld id="{5BC9136F-CA9D-4FE5-85DC-58A8F95C26FC}" type="slidenum">
              <a:rPr lang="de-AT" smtClean="0"/>
              <a:t>22</a:t>
            </a:fld>
            <a:endParaRPr lang="de-AT"/>
          </a:p>
        </p:txBody>
      </p:sp>
    </p:spTree>
    <p:extLst>
      <p:ext uri="{BB962C8B-B14F-4D97-AF65-F5344CB8AC3E}">
        <p14:creationId xmlns:p14="http://schemas.microsoft.com/office/powerpoint/2010/main" val="35092979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Können und wollen wir uns noch ohne Handy oder digitale Medien entspannen? Wissen wir noch, was wir tun können, wenn uns fad ist, außer aufs Handy zu schauen? </a:t>
            </a:r>
          </a:p>
          <a:p>
            <a:r>
              <a:rPr lang="de-DE" dirty="0"/>
              <a:t>Ideen dazu: https://www.saferinternet.at/news-detail/mama-mir-ist-fad/</a:t>
            </a:r>
          </a:p>
          <a:p>
            <a:endParaRPr lang="de-DE" dirty="0"/>
          </a:p>
          <a:p>
            <a:endParaRPr lang="de-DE" dirty="0"/>
          </a:p>
        </p:txBody>
      </p:sp>
      <p:sp>
        <p:nvSpPr>
          <p:cNvPr id="4" name="Foliennummernplatzhalter 3"/>
          <p:cNvSpPr>
            <a:spLocks noGrp="1"/>
          </p:cNvSpPr>
          <p:nvPr>
            <p:ph type="sldNum" sz="quarter" idx="5"/>
          </p:nvPr>
        </p:nvSpPr>
        <p:spPr/>
        <p:txBody>
          <a:bodyPr/>
          <a:lstStyle/>
          <a:p>
            <a:fld id="{5BC9136F-CA9D-4FE5-85DC-58A8F95C26FC}" type="slidenum">
              <a:rPr lang="de-AT" smtClean="0"/>
              <a:t>23</a:t>
            </a:fld>
            <a:endParaRPr lang="de-AT"/>
          </a:p>
        </p:txBody>
      </p:sp>
    </p:spTree>
    <p:extLst>
      <p:ext uri="{BB962C8B-B14F-4D97-AF65-F5344CB8AC3E}">
        <p14:creationId xmlns:p14="http://schemas.microsoft.com/office/powerpoint/2010/main" val="22014563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https://www.saferinternet.at/news-detail/lifehacks-gegen-den-digitalen-zeitstress/</a:t>
            </a:r>
          </a:p>
        </p:txBody>
      </p:sp>
      <p:sp>
        <p:nvSpPr>
          <p:cNvPr id="4" name="Foliennummernplatzhalter 3"/>
          <p:cNvSpPr>
            <a:spLocks noGrp="1"/>
          </p:cNvSpPr>
          <p:nvPr>
            <p:ph type="sldNum" sz="quarter" idx="5"/>
          </p:nvPr>
        </p:nvSpPr>
        <p:spPr/>
        <p:txBody>
          <a:bodyPr/>
          <a:lstStyle/>
          <a:p>
            <a:fld id="{5BC9136F-CA9D-4FE5-85DC-58A8F95C26FC}" type="slidenum">
              <a:rPr lang="de-AT" smtClean="0"/>
              <a:t>24</a:t>
            </a:fld>
            <a:endParaRPr lang="de-AT"/>
          </a:p>
        </p:txBody>
      </p:sp>
    </p:spTree>
    <p:extLst>
      <p:ext uri="{BB962C8B-B14F-4D97-AF65-F5344CB8AC3E}">
        <p14:creationId xmlns:p14="http://schemas.microsoft.com/office/powerpoint/2010/main" val="29769337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742950" indent="-457200">
              <a:buFont typeface="Wingdings" panose="05000000000000000000" pitchFamily="2" charset="2"/>
              <a:buChar char="§"/>
            </a:pPr>
            <a:r>
              <a:rPr lang="en-US" sz="2800" dirty="0" err="1">
                <a:solidFill>
                  <a:schemeClr val="tx1"/>
                </a:solidFill>
                <a:latin typeface="Gill Sans MT" panose="020B0502020104020203" pitchFamily="34" charset="0"/>
              </a:rPr>
              <a:t>Achte</a:t>
            </a:r>
            <a:r>
              <a:rPr lang="en-US" sz="2800" dirty="0">
                <a:solidFill>
                  <a:schemeClr val="tx1"/>
                </a:solidFill>
                <a:latin typeface="Gill Sans MT" panose="020B0502020104020203" pitchFamily="34" charset="0"/>
              </a:rPr>
              <a:t> </a:t>
            </a:r>
            <a:r>
              <a:rPr lang="en-US" sz="2800" dirty="0" err="1">
                <a:solidFill>
                  <a:schemeClr val="tx1"/>
                </a:solidFill>
                <a:latin typeface="Gill Sans MT" panose="020B0502020104020203" pitchFamily="34" charset="0"/>
              </a:rPr>
              <a:t>darauf</a:t>
            </a:r>
            <a:r>
              <a:rPr lang="en-US" sz="2800" dirty="0">
                <a:solidFill>
                  <a:schemeClr val="tx1"/>
                </a:solidFill>
                <a:latin typeface="Gill Sans MT" panose="020B0502020104020203" pitchFamily="34" charset="0"/>
              </a:rPr>
              <a:t>, </a:t>
            </a:r>
            <a:r>
              <a:rPr lang="en-US" sz="2800" dirty="0" err="1">
                <a:solidFill>
                  <a:schemeClr val="tx1"/>
                </a:solidFill>
                <a:latin typeface="Gill Sans MT" panose="020B0502020104020203" pitchFamily="34" charset="0"/>
              </a:rPr>
              <a:t>dass</a:t>
            </a:r>
            <a:r>
              <a:rPr lang="en-US" sz="2800" dirty="0">
                <a:solidFill>
                  <a:schemeClr val="tx1"/>
                </a:solidFill>
                <a:latin typeface="Gill Sans MT" panose="020B0502020104020203" pitchFamily="34" charset="0"/>
              </a:rPr>
              <a:t> du </a:t>
            </a:r>
            <a:r>
              <a:rPr lang="en-US" sz="2800" dirty="0" err="1">
                <a:solidFill>
                  <a:schemeClr val="tx1"/>
                </a:solidFill>
                <a:latin typeface="Gill Sans MT" panose="020B0502020104020203" pitchFamily="34" charset="0"/>
              </a:rPr>
              <a:t>nicht</a:t>
            </a:r>
            <a:r>
              <a:rPr lang="en-US" sz="2800" dirty="0">
                <a:solidFill>
                  <a:schemeClr val="tx1"/>
                </a:solidFill>
                <a:latin typeface="Gill Sans MT" panose="020B0502020104020203" pitchFamily="34" charset="0"/>
              </a:rPr>
              <a:t> </a:t>
            </a:r>
            <a:r>
              <a:rPr lang="en-US" sz="2800" dirty="0" err="1">
                <a:solidFill>
                  <a:schemeClr val="tx1"/>
                </a:solidFill>
                <a:latin typeface="Gill Sans MT" panose="020B0502020104020203" pitchFamily="34" charset="0"/>
              </a:rPr>
              <a:t>zu</a:t>
            </a:r>
            <a:r>
              <a:rPr lang="en-US" sz="2800" dirty="0">
                <a:solidFill>
                  <a:schemeClr val="tx1"/>
                </a:solidFill>
                <a:latin typeface="Gill Sans MT" panose="020B0502020104020203" pitchFamily="34" charset="0"/>
              </a:rPr>
              <a:t> </a:t>
            </a:r>
            <a:r>
              <a:rPr lang="en-US" sz="2800" dirty="0" err="1">
                <a:solidFill>
                  <a:schemeClr val="tx1"/>
                </a:solidFill>
                <a:latin typeface="Gill Sans MT" panose="020B0502020104020203" pitchFamily="34" charset="0"/>
              </a:rPr>
              <a:t>viel</a:t>
            </a:r>
            <a:r>
              <a:rPr lang="en-US" sz="2800" dirty="0">
                <a:solidFill>
                  <a:schemeClr val="tx1"/>
                </a:solidFill>
                <a:latin typeface="Gill Sans MT" panose="020B0502020104020203" pitchFamily="34" charset="0"/>
              </a:rPr>
              <a:t> von </a:t>
            </a:r>
            <a:r>
              <a:rPr lang="en-US" sz="2800" dirty="0" err="1">
                <a:solidFill>
                  <a:schemeClr val="tx1"/>
                </a:solidFill>
                <a:latin typeface="Gill Sans MT" panose="020B0502020104020203" pitchFamily="34" charset="0"/>
              </a:rPr>
              <a:t>dir</a:t>
            </a:r>
            <a:r>
              <a:rPr lang="en-US" sz="2800" dirty="0">
                <a:solidFill>
                  <a:schemeClr val="tx1"/>
                </a:solidFill>
                <a:latin typeface="Gill Sans MT" panose="020B0502020104020203" pitchFamily="34" charset="0"/>
              </a:rPr>
              <a:t> </a:t>
            </a:r>
            <a:r>
              <a:rPr lang="en-US" sz="2800" dirty="0" err="1">
                <a:solidFill>
                  <a:schemeClr val="tx1"/>
                </a:solidFill>
                <a:latin typeface="Gill Sans MT" panose="020B0502020104020203" pitchFamily="34" charset="0"/>
              </a:rPr>
              <a:t>zeigst</a:t>
            </a:r>
            <a:r>
              <a:rPr lang="en-US" sz="2800" dirty="0">
                <a:solidFill>
                  <a:schemeClr val="tx1"/>
                </a:solidFill>
                <a:latin typeface="Gill Sans MT" panose="020B0502020104020203" pitchFamily="34" charset="0"/>
              </a:rPr>
              <a:t>!</a:t>
            </a:r>
          </a:p>
          <a:p>
            <a:pPr marL="742950" indent="-457200">
              <a:buFont typeface="Wingdings" panose="05000000000000000000" pitchFamily="2" charset="2"/>
              <a:buChar char="§"/>
            </a:pPr>
            <a:r>
              <a:rPr lang="en-US" sz="2800" dirty="0">
                <a:solidFill>
                  <a:schemeClr val="tx1"/>
                </a:solidFill>
                <a:latin typeface="Gill Sans MT" panose="020B0502020104020203" pitchFamily="34" charset="0"/>
              </a:rPr>
              <a:t>Sind </a:t>
            </a:r>
            <a:r>
              <a:rPr lang="en-US" sz="2800" dirty="0" err="1">
                <a:solidFill>
                  <a:schemeClr val="tx1"/>
                </a:solidFill>
                <a:latin typeface="Gill Sans MT" panose="020B0502020104020203" pitchFamily="34" charset="0"/>
              </a:rPr>
              <a:t>andere</a:t>
            </a:r>
            <a:r>
              <a:rPr lang="en-US" sz="2800" dirty="0">
                <a:solidFill>
                  <a:schemeClr val="tx1"/>
                </a:solidFill>
                <a:latin typeface="Gill Sans MT" panose="020B0502020104020203" pitchFamily="34" charset="0"/>
              </a:rPr>
              <a:t> am </a:t>
            </a:r>
            <a:r>
              <a:rPr lang="en-US" sz="2800" dirty="0" err="1">
                <a:solidFill>
                  <a:schemeClr val="tx1"/>
                </a:solidFill>
                <a:latin typeface="Gill Sans MT" panose="020B0502020104020203" pitchFamily="34" charset="0"/>
              </a:rPr>
              <a:t>Foto</a:t>
            </a:r>
            <a:r>
              <a:rPr lang="en-US" sz="2800" dirty="0">
                <a:solidFill>
                  <a:schemeClr val="tx1"/>
                </a:solidFill>
                <a:latin typeface="Gill Sans MT" panose="020B0502020104020203" pitchFamily="34" charset="0"/>
              </a:rPr>
              <a:t>, </a:t>
            </a:r>
            <a:r>
              <a:rPr lang="en-US" sz="2800" dirty="0" err="1">
                <a:solidFill>
                  <a:schemeClr val="tx1"/>
                </a:solidFill>
                <a:latin typeface="Gill Sans MT" panose="020B0502020104020203" pitchFamily="34" charset="0"/>
              </a:rPr>
              <a:t>frage</a:t>
            </a:r>
            <a:r>
              <a:rPr lang="en-US" sz="2800" dirty="0">
                <a:solidFill>
                  <a:schemeClr val="tx1"/>
                </a:solidFill>
                <a:latin typeface="Gill Sans MT" panose="020B0502020104020203" pitchFamily="34" charset="0"/>
              </a:rPr>
              <a:t> </a:t>
            </a:r>
            <a:r>
              <a:rPr lang="en-US" sz="2800" dirty="0" err="1">
                <a:solidFill>
                  <a:schemeClr val="tx1"/>
                </a:solidFill>
                <a:latin typeface="Gill Sans MT" panose="020B0502020104020203" pitchFamily="34" charset="0"/>
              </a:rPr>
              <a:t>immer</a:t>
            </a:r>
            <a:r>
              <a:rPr lang="en-US" sz="2800" dirty="0">
                <a:solidFill>
                  <a:schemeClr val="tx1"/>
                </a:solidFill>
                <a:latin typeface="Gill Sans MT" panose="020B0502020104020203" pitchFamily="34" charset="0"/>
              </a:rPr>
              <a:t> um </a:t>
            </a:r>
            <a:r>
              <a:rPr lang="en-US" sz="2800" dirty="0" err="1">
                <a:solidFill>
                  <a:schemeClr val="tx1"/>
                </a:solidFill>
                <a:latin typeface="Gill Sans MT" panose="020B0502020104020203" pitchFamily="34" charset="0"/>
              </a:rPr>
              <a:t>ihre</a:t>
            </a:r>
            <a:r>
              <a:rPr lang="en-US" sz="2800" dirty="0">
                <a:solidFill>
                  <a:schemeClr val="tx1"/>
                </a:solidFill>
                <a:latin typeface="Gill Sans MT" panose="020B0502020104020203" pitchFamily="34" charset="0"/>
              </a:rPr>
              <a:t> </a:t>
            </a:r>
            <a:r>
              <a:rPr lang="en-US" sz="2800" dirty="0" err="1">
                <a:solidFill>
                  <a:schemeClr val="tx1"/>
                </a:solidFill>
                <a:latin typeface="Gill Sans MT" panose="020B0502020104020203" pitchFamily="34" charset="0"/>
              </a:rPr>
              <a:t>Erlaubnis</a:t>
            </a:r>
            <a:r>
              <a:rPr lang="en-US" sz="2800" dirty="0">
                <a:solidFill>
                  <a:schemeClr val="tx1"/>
                </a:solidFill>
                <a:latin typeface="Gill Sans MT" panose="020B0502020104020203" pitchFamily="34" charset="0"/>
              </a:rPr>
              <a:t>, </a:t>
            </a:r>
            <a:r>
              <a:rPr lang="en-US" sz="2800" dirty="0" err="1">
                <a:solidFill>
                  <a:schemeClr val="tx1"/>
                </a:solidFill>
                <a:latin typeface="Gill Sans MT" panose="020B0502020104020203" pitchFamily="34" charset="0"/>
              </a:rPr>
              <a:t>ob</a:t>
            </a:r>
            <a:r>
              <a:rPr lang="en-US" sz="2800" dirty="0">
                <a:solidFill>
                  <a:schemeClr val="tx1"/>
                </a:solidFill>
                <a:latin typeface="Gill Sans MT" panose="020B0502020104020203" pitchFamily="34" charset="0"/>
              </a:rPr>
              <a:t> du das Bild </a:t>
            </a:r>
            <a:r>
              <a:rPr lang="en-US" sz="2800" dirty="0" err="1">
                <a:solidFill>
                  <a:schemeClr val="tx1"/>
                </a:solidFill>
                <a:latin typeface="Gill Sans MT" panose="020B0502020104020203" pitchFamily="34" charset="0"/>
              </a:rPr>
              <a:t>posten</a:t>
            </a:r>
            <a:r>
              <a:rPr lang="en-US" sz="2800" dirty="0">
                <a:solidFill>
                  <a:schemeClr val="tx1"/>
                </a:solidFill>
                <a:latin typeface="Gill Sans MT" panose="020B0502020104020203" pitchFamily="34" charset="0"/>
              </a:rPr>
              <a:t> </a:t>
            </a:r>
            <a:r>
              <a:rPr lang="en-US" sz="2800" dirty="0" err="1">
                <a:solidFill>
                  <a:schemeClr val="tx1"/>
                </a:solidFill>
                <a:latin typeface="Gill Sans MT" panose="020B0502020104020203" pitchFamily="34" charset="0"/>
              </a:rPr>
              <a:t>darfst</a:t>
            </a:r>
            <a:r>
              <a:rPr lang="en-US" sz="2800" dirty="0">
                <a:solidFill>
                  <a:schemeClr val="tx1"/>
                </a:solidFill>
                <a:latin typeface="Gill Sans MT" panose="020B0502020104020203" pitchFamily="34" charset="0"/>
              </a:rPr>
              <a:t>!</a:t>
            </a:r>
          </a:p>
          <a:p>
            <a:pPr marL="742950" indent="-457200">
              <a:buFont typeface="Wingdings" panose="05000000000000000000" pitchFamily="2" charset="2"/>
              <a:buChar char="§"/>
            </a:pPr>
            <a:r>
              <a:rPr lang="en-US" sz="2800" dirty="0" err="1">
                <a:solidFill>
                  <a:schemeClr val="tx1"/>
                </a:solidFill>
                <a:latin typeface="Gill Sans MT" panose="020B0502020104020203" pitchFamily="34" charset="0"/>
              </a:rPr>
              <a:t>Berücksichtige</a:t>
            </a:r>
            <a:r>
              <a:rPr lang="en-US" sz="2800" dirty="0">
                <a:solidFill>
                  <a:schemeClr val="tx1"/>
                </a:solidFill>
                <a:latin typeface="Gill Sans MT" panose="020B0502020104020203" pitchFamily="34" charset="0"/>
              </a:rPr>
              <a:t> das </a:t>
            </a:r>
            <a:r>
              <a:rPr lang="en-US" sz="2800" dirty="0" err="1">
                <a:solidFill>
                  <a:schemeClr val="tx1"/>
                </a:solidFill>
                <a:latin typeface="Gill Sans MT" panose="020B0502020104020203" pitchFamily="34" charset="0"/>
              </a:rPr>
              <a:t>Recht</a:t>
            </a:r>
            <a:r>
              <a:rPr lang="en-US" sz="2800" dirty="0">
                <a:solidFill>
                  <a:schemeClr val="tx1"/>
                </a:solidFill>
                <a:latin typeface="Gill Sans MT" panose="020B0502020104020203" pitchFamily="34" charset="0"/>
              </a:rPr>
              <a:t> am </a:t>
            </a:r>
            <a:r>
              <a:rPr lang="en-US" sz="2800" dirty="0" err="1">
                <a:solidFill>
                  <a:schemeClr val="tx1"/>
                </a:solidFill>
                <a:latin typeface="Gill Sans MT" panose="020B0502020104020203" pitchFamily="34" charset="0"/>
              </a:rPr>
              <a:t>eigenene</a:t>
            </a:r>
            <a:r>
              <a:rPr lang="en-US" sz="2800" dirty="0">
                <a:solidFill>
                  <a:schemeClr val="tx1"/>
                </a:solidFill>
                <a:latin typeface="Gill Sans MT" panose="020B0502020104020203" pitchFamily="34" charset="0"/>
              </a:rPr>
              <a:t> Bild, </a:t>
            </a:r>
            <a:r>
              <a:rPr lang="en-US" sz="2800" dirty="0" err="1">
                <a:solidFill>
                  <a:schemeClr val="tx1"/>
                </a:solidFill>
                <a:latin typeface="Gill Sans MT" panose="020B0502020104020203" pitchFamily="34" charset="0"/>
              </a:rPr>
              <a:t>vor</a:t>
            </a:r>
            <a:r>
              <a:rPr lang="en-US" sz="2800" dirty="0">
                <a:solidFill>
                  <a:schemeClr val="tx1"/>
                </a:solidFill>
                <a:latin typeface="Gill Sans MT" panose="020B0502020104020203" pitchFamily="34" charset="0"/>
              </a:rPr>
              <a:t> </a:t>
            </a:r>
            <a:r>
              <a:rPr lang="en-US" sz="2800" dirty="0" err="1">
                <a:solidFill>
                  <a:schemeClr val="tx1"/>
                </a:solidFill>
                <a:latin typeface="Gill Sans MT" panose="020B0502020104020203" pitchFamily="34" charset="0"/>
              </a:rPr>
              <a:t>allem</a:t>
            </a:r>
            <a:r>
              <a:rPr lang="en-US" sz="2800" dirty="0">
                <a:solidFill>
                  <a:schemeClr val="tx1"/>
                </a:solidFill>
                <a:latin typeface="Gill Sans MT" panose="020B0502020104020203" pitchFamily="34" charset="0"/>
              </a:rPr>
              <a:t> </a:t>
            </a:r>
            <a:r>
              <a:rPr lang="en-US" sz="2800" dirty="0" err="1">
                <a:solidFill>
                  <a:schemeClr val="tx1"/>
                </a:solidFill>
                <a:latin typeface="Gill Sans MT" panose="020B0502020104020203" pitchFamily="34" charset="0"/>
              </a:rPr>
              <a:t>Verletzung</a:t>
            </a:r>
            <a:r>
              <a:rPr lang="en-US" sz="2800" dirty="0">
                <a:solidFill>
                  <a:schemeClr val="tx1"/>
                </a:solidFill>
                <a:latin typeface="Gill Sans MT" panose="020B0502020104020203" pitchFamily="34" charset="0"/>
              </a:rPr>
              <a:t> der „</a:t>
            </a:r>
            <a:r>
              <a:rPr lang="en-US" sz="2800" dirty="0" err="1">
                <a:solidFill>
                  <a:schemeClr val="tx1"/>
                </a:solidFill>
                <a:latin typeface="Gill Sans MT" panose="020B0502020104020203" pitchFamily="34" charset="0"/>
              </a:rPr>
              <a:t>berechtigten</a:t>
            </a:r>
            <a:r>
              <a:rPr lang="en-US" sz="2800" dirty="0">
                <a:solidFill>
                  <a:schemeClr val="tx1"/>
                </a:solidFill>
                <a:latin typeface="Gill Sans MT" panose="020B0502020104020203" pitchFamily="34" charset="0"/>
              </a:rPr>
              <a:t> </a:t>
            </a:r>
            <a:r>
              <a:rPr lang="en-US" sz="2800" dirty="0" err="1">
                <a:solidFill>
                  <a:schemeClr val="tx1"/>
                </a:solidFill>
                <a:latin typeface="Gill Sans MT" panose="020B0502020104020203" pitchFamily="34" charset="0"/>
              </a:rPr>
              <a:t>Interessen</a:t>
            </a:r>
            <a:r>
              <a:rPr lang="en-US" sz="2800" dirty="0">
                <a:solidFill>
                  <a:schemeClr val="tx1"/>
                </a:solidFill>
                <a:latin typeface="Gill Sans MT" panose="020B0502020104020203" pitchFamily="34" charset="0"/>
              </a:rPr>
              <a:t> des </a:t>
            </a:r>
            <a:r>
              <a:rPr lang="en-US" sz="2800" dirty="0" err="1">
                <a:solidFill>
                  <a:schemeClr val="tx1"/>
                </a:solidFill>
                <a:latin typeface="Gill Sans MT" panose="020B0502020104020203" pitchFamily="34" charset="0"/>
              </a:rPr>
              <a:t>Abgebildeten</a:t>
            </a:r>
            <a:r>
              <a:rPr lang="en-US" sz="2800" dirty="0">
                <a:solidFill>
                  <a:schemeClr val="tx1"/>
                </a:solidFill>
                <a:latin typeface="Gill Sans MT" panose="020B0502020104020203" pitchFamily="34" charset="0"/>
              </a:rPr>
              <a:t>“</a:t>
            </a:r>
          </a:p>
          <a:p>
            <a:pPr marL="742950" indent="-457200">
              <a:buFont typeface="Wingdings" panose="05000000000000000000" pitchFamily="2" charset="2"/>
              <a:buChar char="§"/>
            </a:pPr>
            <a:r>
              <a:rPr lang="en-US" sz="2800" dirty="0">
                <a:solidFill>
                  <a:schemeClr val="tx1"/>
                </a:solidFill>
                <a:latin typeface="Gill Sans MT" panose="020B0502020104020203" pitchFamily="34" charset="0"/>
              </a:rPr>
              <a:t>Bei </a:t>
            </a:r>
            <a:r>
              <a:rPr lang="en-US" sz="2800" dirty="0" err="1">
                <a:solidFill>
                  <a:schemeClr val="tx1"/>
                </a:solidFill>
                <a:latin typeface="Gill Sans MT" panose="020B0502020104020203" pitchFamily="34" charset="0"/>
              </a:rPr>
              <a:t>nachteiliger</a:t>
            </a:r>
            <a:r>
              <a:rPr lang="en-US" sz="2800" dirty="0">
                <a:solidFill>
                  <a:schemeClr val="tx1"/>
                </a:solidFill>
                <a:latin typeface="Gill Sans MT" panose="020B0502020104020203" pitchFamily="34" charset="0"/>
              </a:rPr>
              <a:t> </a:t>
            </a:r>
            <a:r>
              <a:rPr lang="en-US" sz="2800" dirty="0" err="1">
                <a:solidFill>
                  <a:schemeClr val="tx1"/>
                </a:solidFill>
                <a:latin typeface="Gill Sans MT" panose="020B0502020104020203" pitchFamily="34" charset="0"/>
              </a:rPr>
              <a:t>Darstellung</a:t>
            </a:r>
            <a:r>
              <a:rPr lang="en-US" sz="2800" dirty="0">
                <a:solidFill>
                  <a:schemeClr val="tx1"/>
                </a:solidFill>
                <a:latin typeface="Gill Sans MT" panose="020B0502020104020203" pitchFamily="34" charset="0"/>
              </a:rPr>
              <a:t> </a:t>
            </a:r>
            <a:r>
              <a:rPr lang="en-US" sz="2800" dirty="0" err="1">
                <a:solidFill>
                  <a:schemeClr val="tx1"/>
                </a:solidFill>
                <a:latin typeface="Gill Sans MT" panose="020B0502020104020203" pitchFamily="34" charset="0"/>
              </a:rPr>
              <a:t>können</a:t>
            </a:r>
            <a:r>
              <a:rPr lang="en-US" sz="2800" dirty="0">
                <a:solidFill>
                  <a:schemeClr val="tx1"/>
                </a:solidFill>
                <a:latin typeface="Gill Sans MT" panose="020B0502020104020203" pitchFamily="34" charset="0"/>
              </a:rPr>
              <a:t> </a:t>
            </a:r>
            <a:r>
              <a:rPr lang="en-US" sz="2800" dirty="0" err="1">
                <a:solidFill>
                  <a:schemeClr val="tx1"/>
                </a:solidFill>
                <a:latin typeface="Gill Sans MT" panose="020B0502020104020203" pitchFamily="34" charset="0"/>
              </a:rPr>
              <a:t>Abgebildetete</a:t>
            </a:r>
            <a:r>
              <a:rPr lang="en-US" sz="2800" dirty="0">
                <a:solidFill>
                  <a:schemeClr val="tx1"/>
                </a:solidFill>
                <a:latin typeface="Gill Sans MT" panose="020B0502020104020203" pitchFamily="34" charset="0"/>
              </a:rPr>
              <a:t> </a:t>
            </a:r>
            <a:r>
              <a:rPr lang="en-US" sz="2800" dirty="0" err="1">
                <a:solidFill>
                  <a:schemeClr val="tx1"/>
                </a:solidFill>
                <a:latin typeface="Gill Sans MT" panose="020B0502020104020203" pitchFamily="34" charset="0"/>
              </a:rPr>
              <a:t>eine</a:t>
            </a:r>
            <a:r>
              <a:rPr lang="en-US" sz="2800" dirty="0">
                <a:solidFill>
                  <a:schemeClr val="tx1"/>
                </a:solidFill>
                <a:latin typeface="Gill Sans MT" panose="020B0502020104020203" pitchFamily="34" charset="0"/>
              </a:rPr>
              <a:t> </a:t>
            </a:r>
            <a:r>
              <a:rPr lang="en-US" sz="2800" dirty="0" err="1">
                <a:solidFill>
                  <a:schemeClr val="tx1"/>
                </a:solidFill>
                <a:latin typeface="Gill Sans MT" panose="020B0502020104020203" pitchFamily="34" charset="0"/>
              </a:rPr>
              <a:t>Löschung</a:t>
            </a:r>
            <a:r>
              <a:rPr lang="en-US" sz="2800" dirty="0">
                <a:solidFill>
                  <a:schemeClr val="tx1"/>
                </a:solidFill>
                <a:latin typeface="Gill Sans MT" panose="020B0502020104020203" pitchFamily="34" charset="0"/>
              </a:rPr>
              <a:t> </a:t>
            </a:r>
            <a:r>
              <a:rPr lang="en-US" sz="2800" dirty="0" err="1">
                <a:solidFill>
                  <a:schemeClr val="tx1"/>
                </a:solidFill>
                <a:latin typeface="Gill Sans MT" panose="020B0502020104020203" pitchFamily="34" charset="0"/>
              </a:rPr>
              <a:t>verlangen</a:t>
            </a:r>
            <a:r>
              <a:rPr lang="en-US" sz="2800" dirty="0">
                <a:solidFill>
                  <a:schemeClr val="tx1"/>
                </a:solidFill>
                <a:latin typeface="Gill Sans MT" panose="020B0502020104020203" pitchFamily="34" charset="0"/>
              </a:rPr>
              <a:t>! </a:t>
            </a:r>
          </a:p>
          <a:p>
            <a:pPr marL="742950" indent="-457200">
              <a:buFont typeface="Wingdings" panose="05000000000000000000" pitchFamily="2" charset="2"/>
              <a:buChar char="§"/>
            </a:pPr>
            <a:r>
              <a:rPr lang="en-US" sz="2800" dirty="0" err="1">
                <a:solidFill>
                  <a:schemeClr val="tx1"/>
                </a:solidFill>
                <a:latin typeface="Gill Sans MT" panose="020B0502020104020203" pitchFamily="34" charset="0"/>
              </a:rPr>
              <a:t>Bilder</a:t>
            </a:r>
            <a:r>
              <a:rPr lang="en-US" sz="2800" dirty="0">
                <a:solidFill>
                  <a:schemeClr val="tx1"/>
                </a:solidFill>
                <a:latin typeface="Gill Sans MT" panose="020B0502020104020203" pitchFamily="34" charset="0"/>
              </a:rPr>
              <a:t> </a:t>
            </a:r>
            <a:r>
              <a:rPr lang="en-US" sz="2800" dirty="0" err="1">
                <a:solidFill>
                  <a:schemeClr val="tx1"/>
                </a:solidFill>
                <a:latin typeface="Gill Sans MT" panose="020B0502020104020203" pitchFamily="34" charset="0"/>
              </a:rPr>
              <a:t>können</a:t>
            </a:r>
            <a:r>
              <a:rPr lang="en-US" sz="2800" dirty="0">
                <a:solidFill>
                  <a:schemeClr val="tx1"/>
                </a:solidFill>
                <a:latin typeface="Gill Sans MT" panose="020B0502020104020203" pitchFamily="34" charset="0"/>
              </a:rPr>
              <a:t> </a:t>
            </a:r>
            <a:r>
              <a:rPr lang="en-US" sz="2800" dirty="0" err="1">
                <a:solidFill>
                  <a:schemeClr val="tx1"/>
                </a:solidFill>
                <a:latin typeface="Gill Sans MT" panose="020B0502020104020203" pitchFamily="34" charset="0"/>
              </a:rPr>
              <a:t>gemeldet</a:t>
            </a:r>
            <a:r>
              <a:rPr lang="en-US" sz="2800" dirty="0">
                <a:solidFill>
                  <a:schemeClr val="tx1"/>
                </a:solidFill>
                <a:latin typeface="Gill Sans MT" panose="020B0502020104020203" pitchFamily="34" charset="0"/>
              </a:rPr>
              <a:t> </a:t>
            </a:r>
            <a:r>
              <a:rPr lang="en-US" sz="2800" dirty="0" err="1">
                <a:solidFill>
                  <a:schemeClr val="tx1"/>
                </a:solidFill>
                <a:latin typeface="Gill Sans MT" panose="020B0502020104020203" pitchFamily="34" charset="0"/>
              </a:rPr>
              <a:t>werden</a:t>
            </a:r>
            <a:r>
              <a:rPr lang="en-US" sz="2800" dirty="0">
                <a:solidFill>
                  <a:schemeClr val="tx1"/>
                </a:solidFill>
                <a:latin typeface="Gill Sans MT" panose="020B0502020104020203" pitchFamily="34" charset="0"/>
              </a:rPr>
              <a:t>.</a:t>
            </a:r>
          </a:p>
          <a:p>
            <a:endParaRPr lang="de-AT" sz="3600" dirty="0">
              <a:solidFill>
                <a:schemeClr val="tx1"/>
              </a:solidFill>
            </a:endParaRPr>
          </a:p>
        </p:txBody>
      </p:sp>
      <p:sp>
        <p:nvSpPr>
          <p:cNvPr id="4" name="Foliennummernplatzhalter 3"/>
          <p:cNvSpPr>
            <a:spLocks noGrp="1"/>
          </p:cNvSpPr>
          <p:nvPr>
            <p:ph type="sldNum" sz="quarter" idx="10"/>
          </p:nvPr>
        </p:nvSpPr>
        <p:spPr/>
        <p:txBody>
          <a:bodyPr/>
          <a:lstStyle/>
          <a:p>
            <a:fld id="{5BC9136F-CA9D-4FE5-85DC-58A8F95C26FC}" type="slidenum">
              <a:rPr lang="de-AT" smtClean="0"/>
              <a:t>25</a:t>
            </a:fld>
            <a:endParaRPr lang="de-AT"/>
          </a:p>
        </p:txBody>
      </p:sp>
    </p:spTree>
    <p:extLst>
      <p:ext uri="{BB962C8B-B14F-4D97-AF65-F5344CB8AC3E}">
        <p14:creationId xmlns:p14="http://schemas.microsoft.com/office/powerpoint/2010/main" val="42936238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742950" indent="-457200">
              <a:buFont typeface="Wingdings" panose="05000000000000000000" pitchFamily="2" charset="2"/>
              <a:buChar char="§"/>
            </a:pPr>
            <a:r>
              <a:rPr lang="en-US" sz="2800" dirty="0" err="1">
                <a:solidFill>
                  <a:schemeClr val="tx1"/>
                </a:solidFill>
                <a:latin typeface="Gill Sans MT" panose="020B0502020104020203" pitchFamily="34" charset="0"/>
              </a:rPr>
              <a:t>Achte</a:t>
            </a:r>
            <a:r>
              <a:rPr lang="en-US" sz="2800" dirty="0">
                <a:solidFill>
                  <a:schemeClr val="tx1"/>
                </a:solidFill>
                <a:latin typeface="Gill Sans MT" panose="020B0502020104020203" pitchFamily="34" charset="0"/>
              </a:rPr>
              <a:t> </a:t>
            </a:r>
            <a:r>
              <a:rPr lang="en-US" sz="2800" dirty="0" err="1">
                <a:solidFill>
                  <a:schemeClr val="tx1"/>
                </a:solidFill>
                <a:latin typeface="Gill Sans MT" panose="020B0502020104020203" pitchFamily="34" charset="0"/>
              </a:rPr>
              <a:t>darauf</a:t>
            </a:r>
            <a:r>
              <a:rPr lang="en-US" sz="2800" dirty="0">
                <a:solidFill>
                  <a:schemeClr val="tx1"/>
                </a:solidFill>
                <a:latin typeface="Gill Sans MT" panose="020B0502020104020203" pitchFamily="34" charset="0"/>
              </a:rPr>
              <a:t>, </a:t>
            </a:r>
            <a:r>
              <a:rPr lang="en-US" sz="2800" dirty="0" err="1">
                <a:solidFill>
                  <a:schemeClr val="tx1"/>
                </a:solidFill>
                <a:latin typeface="Gill Sans MT" panose="020B0502020104020203" pitchFamily="34" charset="0"/>
              </a:rPr>
              <a:t>dass</a:t>
            </a:r>
            <a:r>
              <a:rPr lang="en-US" sz="2800" dirty="0">
                <a:solidFill>
                  <a:schemeClr val="tx1"/>
                </a:solidFill>
                <a:latin typeface="Gill Sans MT" panose="020B0502020104020203" pitchFamily="34" charset="0"/>
              </a:rPr>
              <a:t> du </a:t>
            </a:r>
            <a:r>
              <a:rPr lang="en-US" sz="2800" dirty="0" err="1">
                <a:solidFill>
                  <a:schemeClr val="tx1"/>
                </a:solidFill>
                <a:latin typeface="Gill Sans MT" panose="020B0502020104020203" pitchFamily="34" charset="0"/>
              </a:rPr>
              <a:t>nicht</a:t>
            </a:r>
            <a:r>
              <a:rPr lang="en-US" sz="2800" dirty="0">
                <a:solidFill>
                  <a:schemeClr val="tx1"/>
                </a:solidFill>
                <a:latin typeface="Gill Sans MT" panose="020B0502020104020203" pitchFamily="34" charset="0"/>
              </a:rPr>
              <a:t> </a:t>
            </a:r>
            <a:r>
              <a:rPr lang="en-US" sz="2800" dirty="0" err="1">
                <a:solidFill>
                  <a:schemeClr val="tx1"/>
                </a:solidFill>
                <a:latin typeface="Gill Sans MT" panose="020B0502020104020203" pitchFamily="34" charset="0"/>
              </a:rPr>
              <a:t>zu</a:t>
            </a:r>
            <a:r>
              <a:rPr lang="en-US" sz="2800" dirty="0">
                <a:solidFill>
                  <a:schemeClr val="tx1"/>
                </a:solidFill>
                <a:latin typeface="Gill Sans MT" panose="020B0502020104020203" pitchFamily="34" charset="0"/>
              </a:rPr>
              <a:t> </a:t>
            </a:r>
            <a:r>
              <a:rPr lang="en-US" sz="2800" dirty="0" err="1">
                <a:solidFill>
                  <a:schemeClr val="tx1"/>
                </a:solidFill>
                <a:latin typeface="Gill Sans MT" panose="020B0502020104020203" pitchFamily="34" charset="0"/>
              </a:rPr>
              <a:t>viel</a:t>
            </a:r>
            <a:r>
              <a:rPr lang="en-US" sz="2800" dirty="0">
                <a:solidFill>
                  <a:schemeClr val="tx1"/>
                </a:solidFill>
                <a:latin typeface="Gill Sans MT" panose="020B0502020104020203" pitchFamily="34" charset="0"/>
              </a:rPr>
              <a:t> von </a:t>
            </a:r>
            <a:r>
              <a:rPr lang="en-US" sz="2800" dirty="0" err="1">
                <a:solidFill>
                  <a:schemeClr val="tx1"/>
                </a:solidFill>
                <a:latin typeface="Gill Sans MT" panose="020B0502020104020203" pitchFamily="34" charset="0"/>
              </a:rPr>
              <a:t>dir</a:t>
            </a:r>
            <a:r>
              <a:rPr lang="en-US" sz="2800" dirty="0">
                <a:solidFill>
                  <a:schemeClr val="tx1"/>
                </a:solidFill>
                <a:latin typeface="Gill Sans MT" panose="020B0502020104020203" pitchFamily="34" charset="0"/>
              </a:rPr>
              <a:t> </a:t>
            </a:r>
            <a:r>
              <a:rPr lang="en-US" sz="2800" dirty="0" err="1">
                <a:solidFill>
                  <a:schemeClr val="tx1"/>
                </a:solidFill>
                <a:latin typeface="Gill Sans MT" panose="020B0502020104020203" pitchFamily="34" charset="0"/>
              </a:rPr>
              <a:t>zeigst</a:t>
            </a:r>
            <a:r>
              <a:rPr lang="en-US" sz="2800" dirty="0">
                <a:solidFill>
                  <a:schemeClr val="tx1"/>
                </a:solidFill>
                <a:latin typeface="Gill Sans MT" panose="020B0502020104020203" pitchFamily="34" charset="0"/>
              </a:rPr>
              <a:t>!</a:t>
            </a:r>
          </a:p>
          <a:p>
            <a:pPr marL="742950" indent="-457200">
              <a:buFont typeface="Wingdings" panose="05000000000000000000" pitchFamily="2" charset="2"/>
              <a:buChar char="§"/>
            </a:pPr>
            <a:r>
              <a:rPr lang="en-US" sz="2800" dirty="0">
                <a:solidFill>
                  <a:schemeClr val="tx1"/>
                </a:solidFill>
                <a:latin typeface="Gill Sans MT" panose="020B0502020104020203" pitchFamily="34" charset="0"/>
              </a:rPr>
              <a:t>Du </a:t>
            </a:r>
            <a:r>
              <a:rPr lang="en-US" sz="2800" dirty="0" err="1">
                <a:solidFill>
                  <a:schemeClr val="tx1"/>
                </a:solidFill>
                <a:latin typeface="Gill Sans MT" panose="020B0502020104020203" pitchFamily="34" charset="0"/>
              </a:rPr>
              <a:t>solltest</a:t>
            </a:r>
            <a:r>
              <a:rPr lang="en-US" sz="2800" dirty="0">
                <a:solidFill>
                  <a:schemeClr val="tx1"/>
                </a:solidFill>
                <a:latin typeface="Gill Sans MT" panose="020B0502020104020203" pitchFamily="34" charset="0"/>
              </a:rPr>
              <a:t> </a:t>
            </a:r>
            <a:r>
              <a:rPr lang="en-US" sz="2800" dirty="0" err="1">
                <a:solidFill>
                  <a:schemeClr val="tx1"/>
                </a:solidFill>
                <a:latin typeface="Gill Sans MT" panose="020B0502020104020203" pitchFamily="34" charset="0"/>
              </a:rPr>
              <a:t>immer</a:t>
            </a:r>
            <a:r>
              <a:rPr lang="en-US" sz="2800" dirty="0">
                <a:solidFill>
                  <a:schemeClr val="tx1"/>
                </a:solidFill>
                <a:latin typeface="Gill Sans MT" panose="020B0502020104020203" pitchFamily="34" charset="0"/>
              </a:rPr>
              <a:t> </a:t>
            </a:r>
            <a:r>
              <a:rPr lang="en-US" sz="2800" dirty="0" err="1">
                <a:solidFill>
                  <a:schemeClr val="tx1"/>
                </a:solidFill>
                <a:latin typeface="Gill Sans MT" panose="020B0502020104020203" pitchFamily="34" charset="0"/>
              </a:rPr>
              <a:t>fragen</a:t>
            </a:r>
            <a:r>
              <a:rPr lang="en-US" sz="2800" dirty="0">
                <a:solidFill>
                  <a:schemeClr val="tx1"/>
                </a:solidFill>
                <a:latin typeface="Gill Sans MT" panose="020B0502020104020203" pitchFamily="34" charset="0"/>
              </a:rPr>
              <a:t>, bevor du </a:t>
            </a:r>
            <a:r>
              <a:rPr lang="en-US" sz="2800" dirty="0" err="1">
                <a:solidFill>
                  <a:schemeClr val="tx1"/>
                </a:solidFill>
                <a:latin typeface="Gill Sans MT" panose="020B0502020104020203" pitchFamily="34" charset="0"/>
              </a:rPr>
              <a:t>ein</a:t>
            </a:r>
            <a:r>
              <a:rPr lang="en-US" sz="2800" dirty="0">
                <a:solidFill>
                  <a:schemeClr val="tx1"/>
                </a:solidFill>
                <a:latin typeface="Gill Sans MT" panose="020B0502020104020203" pitchFamily="34" charset="0"/>
              </a:rPr>
              <a:t> </a:t>
            </a:r>
            <a:r>
              <a:rPr lang="en-US" sz="2800" dirty="0" err="1">
                <a:solidFill>
                  <a:schemeClr val="tx1"/>
                </a:solidFill>
                <a:latin typeface="Gill Sans MT" panose="020B0502020104020203" pitchFamily="34" charset="0"/>
              </a:rPr>
              <a:t>Foto</a:t>
            </a:r>
            <a:r>
              <a:rPr lang="en-US" sz="2800" dirty="0">
                <a:solidFill>
                  <a:schemeClr val="tx1"/>
                </a:solidFill>
                <a:latin typeface="Gill Sans MT" panose="020B0502020104020203" pitchFamily="34" charset="0"/>
              </a:rPr>
              <a:t> von </a:t>
            </a:r>
            <a:r>
              <a:rPr lang="en-US" sz="2800" dirty="0" err="1">
                <a:solidFill>
                  <a:schemeClr val="tx1"/>
                </a:solidFill>
                <a:latin typeface="Gill Sans MT" panose="020B0502020104020203" pitchFamily="34" charset="0"/>
              </a:rPr>
              <a:t>anderen</a:t>
            </a:r>
            <a:r>
              <a:rPr lang="en-US" sz="2800" dirty="0">
                <a:solidFill>
                  <a:schemeClr val="tx1"/>
                </a:solidFill>
                <a:latin typeface="Gill Sans MT" panose="020B0502020104020203" pitchFamily="34" charset="0"/>
              </a:rPr>
              <a:t> </a:t>
            </a:r>
            <a:r>
              <a:rPr lang="en-US" sz="2800" dirty="0" err="1">
                <a:solidFill>
                  <a:schemeClr val="tx1"/>
                </a:solidFill>
                <a:latin typeface="Gill Sans MT" panose="020B0502020104020203" pitchFamily="34" charset="0"/>
              </a:rPr>
              <a:t>postest</a:t>
            </a:r>
            <a:r>
              <a:rPr lang="en-US" sz="2800" dirty="0">
                <a:solidFill>
                  <a:schemeClr val="tx1"/>
                </a:solidFill>
                <a:latin typeface="Gill Sans MT" panose="020B0502020104020203" pitchFamily="34" charset="0"/>
              </a:rPr>
              <a:t>.</a:t>
            </a:r>
          </a:p>
          <a:p>
            <a:pPr marL="742950" indent="-457200">
              <a:buFont typeface="Wingdings" panose="05000000000000000000" pitchFamily="2" charset="2"/>
              <a:buChar char="§"/>
            </a:pPr>
            <a:r>
              <a:rPr lang="en-US" sz="2800" dirty="0" err="1">
                <a:solidFill>
                  <a:schemeClr val="tx1"/>
                </a:solidFill>
                <a:latin typeface="Gill Sans MT" panose="020B0502020104020203" pitchFamily="34" charset="0"/>
              </a:rPr>
              <a:t>Verletzung</a:t>
            </a:r>
            <a:r>
              <a:rPr lang="en-US" sz="2800" dirty="0">
                <a:solidFill>
                  <a:schemeClr val="tx1"/>
                </a:solidFill>
                <a:latin typeface="Gill Sans MT" panose="020B0502020104020203" pitchFamily="34" charset="0"/>
              </a:rPr>
              <a:t> der „</a:t>
            </a:r>
            <a:r>
              <a:rPr lang="en-US" sz="2800" dirty="0" err="1">
                <a:solidFill>
                  <a:schemeClr val="tx1"/>
                </a:solidFill>
                <a:latin typeface="Gill Sans MT" panose="020B0502020104020203" pitchFamily="34" charset="0"/>
              </a:rPr>
              <a:t>berechtigten</a:t>
            </a:r>
            <a:r>
              <a:rPr lang="en-US" sz="2800" dirty="0">
                <a:solidFill>
                  <a:schemeClr val="tx1"/>
                </a:solidFill>
                <a:latin typeface="Gill Sans MT" panose="020B0502020104020203" pitchFamily="34" charset="0"/>
              </a:rPr>
              <a:t> </a:t>
            </a:r>
            <a:r>
              <a:rPr lang="en-US" sz="2800" dirty="0" err="1">
                <a:solidFill>
                  <a:schemeClr val="tx1"/>
                </a:solidFill>
                <a:latin typeface="Gill Sans MT" panose="020B0502020104020203" pitchFamily="34" charset="0"/>
              </a:rPr>
              <a:t>Interessen</a:t>
            </a:r>
            <a:r>
              <a:rPr lang="en-US" sz="2800" dirty="0">
                <a:solidFill>
                  <a:schemeClr val="tx1"/>
                </a:solidFill>
                <a:latin typeface="Gill Sans MT" panose="020B0502020104020203" pitchFamily="34" charset="0"/>
              </a:rPr>
              <a:t> des </a:t>
            </a:r>
            <a:r>
              <a:rPr lang="en-US" sz="2800" dirty="0" err="1">
                <a:solidFill>
                  <a:schemeClr val="tx1"/>
                </a:solidFill>
                <a:latin typeface="Gill Sans MT" panose="020B0502020104020203" pitchFamily="34" charset="0"/>
              </a:rPr>
              <a:t>Abgebildeten</a:t>
            </a:r>
            <a:r>
              <a:rPr lang="en-US" sz="2800" dirty="0">
                <a:solidFill>
                  <a:schemeClr val="tx1"/>
                </a:solidFill>
                <a:latin typeface="Gill Sans MT" panose="020B0502020104020203" pitchFamily="34" charset="0"/>
              </a:rPr>
              <a:t>“</a:t>
            </a:r>
          </a:p>
          <a:p>
            <a:pPr marL="742950" indent="-457200">
              <a:buFont typeface="Wingdings" panose="05000000000000000000" pitchFamily="2" charset="2"/>
              <a:buChar char="§"/>
            </a:pPr>
            <a:r>
              <a:rPr lang="en-US" sz="2800" dirty="0">
                <a:solidFill>
                  <a:schemeClr val="tx1"/>
                </a:solidFill>
                <a:latin typeface="Gill Sans MT" panose="020B0502020104020203" pitchFamily="34" charset="0"/>
              </a:rPr>
              <a:t>Bei </a:t>
            </a:r>
            <a:r>
              <a:rPr lang="en-US" sz="2800" dirty="0" err="1">
                <a:solidFill>
                  <a:schemeClr val="tx1"/>
                </a:solidFill>
                <a:latin typeface="Gill Sans MT" panose="020B0502020104020203" pitchFamily="34" charset="0"/>
              </a:rPr>
              <a:t>nachteiliger</a:t>
            </a:r>
            <a:r>
              <a:rPr lang="en-US" sz="2800" dirty="0">
                <a:solidFill>
                  <a:schemeClr val="tx1"/>
                </a:solidFill>
                <a:latin typeface="Gill Sans MT" panose="020B0502020104020203" pitchFamily="34" charset="0"/>
              </a:rPr>
              <a:t> </a:t>
            </a:r>
            <a:r>
              <a:rPr lang="en-US" sz="2800" dirty="0" err="1">
                <a:solidFill>
                  <a:schemeClr val="tx1"/>
                </a:solidFill>
                <a:latin typeface="Gill Sans MT" panose="020B0502020104020203" pitchFamily="34" charset="0"/>
              </a:rPr>
              <a:t>Darstellung</a:t>
            </a:r>
            <a:r>
              <a:rPr lang="en-US" sz="2800" dirty="0">
                <a:solidFill>
                  <a:schemeClr val="tx1"/>
                </a:solidFill>
                <a:latin typeface="Gill Sans MT" panose="020B0502020104020203" pitchFamily="34" charset="0"/>
              </a:rPr>
              <a:t> </a:t>
            </a:r>
            <a:r>
              <a:rPr lang="en-US" sz="2800" dirty="0" err="1">
                <a:solidFill>
                  <a:schemeClr val="tx1"/>
                </a:solidFill>
                <a:latin typeface="Gill Sans MT" panose="020B0502020104020203" pitchFamily="34" charset="0"/>
              </a:rPr>
              <a:t>Löschung</a:t>
            </a:r>
            <a:r>
              <a:rPr lang="en-US" sz="2800" dirty="0">
                <a:solidFill>
                  <a:schemeClr val="tx1"/>
                </a:solidFill>
                <a:latin typeface="Gill Sans MT" panose="020B0502020104020203" pitchFamily="34" charset="0"/>
              </a:rPr>
              <a:t> </a:t>
            </a:r>
            <a:r>
              <a:rPr lang="en-US" sz="2800" dirty="0" err="1">
                <a:solidFill>
                  <a:schemeClr val="tx1"/>
                </a:solidFill>
                <a:latin typeface="Gill Sans MT" panose="020B0502020104020203" pitchFamily="34" charset="0"/>
              </a:rPr>
              <a:t>verlangen</a:t>
            </a:r>
            <a:r>
              <a:rPr lang="en-US" sz="2800" dirty="0">
                <a:solidFill>
                  <a:schemeClr val="tx1"/>
                </a:solidFill>
                <a:latin typeface="Gill Sans MT" panose="020B0502020104020203" pitchFamily="34" charset="0"/>
              </a:rPr>
              <a:t>! </a:t>
            </a:r>
          </a:p>
          <a:p>
            <a:pPr marL="742950" indent="-457200">
              <a:buFont typeface="Wingdings" panose="05000000000000000000" pitchFamily="2" charset="2"/>
              <a:buChar char="§"/>
            </a:pPr>
            <a:r>
              <a:rPr lang="en-US" sz="2800" dirty="0" err="1">
                <a:solidFill>
                  <a:schemeClr val="tx1"/>
                </a:solidFill>
                <a:latin typeface="Gill Sans MT" panose="020B0502020104020203" pitchFamily="34" charset="0"/>
              </a:rPr>
              <a:t>Im</a:t>
            </a:r>
            <a:r>
              <a:rPr lang="en-US" sz="2800" dirty="0">
                <a:solidFill>
                  <a:schemeClr val="tx1"/>
                </a:solidFill>
                <a:latin typeface="Gill Sans MT" panose="020B0502020104020203" pitchFamily="34" charset="0"/>
              </a:rPr>
              <a:t> </a:t>
            </a:r>
            <a:r>
              <a:rPr lang="en-US" sz="2800" dirty="0" err="1">
                <a:solidFill>
                  <a:schemeClr val="tx1"/>
                </a:solidFill>
                <a:latin typeface="Gill Sans MT" panose="020B0502020104020203" pitchFamily="34" charset="0"/>
              </a:rPr>
              <a:t>Sozialen</a:t>
            </a:r>
            <a:r>
              <a:rPr lang="en-US" sz="2800" dirty="0">
                <a:solidFill>
                  <a:schemeClr val="tx1"/>
                </a:solidFill>
                <a:latin typeface="Gill Sans MT" panose="020B0502020104020203" pitchFamily="34" charset="0"/>
              </a:rPr>
              <a:t> </a:t>
            </a:r>
            <a:r>
              <a:rPr lang="en-US" sz="2800" dirty="0" err="1">
                <a:solidFill>
                  <a:schemeClr val="tx1"/>
                </a:solidFill>
                <a:latin typeface="Gill Sans MT" panose="020B0502020104020203" pitchFamily="34" charset="0"/>
              </a:rPr>
              <a:t>Netzwerk</a:t>
            </a:r>
            <a:r>
              <a:rPr lang="en-US" sz="2800" dirty="0">
                <a:solidFill>
                  <a:schemeClr val="tx1"/>
                </a:solidFill>
                <a:latin typeface="Gill Sans MT" panose="020B0502020104020203" pitchFamily="34" charset="0"/>
              </a:rPr>
              <a:t> </a:t>
            </a:r>
            <a:r>
              <a:rPr lang="en-US" sz="2800" dirty="0" err="1">
                <a:solidFill>
                  <a:schemeClr val="tx1"/>
                </a:solidFill>
                <a:latin typeface="Gill Sans MT" panose="020B0502020104020203" pitchFamily="34" charset="0"/>
              </a:rPr>
              <a:t>melden</a:t>
            </a:r>
            <a:r>
              <a:rPr lang="en-US" sz="2800" dirty="0">
                <a:solidFill>
                  <a:schemeClr val="tx1"/>
                </a:solidFill>
                <a:latin typeface="Gill Sans MT" panose="020B0502020104020203" pitchFamily="34" charset="0"/>
              </a:rPr>
              <a:t>.</a:t>
            </a:r>
          </a:p>
        </p:txBody>
      </p:sp>
      <p:sp>
        <p:nvSpPr>
          <p:cNvPr id="4" name="Foliennummernplatzhalter 3"/>
          <p:cNvSpPr>
            <a:spLocks noGrp="1"/>
          </p:cNvSpPr>
          <p:nvPr>
            <p:ph type="sldNum" sz="quarter" idx="10"/>
          </p:nvPr>
        </p:nvSpPr>
        <p:spPr/>
        <p:txBody>
          <a:bodyPr/>
          <a:lstStyle/>
          <a:p>
            <a:fld id="{5BC9136F-CA9D-4FE5-85DC-58A8F95C26FC}" type="slidenum">
              <a:rPr lang="de-AT" smtClean="0"/>
              <a:t>26</a:t>
            </a:fld>
            <a:endParaRPr lang="de-AT"/>
          </a:p>
        </p:txBody>
      </p:sp>
    </p:spTree>
    <p:extLst>
      <p:ext uri="{BB962C8B-B14F-4D97-AF65-F5344CB8AC3E}">
        <p14:creationId xmlns:p14="http://schemas.microsoft.com/office/powerpoint/2010/main" val="5169251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dirty="0"/>
              <a:t>Möchte man ein Foto posten, so müssen alle abgebildeten Personen einverstanden sein. In </a:t>
            </a:r>
            <a:r>
              <a:rPr lang="en" dirty="0" err="1"/>
              <a:t>diesem</a:t>
            </a:r>
            <a:r>
              <a:rPr lang="en" dirty="0"/>
              <a:t> Fall </a:t>
            </a:r>
            <a:r>
              <a:rPr lang="en" dirty="0" err="1"/>
              <a:t>auch</a:t>
            </a:r>
            <a:r>
              <a:rPr lang="en" dirty="0"/>
              <a:t> die, die in der </a:t>
            </a:r>
            <a:r>
              <a:rPr lang="en" dirty="0" err="1"/>
              <a:t>Sonnenbrille</a:t>
            </a:r>
            <a:r>
              <a:rPr lang="en" dirty="0"/>
              <a:t> </a:t>
            </a:r>
            <a:r>
              <a:rPr lang="en" dirty="0" err="1"/>
              <a:t>zu</a:t>
            </a:r>
            <a:r>
              <a:rPr lang="en" dirty="0"/>
              <a:t> </a:t>
            </a:r>
            <a:r>
              <a:rPr lang="en" dirty="0" err="1"/>
              <a:t>sehen</a:t>
            </a:r>
            <a:r>
              <a:rPr lang="en" dirty="0"/>
              <a:t> </a:t>
            </a:r>
            <a:r>
              <a:rPr lang="en" dirty="0" err="1"/>
              <a:t>sind</a:t>
            </a:r>
            <a:r>
              <a:rPr lang="en" dirty="0"/>
              <a:t>. Und </a:t>
            </a:r>
            <a:r>
              <a:rPr lang="en" dirty="0" err="1"/>
              <a:t>natürlich</a:t>
            </a:r>
            <a:r>
              <a:rPr lang="en" dirty="0"/>
              <a:t> die Person, die die </a:t>
            </a:r>
            <a:r>
              <a:rPr lang="en" dirty="0" err="1"/>
              <a:t>Sonnenbrille</a:t>
            </a:r>
            <a:r>
              <a:rPr lang="en" dirty="0"/>
              <a:t> </a:t>
            </a:r>
            <a:r>
              <a:rPr lang="en" dirty="0" err="1"/>
              <a:t>trägt</a:t>
            </a:r>
            <a:r>
              <a:rPr lang="en" dirty="0"/>
              <a:t>.</a:t>
            </a:r>
          </a:p>
          <a:p>
            <a:endParaRPr lang="de-DE" dirty="0"/>
          </a:p>
        </p:txBody>
      </p:sp>
      <p:sp>
        <p:nvSpPr>
          <p:cNvPr id="4" name="Foliennummernplatzhalter 3"/>
          <p:cNvSpPr>
            <a:spLocks noGrp="1"/>
          </p:cNvSpPr>
          <p:nvPr>
            <p:ph type="sldNum" sz="quarter" idx="5"/>
          </p:nvPr>
        </p:nvSpPr>
        <p:spPr/>
        <p:txBody>
          <a:bodyPr/>
          <a:lstStyle/>
          <a:p>
            <a:fld id="{5BC9136F-CA9D-4FE5-85DC-58A8F95C26FC}" type="slidenum">
              <a:rPr lang="de-AT" smtClean="0"/>
              <a:t>27</a:t>
            </a:fld>
            <a:endParaRPr lang="de-AT"/>
          </a:p>
        </p:txBody>
      </p:sp>
    </p:spTree>
    <p:extLst>
      <p:ext uri="{BB962C8B-B14F-4D97-AF65-F5344CB8AC3E}">
        <p14:creationId xmlns:p14="http://schemas.microsoft.com/office/powerpoint/2010/main" val="28399567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200" kern="1200" dirty="0">
                <a:solidFill>
                  <a:schemeClr val="tx1"/>
                </a:solidFill>
                <a:effectLst/>
                <a:latin typeface="+mn-lt"/>
                <a:ea typeface="+mn-ea"/>
                <a:cs typeface="+mn-cs"/>
              </a:rPr>
              <a:t>Nacktbilder oder Bikinibilder von Minderjährigen sollten nicht öffentlich gepostet werden. Rechtlich wäre es jedoch kein Problem. </a:t>
            </a:r>
          </a:p>
          <a:p>
            <a:endParaRPr lang="de-AT" dirty="0"/>
          </a:p>
          <a:p>
            <a:pPr indent="-228600">
              <a:buFont typeface="Arial" panose="020B0604020202020204" pitchFamily="34" charset="0"/>
              <a:buChar char="•"/>
            </a:pPr>
            <a:endParaRPr lang="de-AT" dirty="0"/>
          </a:p>
        </p:txBody>
      </p:sp>
      <p:sp>
        <p:nvSpPr>
          <p:cNvPr id="4" name="Foliennummernplatzhalter 3"/>
          <p:cNvSpPr>
            <a:spLocks noGrp="1"/>
          </p:cNvSpPr>
          <p:nvPr>
            <p:ph type="sldNum" sz="quarter" idx="10"/>
          </p:nvPr>
        </p:nvSpPr>
        <p:spPr/>
        <p:txBody>
          <a:bodyPr/>
          <a:lstStyle/>
          <a:p>
            <a:fld id="{5BC9136F-CA9D-4FE5-85DC-58A8F95C26FC}" type="slidenum">
              <a:rPr lang="de-AT" smtClean="0"/>
              <a:t>28</a:t>
            </a:fld>
            <a:endParaRPr lang="de-AT"/>
          </a:p>
        </p:txBody>
      </p:sp>
    </p:spTree>
    <p:extLst>
      <p:ext uri="{BB962C8B-B14F-4D97-AF65-F5344CB8AC3E}">
        <p14:creationId xmlns:p14="http://schemas.microsoft.com/office/powerpoint/2010/main" val="42459239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200" kern="1200" dirty="0">
                <a:solidFill>
                  <a:schemeClr val="tx1"/>
                </a:solidFill>
                <a:effectLst/>
                <a:latin typeface="+mn-lt"/>
                <a:ea typeface="+mn-ea"/>
                <a:cs typeface="+mn-cs"/>
              </a:rPr>
              <a:t>Wer darf wen fotografieren? Sofern alle einverstanden sind, dürfen hier alle fotografiert werden und das Bild darf veröffentlicht werden. In diesem Fall ist das Bild im öffentlichen Raum aufgenommen, hier gelten auch andere Regeln: es darf aufgenommen werden, wenn nicht die Personen im Mittelpunkt stehen. Die Person, die hier das Foto macht, weiß allerdings nicht, dass sie im Moment aufgenommen wird. Hier müsste man also rückfragen. </a:t>
            </a:r>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Bild: saferinternet.at</a:t>
            </a:r>
          </a:p>
          <a:p>
            <a:endParaRPr lang="de-AT" dirty="0"/>
          </a:p>
          <a:p>
            <a:endParaRPr lang="de-AT" dirty="0"/>
          </a:p>
        </p:txBody>
      </p:sp>
      <p:sp>
        <p:nvSpPr>
          <p:cNvPr id="4" name="Foliennummernplatzhalter 3"/>
          <p:cNvSpPr>
            <a:spLocks noGrp="1"/>
          </p:cNvSpPr>
          <p:nvPr>
            <p:ph type="sldNum" sz="quarter" idx="10"/>
          </p:nvPr>
        </p:nvSpPr>
        <p:spPr/>
        <p:txBody>
          <a:bodyPr/>
          <a:lstStyle/>
          <a:p>
            <a:fld id="{5BC9136F-CA9D-4FE5-85DC-58A8F95C26FC}" type="slidenum">
              <a:rPr lang="de-AT" smtClean="0"/>
              <a:t>29</a:t>
            </a:fld>
            <a:endParaRPr lang="de-AT"/>
          </a:p>
        </p:txBody>
      </p:sp>
    </p:spTree>
    <p:extLst>
      <p:ext uri="{BB962C8B-B14F-4D97-AF65-F5344CB8AC3E}">
        <p14:creationId xmlns:p14="http://schemas.microsoft.com/office/powerpoint/2010/main" val="2408732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AT" dirty="0">
                <a:solidFill>
                  <a:schemeClr val="tx1"/>
                </a:solidFill>
              </a:rPr>
              <a:t>Online Bekanntschaften</a:t>
            </a:r>
          </a:p>
          <a:p>
            <a:pPr marL="171450" indent="-171450">
              <a:buFont typeface="Arial" panose="020B0604020202020204" pitchFamily="34" charset="0"/>
              <a:buChar char="•"/>
            </a:pPr>
            <a:r>
              <a:rPr lang="de-AT" dirty="0">
                <a:solidFill>
                  <a:schemeClr val="tx1"/>
                </a:solidFill>
              </a:rPr>
              <a:t>Schutz der Privatsphäre</a:t>
            </a:r>
          </a:p>
          <a:p>
            <a:pPr marL="171450" indent="-171450">
              <a:buFont typeface="Arial" panose="020B0604020202020204" pitchFamily="34" charset="0"/>
              <a:buChar char="•"/>
            </a:pPr>
            <a:r>
              <a:rPr lang="de-AT" dirty="0">
                <a:solidFill>
                  <a:schemeClr val="tx1"/>
                </a:solidFill>
              </a:rPr>
              <a:t>Angstmachende Inhalte</a:t>
            </a:r>
          </a:p>
          <a:p>
            <a:pPr marL="171450" indent="-171450">
              <a:buFont typeface="Arial" panose="020B0604020202020204" pitchFamily="34" charset="0"/>
              <a:buChar char="•"/>
            </a:pPr>
            <a:r>
              <a:rPr lang="de-AT" dirty="0">
                <a:solidFill>
                  <a:schemeClr val="tx1"/>
                </a:solidFill>
              </a:rPr>
              <a:t>Urheberrechte, Creative Commons</a:t>
            </a:r>
          </a:p>
          <a:p>
            <a:pPr marL="171450" indent="-171450">
              <a:buFont typeface="Arial" panose="020B0604020202020204" pitchFamily="34" charset="0"/>
              <a:buChar char="•"/>
            </a:pPr>
            <a:r>
              <a:rPr lang="de-AT" dirty="0">
                <a:solidFill>
                  <a:schemeClr val="tx1"/>
                </a:solidFill>
              </a:rPr>
              <a:t>Recht am eigenen Bild</a:t>
            </a:r>
          </a:p>
          <a:p>
            <a:pPr marL="171450" indent="-171450">
              <a:buFont typeface="Arial" panose="020B0604020202020204" pitchFamily="34" charset="0"/>
              <a:buChar char="•"/>
            </a:pPr>
            <a:r>
              <a:rPr lang="de-AT" dirty="0">
                <a:solidFill>
                  <a:schemeClr val="tx1"/>
                </a:solidFill>
              </a:rPr>
              <a:t>Apps</a:t>
            </a:r>
          </a:p>
          <a:p>
            <a:pPr marL="171450" indent="-171450">
              <a:buFont typeface="Arial" panose="020B0604020202020204" pitchFamily="34" charset="0"/>
              <a:buChar char="•"/>
            </a:pPr>
            <a:r>
              <a:rPr lang="de-AT" dirty="0">
                <a:solidFill>
                  <a:schemeClr val="tx1"/>
                </a:solidFill>
              </a:rPr>
              <a:t>Umgang mit Internetquellen</a:t>
            </a:r>
          </a:p>
          <a:p>
            <a:pPr marL="171450" indent="-171450">
              <a:buFont typeface="Arial" panose="020B0604020202020204" pitchFamily="34" charset="0"/>
              <a:buChar char="•"/>
            </a:pPr>
            <a:r>
              <a:rPr lang="de-AT" dirty="0">
                <a:solidFill>
                  <a:schemeClr val="tx1"/>
                </a:solidFill>
              </a:rPr>
              <a:t>Sucht</a:t>
            </a:r>
          </a:p>
          <a:p>
            <a:pPr marL="171450" indent="-171450">
              <a:buFont typeface="Arial" panose="020B0604020202020204" pitchFamily="34" charset="0"/>
              <a:buChar char="•"/>
            </a:pPr>
            <a:r>
              <a:rPr lang="de-AT" dirty="0">
                <a:solidFill>
                  <a:schemeClr val="tx1"/>
                </a:solidFill>
              </a:rPr>
              <a:t>Sexualität &amp; Internet</a:t>
            </a:r>
          </a:p>
          <a:p>
            <a:pPr marL="171450" indent="-171450">
              <a:buFont typeface="Arial" panose="020B0604020202020204" pitchFamily="34" charset="0"/>
              <a:buChar char="•"/>
            </a:pPr>
            <a:r>
              <a:rPr lang="de-AT" dirty="0">
                <a:solidFill>
                  <a:schemeClr val="tx1"/>
                </a:solidFill>
              </a:rPr>
              <a:t>Computer &amp; Handy schützen</a:t>
            </a:r>
          </a:p>
          <a:p>
            <a:pPr marL="171450" indent="-171450">
              <a:buFont typeface="Arial" panose="020B0604020202020204" pitchFamily="34" charset="0"/>
              <a:buChar char="•"/>
            </a:pPr>
            <a:r>
              <a:rPr lang="de-AT" dirty="0">
                <a:solidFill>
                  <a:schemeClr val="tx1"/>
                </a:solidFill>
              </a:rPr>
              <a:t>Umgang mit Passwörtern</a:t>
            </a:r>
          </a:p>
          <a:p>
            <a:pPr marL="171450" indent="-171450">
              <a:buFont typeface="Arial" panose="020B0604020202020204" pitchFamily="34" charset="0"/>
              <a:buChar char="•"/>
            </a:pPr>
            <a:r>
              <a:rPr lang="de-AT" dirty="0">
                <a:solidFill>
                  <a:schemeClr val="tx1"/>
                </a:solidFill>
              </a:rPr>
              <a:t>Cyber-Mobbing, Belästigung</a:t>
            </a:r>
          </a:p>
          <a:p>
            <a:pPr marL="171450" indent="-171450">
              <a:buFont typeface="Arial" panose="020B0604020202020204" pitchFamily="34" charset="0"/>
              <a:buChar char="•"/>
            </a:pPr>
            <a:r>
              <a:rPr lang="de-AT" dirty="0">
                <a:solidFill>
                  <a:schemeClr val="tx1"/>
                </a:solidFill>
              </a:rPr>
              <a:t>Kostenfalle &amp; Internetbetrug</a:t>
            </a:r>
          </a:p>
          <a:p>
            <a:pPr marL="171450" indent="-171450">
              <a:buFont typeface="Arial" panose="020B0604020202020204" pitchFamily="34" charset="0"/>
              <a:buChar char="•"/>
            </a:pPr>
            <a:endParaRPr lang="de-AT" dirty="0">
              <a:solidFill>
                <a:schemeClr val="tx1"/>
              </a:solidFill>
            </a:endParaRPr>
          </a:p>
        </p:txBody>
      </p:sp>
      <p:sp>
        <p:nvSpPr>
          <p:cNvPr id="4" name="Foliennummernplatzhalter 3"/>
          <p:cNvSpPr>
            <a:spLocks noGrp="1"/>
          </p:cNvSpPr>
          <p:nvPr>
            <p:ph type="sldNum" sz="quarter" idx="10"/>
          </p:nvPr>
        </p:nvSpPr>
        <p:spPr/>
        <p:txBody>
          <a:bodyPr/>
          <a:lstStyle/>
          <a:p>
            <a:fld id="{5BC9136F-CA9D-4FE5-85DC-58A8F95C26FC}" type="slidenum">
              <a:rPr lang="de-AT" smtClean="0"/>
              <a:t>3</a:t>
            </a:fld>
            <a:endParaRPr lang="de-AT"/>
          </a:p>
        </p:txBody>
      </p:sp>
    </p:spTree>
    <p:extLst>
      <p:ext uri="{BB962C8B-B14F-4D97-AF65-F5344CB8AC3E}">
        <p14:creationId xmlns:p14="http://schemas.microsoft.com/office/powerpoint/2010/main" val="16530983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200" kern="1200" dirty="0">
                <a:solidFill>
                  <a:schemeClr val="tx1"/>
                </a:solidFill>
                <a:effectLst/>
                <a:latin typeface="+mn-lt"/>
                <a:ea typeface="+mn-ea"/>
                <a:cs typeface="+mn-cs"/>
              </a:rPr>
              <a:t>Konzert – nicht immer ist es auf Konzerten erlaubt, zu filmen oder fotografieren. Macht man also am Konzert ein Bild, sollte man wissen, ob der Veranstalter die Veröffentlichung erlaubt.</a:t>
            </a:r>
          </a:p>
          <a:p>
            <a:endParaRPr lang="de-AT" sz="1200" kern="1200" dirty="0">
              <a:solidFill>
                <a:schemeClr val="tx1"/>
              </a:solidFill>
              <a:effectLst/>
              <a:latin typeface="+mn-lt"/>
              <a:ea typeface="+mn-ea"/>
              <a:cs typeface="+mn-cs"/>
            </a:endParaRPr>
          </a:p>
          <a:p>
            <a:endParaRPr lang="de-AT"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AT" dirty="0"/>
          </a:p>
        </p:txBody>
      </p:sp>
      <p:sp>
        <p:nvSpPr>
          <p:cNvPr id="4" name="Foliennummernplatzhalter 3"/>
          <p:cNvSpPr>
            <a:spLocks noGrp="1"/>
          </p:cNvSpPr>
          <p:nvPr>
            <p:ph type="sldNum" sz="quarter" idx="10"/>
          </p:nvPr>
        </p:nvSpPr>
        <p:spPr/>
        <p:txBody>
          <a:bodyPr/>
          <a:lstStyle/>
          <a:p>
            <a:fld id="{5BC9136F-CA9D-4FE5-85DC-58A8F95C26FC}" type="slidenum">
              <a:rPr lang="de-AT" smtClean="0"/>
              <a:t>30</a:t>
            </a:fld>
            <a:endParaRPr lang="de-AT"/>
          </a:p>
        </p:txBody>
      </p:sp>
    </p:spTree>
    <p:extLst>
      <p:ext uri="{BB962C8B-B14F-4D97-AF65-F5344CB8AC3E}">
        <p14:creationId xmlns:p14="http://schemas.microsoft.com/office/powerpoint/2010/main" val="699134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Rechtlich wäre dieses Bild kein Problem: Es ist im öffentlichen Raum aufgenommen, die abgebildeten Personen haben eindeutig mitbekommen, dass sie fotografiert werden und es sind ihre Gesichter nicht erkennbar. Doch, empfehlenswert ist es nicht! Denn es handelt sich hier offensichtlich um eine befahrene Zugstrecke. Es ist also definitiv gefährlich, ein solches Bild zu machen. Mittlerweile gibt es einige Todesfälle, wo Personen beim </a:t>
            </a:r>
            <a:r>
              <a:rPr lang="de-DE" dirty="0" err="1"/>
              <a:t>Selfiemachen</a:t>
            </a:r>
            <a:r>
              <a:rPr lang="de-DE" dirty="0"/>
              <a:t> ein zu großes Risiko eingegangen sind. </a:t>
            </a:r>
          </a:p>
        </p:txBody>
      </p:sp>
      <p:sp>
        <p:nvSpPr>
          <p:cNvPr id="4" name="Foliennummernplatzhalter 3"/>
          <p:cNvSpPr>
            <a:spLocks noGrp="1"/>
          </p:cNvSpPr>
          <p:nvPr>
            <p:ph type="sldNum" sz="quarter" idx="5"/>
          </p:nvPr>
        </p:nvSpPr>
        <p:spPr/>
        <p:txBody>
          <a:bodyPr/>
          <a:lstStyle/>
          <a:p>
            <a:fld id="{5BC9136F-CA9D-4FE5-85DC-58A8F95C26FC}" type="slidenum">
              <a:rPr lang="de-AT" smtClean="0"/>
              <a:t>31</a:t>
            </a:fld>
            <a:endParaRPr lang="de-AT"/>
          </a:p>
        </p:txBody>
      </p:sp>
    </p:spTree>
    <p:extLst>
      <p:ext uri="{BB962C8B-B14F-4D97-AF65-F5344CB8AC3E}">
        <p14:creationId xmlns:p14="http://schemas.microsoft.com/office/powerpoint/2010/main" val="33019922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Rechtlich ist das Bild kein Problem. Beide wissen wohl, dass das Foto entsteht und machen mit, scheinen also einverstanden zu sein. Oft ist aber die Frage, was passiert weiter und in späterer Folge? Was, wenn die beiden nicht mehr zusammen sind? Was, wenn das Bild als Druckmittel von einem der beiden Personen verwendet wird? Was, wenn es einer der beiden Personen peinlich ist, mit der anderen so aufgenommen worden zu sein? Was, wenn sich andere lustig machen über eine der beiden Personen? Dies gilt es also abzuwägen!</a:t>
            </a:r>
          </a:p>
        </p:txBody>
      </p:sp>
      <p:sp>
        <p:nvSpPr>
          <p:cNvPr id="4" name="Foliennummernplatzhalter 3"/>
          <p:cNvSpPr>
            <a:spLocks noGrp="1"/>
          </p:cNvSpPr>
          <p:nvPr>
            <p:ph type="sldNum" sz="quarter" idx="5"/>
          </p:nvPr>
        </p:nvSpPr>
        <p:spPr/>
        <p:txBody>
          <a:bodyPr/>
          <a:lstStyle/>
          <a:p>
            <a:fld id="{5BC9136F-CA9D-4FE5-85DC-58A8F95C26FC}" type="slidenum">
              <a:rPr lang="de-AT" smtClean="0"/>
              <a:t>32</a:t>
            </a:fld>
            <a:endParaRPr lang="de-AT"/>
          </a:p>
        </p:txBody>
      </p:sp>
    </p:spTree>
    <p:extLst>
      <p:ext uri="{BB962C8B-B14F-4D97-AF65-F5344CB8AC3E}">
        <p14:creationId xmlns:p14="http://schemas.microsoft.com/office/powerpoint/2010/main" val="4573788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indent="-228600">
              <a:buFont typeface="Arial" panose="020B0604020202020204" pitchFamily="34" charset="0"/>
              <a:buChar char="•"/>
            </a:pPr>
            <a:r>
              <a:rPr lang="de-AT" sz="2800" dirty="0">
                <a:solidFill>
                  <a:schemeClr val="tx1"/>
                </a:solidFill>
              </a:rPr>
              <a:t>Kinder in Ausnahmesituationen darzustellen, davon sollte man absehen. Denn es ist nicht klar, wann wer eine solche Aufnahme hernimmt, um sich lustig zu machen. Dieses Bild könnte also im Cyber-Mobbing-Kontext später gegen das abgebildete Kind genutzt werden. </a:t>
            </a:r>
          </a:p>
          <a:p>
            <a:pPr indent="-228600">
              <a:buFont typeface="Arial" panose="020B0604020202020204" pitchFamily="34" charset="0"/>
              <a:buChar char="•"/>
            </a:pPr>
            <a:r>
              <a:rPr lang="de-AT" sz="2800" dirty="0">
                <a:solidFill>
                  <a:schemeClr val="tx1"/>
                </a:solidFill>
              </a:rPr>
              <a:t>Auch Kinder sollten um Erlaubnis gefragt werden!</a:t>
            </a:r>
            <a:endParaRPr lang="de-AT" dirty="0"/>
          </a:p>
        </p:txBody>
      </p:sp>
      <p:sp>
        <p:nvSpPr>
          <p:cNvPr id="4" name="Foliennummernplatzhalter 3"/>
          <p:cNvSpPr>
            <a:spLocks noGrp="1"/>
          </p:cNvSpPr>
          <p:nvPr>
            <p:ph type="sldNum" sz="quarter" idx="10"/>
          </p:nvPr>
        </p:nvSpPr>
        <p:spPr/>
        <p:txBody>
          <a:bodyPr/>
          <a:lstStyle/>
          <a:p>
            <a:fld id="{5BC9136F-CA9D-4FE5-85DC-58A8F95C26FC}" type="slidenum">
              <a:rPr lang="de-AT" smtClean="0"/>
              <a:t>33</a:t>
            </a:fld>
            <a:endParaRPr lang="de-AT"/>
          </a:p>
        </p:txBody>
      </p:sp>
    </p:spTree>
    <p:extLst>
      <p:ext uri="{BB962C8B-B14F-4D97-AF65-F5344CB8AC3E}">
        <p14:creationId xmlns:p14="http://schemas.microsoft.com/office/powerpoint/2010/main" val="20290636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Hier ist es keine Frage des Rechtes, sondern der Selbst- und Fremdwahrnehmung. Die abgebildete Person ist durch eine Maske unkenntlich gemacht und weiß ganz offensichtlich, dass sie fotografiert wird. Allerdings sind solche Bilder manchmal mit kriminellem Hacker-Tun assoziieret (Besonders die Kombination Nacht, Maske und Hoodie). Es könnte also einer Person, die so ein Bild von sich postet, zugeschrieben werden, dass sie ein Hacker, eine kriminelle Person sein könnte. </a:t>
            </a:r>
          </a:p>
        </p:txBody>
      </p:sp>
      <p:sp>
        <p:nvSpPr>
          <p:cNvPr id="4" name="Foliennummernplatzhalter 3"/>
          <p:cNvSpPr>
            <a:spLocks noGrp="1"/>
          </p:cNvSpPr>
          <p:nvPr>
            <p:ph type="sldNum" sz="quarter" idx="5"/>
          </p:nvPr>
        </p:nvSpPr>
        <p:spPr/>
        <p:txBody>
          <a:bodyPr/>
          <a:lstStyle/>
          <a:p>
            <a:fld id="{5BC9136F-CA9D-4FE5-85DC-58A8F95C26FC}" type="slidenum">
              <a:rPr lang="de-AT" smtClean="0"/>
              <a:t>34</a:t>
            </a:fld>
            <a:endParaRPr lang="de-AT"/>
          </a:p>
        </p:txBody>
      </p:sp>
    </p:spTree>
    <p:extLst>
      <p:ext uri="{BB962C8B-B14F-4D97-AF65-F5344CB8AC3E}">
        <p14:creationId xmlns:p14="http://schemas.microsoft.com/office/powerpoint/2010/main" val="10870974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200" kern="1200" dirty="0">
                <a:solidFill>
                  <a:schemeClr val="tx1"/>
                </a:solidFill>
                <a:effectLst/>
                <a:latin typeface="+mn-lt"/>
                <a:ea typeface="+mn-ea"/>
                <a:cs typeface="+mn-cs"/>
              </a:rPr>
              <a:t>Mann in Sturmmaske – hier hängt es vom Kontext ab. Was wird dazugeschrieben? Ist es eine Selbstdarstellung eines Jugendlichen in solcher Montur, vielleicht sogar mit Waffe und werden Parolen, wie „</a:t>
            </a:r>
            <a:r>
              <a:rPr lang="de-AT" sz="1200" kern="1200" dirty="0" err="1">
                <a:solidFill>
                  <a:schemeClr val="tx1"/>
                </a:solidFill>
                <a:effectLst/>
                <a:latin typeface="+mn-lt"/>
                <a:ea typeface="+mn-ea"/>
                <a:cs typeface="+mn-cs"/>
              </a:rPr>
              <a:t>Alah</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akba</a:t>
            </a:r>
            <a:r>
              <a:rPr lang="de-AT" sz="1200" kern="1200" dirty="0">
                <a:solidFill>
                  <a:schemeClr val="tx1"/>
                </a:solidFill>
                <a:effectLst/>
                <a:latin typeface="+mn-lt"/>
                <a:ea typeface="+mn-ea"/>
                <a:cs typeface="+mn-cs"/>
              </a:rPr>
              <a:t>“ dazugeschrieben, so wird die Fremdwahrnehmung zu diesem Burschen eine sein, dass er gefährlich werden könnte. Ist das ganze aber nur ein Spaß, bringt er sich damit selbst eventuell in Gefahr.</a:t>
            </a:r>
            <a:r>
              <a:rPr lang="de-AT" dirty="0">
                <a:effectLst/>
              </a:rPr>
              <a:t> </a:t>
            </a:r>
            <a:endParaRPr lang="de-AT" dirty="0"/>
          </a:p>
          <a:p>
            <a:endParaRPr lang="de-AT" dirty="0"/>
          </a:p>
        </p:txBody>
      </p:sp>
      <p:sp>
        <p:nvSpPr>
          <p:cNvPr id="4" name="Foliennummernplatzhalter 3"/>
          <p:cNvSpPr>
            <a:spLocks noGrp="1"/>
          </p:cNvSpPr>
          <p:nvPr>
            <p:ph type="sldNum" sz="quarter" idx="10"/>
          </p:nvPr>
        </p:nvSpPr>
        <p:spPr/>
        <p:txBody>
          <a:bodyPr/>
          <a:lstStyle/>
          <a:p>
            <a:fld id="{5BC9136F-CA9D-4FE5-85DC-58A8F95C26FC}" type="slidenum">
              <a:rPr lang="de-AT" smtClean="0"/>
              <a:t>35</a:t>
            </a:fld>
            <a:endParaRPr lang="de-AT"/>
          </a:p>
        </p:txBody>
      </p:sp>
    </p:spTree>
    <p:extLst>
      <p:ext uri="{BB962C8B-B14F-4D97-AF65-F5344CB8AC3E}">
        <p14:creationId xmlns:p14="http://schemas.microsoft.com/office/powerpoint/2010/main" val="10866588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AT" sz="1200" kern="1200" dirty="0">
                <a:solidFill>
                  <a:schemeClr val="tx1"/>
                </a:solidFill>
                <a:effectLst/>
                <a:latin typeface="+mn-lt"/>
                <a:ea typeface="+mn-ea"/>
                <a:cs typeface="+mn-cs"/>
              </a:rPr>
              <a:t>Das Bild ist sicher gut, um viele Likes zu bekommen und Aufmerksamkeit zu erregen. Rechtlich spricht auch nichts dagegen, aber ob es nicht ein schlechtes Bild auf eine Person werfen kann, kann diskutiert werden... Diese Frage kann vermutlich nicht eindeutig geklärt werden. </a:t>
            </a:r>
          </a:p>
          <a:p>
            <a:pPr indent="-228600">
              <a:buFont typeface="Arial" panose="020B0604020202020204" pitchFamily="34" charset="0"/>
              <a:buChar char="•"/>
            </a:pPr>
            <a:endParaRPr lang="de-AT" dirty="0"/>
          </a:p>
        </p:txBody>
      </p:sp>
      <p:sp>
        <p:nvSpPr>
          <p:cNvPr id="4" name="Foliennummernplatzhalter 3"/>
          <p:cNvSpPr>
            <a:spLocks noGrp="1"/>
          </p:cNvSpPr>
          <p:nvPr>
            <p:ph type="sldNum" sz="quarter" idx="10"/>
          </p:nvPr>
        </p:nvSpPr>
        <p:spPr/>
        <p:txBody>
          <a:bodyPr/>
          <a:lstStyle/>
          <a:p>
            <a:fld id="{5BC9136F-CA9D-4FE5-85DC-58A8F95C26FC}" type="slidenum">
              <a:rPr lang="de-AT" smtClean="0"/>
              <a:t>36</a:t>
            </a:fld>
            <a:endParaRPr lang="de-AT"/>
          </a:p>
        </p:txBody>
      </p:sp>
    </p:spTree>
    <p:extLst>
      <p:ext uri="{BB962C8B-B14F-4D97-AF65-F5344CB8AC3E}">
        <p14:creationId xmlns:p14="http://schemas.microsoft.com/office/powerpoint/2010/main" val="5459481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85750" marR="0" lvl="0" indent="0" algn="l" defTabSz="914400" rtl="0" eaLnBrk="1" fontAlgn="auto" latinLnBrk="0" hangingPunct="1">
              <a:lnSpc>
                <a:spcPct val="100000"/>
              </a:lnSpc>
              <a:spcBef>
                <a:spcPts val="0"/>
              </a:spcBef>
              <a:spcAft>
                <a:spcPts val="0"/>
              </a:spcAft>
              <a:buClrTx/>
              <a:buSzTx/>
              <a:buFontTx/>
              <a:buNone/>
              <a:tabLst/>
              <a:defRPr/>
            </a:pPr>
            <a:r>
              <a:rPr lang="de-AT" sz="1200" dirty="0">
                <a:solidFill>
                  <a:schemeClr val="tx1"/>
                </a:solidFill>
                <a:latin typeface="Gill Sans MT" panose="020B0502020104020203" pitchFamily="34" charset="0"/>
              </a:rPr>
              <a:t>In diesem Bild ist das Gesicht nicht zu sehen, daher kaum auf diese Person zurückzuführen.</a:t>
            </a:r>
            <a:endParaRPr lang="de-AT" sz="1200" b="1" dirty="0">
              <a:solidFill>
                <a:schemeClr val="tx1"/>
              </a:solidFill>
              <a:latin typeface="Gill Sans MT" panose="020B0502020104020203" pitchFamily="34" charset="0"/>
            </a:endParaRPr>
          </a:p>
          <a:p>
            <a:pPr marL="285750" indent="0">
              <a:buNone/>
            </a:pPr>
            <a:endParaRPr lang="de-AT" sz="1200" b="1" dirty="0">
              <a:solidFill>
                <a:schemeClr val="tx1"/>
              </a:solidFill>
              <a:latin typeface="Gill Sans MT" panose="020B0502020104020203" pitchFamily="34" charset="0"/>
            </a:endParaRPr>
          </a:p>
          <a:p>
            <a:pPr marL="285750" indent="0">
              <a:buNone/>
            </a:pPr>
            <a:r>
              <a:rPr lang="de-AT" sz="1200" b="1" dirty="0">
                <a:solidFill>
                  <a:schemeClr val="tx1"/>
                </a:solidFill>
                <a:latin typeface="Gill Sans MT" panose="020B0502020104020203" pitchFamily="34" charset="0"/>
              </a:rPr>
              <a:t>Recht am eigenen Bild </a:t>
            </a:r>
            <a:r>
              <a:rPr lang="de-AT" sz="1200" dirty="0">
                <a:solidFill>
                  <a:schemeClr val="tx1"/>
                </a:solidFill>
                <a:latin typeface="Gill Sans MT" panose="020B0502020104020203" pitchFamily="34" charset="0"/>
              </a:rPr>
              <a:t>= Veröffentlichte Fotos dürfen die Abgebildeten nicht „bloßstellen“ oder „herabsetzen“ – sonst können diese die Löschung verlangen.  </a:t>
            </a:r>
          </a:p>
          <a:p>
            <a:pPr marL="285750" indent="0">
              <a:buNone/>
            </a:pPr>
            <a:endParaRPr lang="de-AT" sz="1200" dirty="0">
              <a:solidFill>
                <a:schemeClr val="tx1"/>
              </a:solidFill>
              <a:latin typeface="Gill Sans MT" panose="020B0502020104020203" pitchFamily="34" charset="0"/>
            </a:endParaRPr>
          </a:p>
          <a:p>
            <a:pPr marL="742950" indent="-457200">
              <a:buFont typeface="Wingdings" panose="05000000000000000000" pitchFamily="2" charset="2"/>
              <a:buChar char="§"/>
            </a:pPr>
            <a:r>
              <a:rPr lang="de-AT" sz="1200" dirty="0">
                <a:solidFill>
                  <a:schemeClr val="tx1"/>
                </a:solidFill>
                <a:latin typeface="Gill Sans MT" panose="020B0502020104020203" pitchFamily="34" charset="0"/>
              </a:rPr>
              <a:t>Die Bloßstellung muss allgemein nachvollziehbar sein (z. B. heruntergelassene Hose im Vollrausch) </a:t>
            </a:r>
          </a:p>
          <a:p>
            <a:pPr marL="742950" indent="-457200">
              <a:buFont typeface="Wingdings" panose="05000000000000000000" pitchFamily="2" charset="2"/>
              <a:buChar char="§"/>
            </a:pPr>
            <a:r>
              <a:rPr lang="de-AT" sz="1200" dirty="0">
                <a:solidFill>
                  <a:schemeClr val="tx1"/>
                </a:solidFill>
                <a:latin typeface="Gill Sans MT" panose="020B0502020104020203" pitchFamily="34" charset="0"/>
              </a:rPr>
              <a:t>Frag dich selbst:  Würde ich eine solche Aufnahme von mir im Netz haben wollen?</a:t>
            </a:r>
          </a:p>
          <a:p>
            <a:pPr marL="742950" indent="-457200">
              <a:buFont typeface="Wingdings" panose="05000000000000000000" pitchFamily="2" charset="2"/>
              <a:buChar char="§"/>
            </a:pPr>
            <a:endParaRPr lang="de-AT" sz="1200" dirty="0">
              <a:solidFill>
                <a:schemeClr val="tx1"/>
              </a:solidFill>
              <a:latin typeface="Gill Sans MT" panose="020B0502020104020203" pitchFamily="34" charset="0"/>
            </a:endParaRPr>
          </a:p>
          <a:p>
            <a:pPr marL="742950" indent="-457200">
              <a:buFont typeface="Wingdings" panose="05000000000000000000" pitchFamily="2" charset="2"/>
              <a:buChar char="§"/>
            </a:pPr>
            <a:r>
              <a:rPr lang="de-AT" sz="1200" dirty="0">
                <a:solidFill>
                  <a:schemeClr val="tx1"/>
                </a:solidFill>
                <a:latin typeface="Gill Sans MT" panose="020B0502020104020203" pitchFamily="34" charset="0"/>
              </a:rPr>
              <a:t>Bei Kindern kann noch miteinbezogen werden, ob der Kontext für das Kind vielleicht eines Tages ein Problem werden kann. </a:t>
            </a:r>
            <a:r>
              <a:rPr lang="de-AT" sz="1200" dirty="0" err="1">
                <a:solidFill>
                  <a:schemeClr val="tx1"/>
                </a:solidFill>
                <a:latin typeface="Gill Sans MT" panose="020B0502020104020203" pitchFamily="34" charset="0"/>
              </a:rPr>
              <a:t>zB</a:t>
            </a:r>
            <a:r>
              <a:rPr lang="de-AT" sz="1200" dirty="0">
                <a:solidFill>
                  <a:schemeClr val="tx1"/>
                </a:solidFill>
                <a:latin typeface="Gill Sans MT" panose="020B0502020104020203" pitchFamily="34" charset="0"/>
              </a:rPr>
              <a:t> bei einer Drogenberatung fotografiert zu werden könnte bedeuten, dass das Kind ein Drogenproblem hat. </a:t>
            </a:r>
            <a:endParaRPr lang="en-US" sz="1200" dirty="0">
              <a:solidFill>
                <a:schemeClr val="tx1"/>
              </a:solidFill>
              <a:latin typeface="Gill Sans MT" panose="020B0502020104020203" pitchFamily="34" charset="0"/>
            </a:endParaRPr>
          </a:p>
          <a:p>
            <a:pPr marL="285750" indent="0">
              <a:buNone/>
            </a:pPr>
            <a:endParaRPr lang="de-AT" sz="1200" dirty="0">
              <a:solidFill>
                <a:schemeClr val="tx1"/>
              </a:solidFill>
              <a:latin typeface="Gill Sans MT" panose="020B0502020104020203" pitchFamily="34" charset="0"/>
            </a:endParaRPr>
          </a:p>
        </p:txBody>
      </p:sp>
      <p:sp>
        <p:nvSpPr>
          <p:cNvPr id="4" name="Foliennummernplatzhalter 3"/>
          <p:cNvSpPr>
            <a:spLocks noGrp="1"/>
          </p:cNvSpPr>
          <p:nvPr>
            <p:ph type="sldNum" sz="quarter" idx="10"/>
          </p:nvPr>
        </p:nvSpPr>
        <p:spPr/>
        <p:txBody>
          <a:bodyPr/>
          <a:lstStyle/>
          <a:p>
            <a:fld id="{5BC9136F-CA9D-4FE5-85DC-58A8F95C26FC}" type="slidenum">
              <a:rPr lang="de-AT" smtClean="0"/>
              <a:t>37</a:t>
            </a:fld>
            <a:endParaRPr lang="de-AT"/>
          </a:p>
        </p:txBody>
      </p:sp>
    </p:spTree>
    <p:extLst>
      <p:ext uri="{BB962C8B-B14F-4D97-AF65-F5344CB8AC3E}">
        <p14:creationId xmlns:p14="http://schemas.microsoft.com/office/powerpoint/2010/main" val="8420404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85750" indent="0">
              <a:buNone/>
            </a:pPr>
            <a:r>
              <a:rPr lang="de-AT" sz="1200" b="1" dirty="0">
                <a:solidFill>
                  <a:schemeClr val="tx1"/>
                </a:solidFill>
                <a:latin typeface="Gill Sans MT" panose="020B0502020104020203" pitchFamily="34" charset="0"/>
              </a:rPr>
              <a:t>Recht am eigenen Bild </a:t>
            </a:r>
            <a:r>
              <a:rPr lang="de-AT" sz="1200" dirty="0">
                <a:solidFill>
                  <a:schemeClr val="tx1"/>
                </a:solidFill>
                <a:latin typeface="Gill Sans MT" panose="020B0502020104020203" pitchFamily="34" charset="0"/>
              </a:rPr>
              <a:t>= Veröffentlichte Fotos dürfen die Abgebildeten nicht „bloßstellen“ oder „herabsetzen“ – sonst können diese die Löschung verlangen.  </a:t>
            </a:r>
          </a:p>
          <a:p>
            <a:pPr marL="285750" indent="0">
              <a:buNone/>
            </a:pPr>
            <a:endParaRPr lang="de-AT" sz="1200" dirty="0">
              <a:solidFill>
                <a:schemeClr val="tx1"/>
              </a:solidFill>
              <a:latin typeface="Gill Sans MT" panose="020B0502020104020203" pitchFamily="34" charset="0"/>
            </a:endParaRPr>
          </a:p>
          <a:p>
            <a:pPr marL="742950" indent="-457200">
              <a:buFont typeface="Wingdings" panose="05000000000000000000" pitchFamily="2" charset="2"/>
              <a:buChar char="§"/>
            </a:pPr>
            <a:r>
              <a:rPr lang="de-AT" sz="1200" dirty="0">
                <a:solidFill>
                  <a:schemeClr val="tx1"/>
                </a:solidFill>
                <a:latin typeface="Gill Sans MT" panose="020B0502020104020203" pitchFamily="34" charset="0"/>
              </a:rPr>
              <a:t>Die Bloßstellung muss allgemein nachvollziehbar sein (z. B. heruntergelassene Hose im Vollrausch) </a:t>
            </a:r>
          </a:p>
          <a:p>
            <a:pPr marL="742950" indent="-457200">
              <a:buFont typeface="Wingdings" panose="05000000000000000000" pitchFamily="2" charset="2"/>
              <a:buChar char="§"/>
            </a:pPr>
            <a:r>
              <a:rPr lang="de-AT" sz="1200" dirty="0">
                <a:solidFill>
                  <a:schemeClr val="tx1"/>
                </a:solidFill>
                <a:latin typeface="Gill Sans MT" panose="020B0502020104020203" pitchFamily="34" charset="0"/>
              </a:rPr>
              <a:t>Frag dich selbst:  Würde ich eine solche Aufnahme von mir im Netz haben wollen?</a:t>
            </a:r>
            <a:endParaRPr lang="en-US" sz="1200" dirty="0">
              <a:solidFill>
                <a:schemeClr val="tx1"/>
              </a:solidFill>
              <a:latin typeface="Gill Sans MT" panose="020B0502020104020203" pitchFamily="34" charset="0"/>
            </a:endParaRPr>
          </a:p>
          <a:p>
            <a:endParaRPr lang="de-AT" dirty="0"/>
          </a:p>
        </p:txBody>
      </p:sp>
      <p:sp>
        <p:nvSpPr>
          <p:cNvPr id="4" name="Foliennummernplatzhalter 3"/>
          <p:cNvSpPr>
            <a:spLocks noGrp="1"/>
          </p:cNvSpPr>
          <p:nvPr>
            <p:ph type="sldNum" sz="quarter" idx="10"/>
          </p:nvPr>
        </p:nvSpPr>
        <p:spPr/>
        <p:txBody>
          <a:bodyPr/>
          <a:lstStyle/>
          <a:p>
            <a:fld id="{5BC9136F-CA9D-4FE5-85DC-58A8F95C26FC}" type="slidenum">
              <a:rPr lang="de-AT" smtClean="0"/>
              <a:t>38</a:t>
            </a:fld>
            <a:endParaRPr lang="de-AT"/>
          </a:p>
        </p:txBody>
      </p:sp>
    </p:spTree>
    <p:extLst>
      <p:ext uri="{BB962C8B-B14F-4D97-AF65-F5344CB8AC3E}">
        <p14:creationId xmlns:p14="http://schemas.microsoft.com/office/powerpoint/2010/main" val="36405666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200" b="1" dirty="0">
                <a:solidFill>
                  <a:schemeClr val="tx1"/>
                </a:solidFill>
                <a:latin typeface="Gill Sans MT" panose="020B0502020104020203" pitchFamily="34" charset="0"/>
              </a:rPr>
              <a:t>Urheberrecht = </a:t>
            </a:r>
            <a:r>
              <a:rPr lang="de-DE" sz="1200" dirty="0">
                <a:solidFill>
                  <a:schemeClr val="tx1"/>
                </a:solidFill>
                <a:latin typeface="Gill Sans MT" panose="020B0502020104020203" pitchFamily="34" charset="0"/>
              </a:rPr>
              <a:t>Recht, über die eigenen schöpferischen Leistungen, Kunstwerke o. Ä. allein zu verfügen</a:t>
            </a:r>
            <a:endParaRPr lang="de-AT" sz="1200" dirty="0">
              <a:solidFill>
                <a:schemeClr val="tx1"/>
              </a:solidFill>
              <a:latin typeface="Gill Sans MT" panose="020B0502020104020203" pitchFamily="34" charset="0"/>
            </a:endParaRPr>
          </a:p>
          <a:p>
            <a:endParaRPr lang="de-AT" dirty="0"/>
          </a:p>
          <a:p>
            <a:pPr>
              <a:buFont typeface="Wingdings" panose="05000000000000000000" pitchFamily="2" charset="2"/>
              <a:buChar char="§"/>
            </a:pPr>
            <a:r>
              <a:rPr lang="de-AT" dirty="0">
                <a:solidFill>
                  <a:schemeClr val="tx1"/>
                </a:solidFill>
                <a:latin typeface="Gill Sans MT" panose="020B0502020104020203" pitchFamily="34" charset="0"/>
              </a:rPr>
              <a:t>Willst du fremde Fotos, Grafiken oder Videos im Internet veröffentlichen, brauchst du dafür die Zustimmung des Rechtinhabers. </a:t>
            </a:r>
          </a:p>
          <a:p>
            <a:pPr>
              <a:buFont typeface="Wingdings" panose="05000000000000000000" pitchFamily="2" charset="2"/>
              <a:buChar char="§"/>
            </a:pPr>
            <a:r>
              <a:rPr lang="de-AT" dirty="0">
                <a:solidFill>
                  <a:schemeClr val="tx1"/>
                </a:solidFill>
                <a:latin typeface="Gill Sans MT" panose="020B0502020104020203" pitchFamily="34" charset="0"/>
              </a:rPr>
              <a:t>Frage immer vor dem Posten beim Urheber/bei der Urheberin nach, ob das in Ordnung geht!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de-AT" dirty="0">
                <a:solidFill>
                  <a:schemeClr val="tx1"/>
                </a:solidFill>
                <a:latin typeface="Gill Sans MT" panose="020B0502020104020203" pitchFamily="34" charset="0"/>
              </a:rPr>
              <a:t>Bilder mit einer Creative Commons-Lizenz darfst du unter </a:t>
            </a:r>
            <a:r>
              <a:rPr lang="de-AT" dirty="0" err="1">
                <a:solidFill>
                  <a:schemeClr val="tx1"/>
                </a:solidFill>
                <a:latin typeface="Gill Sans MT" panose="020B0502020104020203" pitchFamily="34" charset="0"/>
              </a:rPr>
              <a:t>besInhalte</a:t>
            </a:r>
            <a:r>
              <a:rPr lang="de-AT" dirty="0">
                <a:solidFill>
                  <a:schemeClr val="tx1"/>
                </a:solidFill>
                <a:latin typeface="Gill Sans MT" panose="020B0502020104020203" pitchFamily="34" charset="0"/>
              </a:rPr>
              <a:t> darfst du auch dann nicht posten, wenn du ein © darunter setzt. </a:t>
            </a:r>
          </a:p>
          <a:p>
            <a:pPr>
              <a:buFont typeface="Wingdings" panose="05000000000000000000" pitchFamily="2" charset="2"/>
              <a:buChar char="§"/>
            </a:pPr>
            <a:r>
              <a:rPr lang="de-AT" dirty="0" err="1">
                <a:solidFill>
                  <a:schemeClr val="tx1"/>
                </a:solidFill>
                <a:latin typeface="Gill Sans MT" panose="020B0502020104020203" pitchFamily="34" charset="0"/>
              </a:rPr>
              <a:t>timmten</a:t>
            </a:r>
            <a:r>
              <a:rPr lang="de-AT" dirty="0">
                <a:solidFill>
                  <a:schemeClr val="tx1"/>
                </a:solidFill>
                <a:latin typeface="Gill Sans MT" panose="020B0502020104020203" pitchFamily="34" charset="0"/>
              </a:rPr>
              <a:t> Bedingungen kostenlos verwenden. </a:t>
            </a:r>
          </a:p>
          <a:p>
            <a:pPr>
              <a:buFont typeface="Wingdings" panose="05000000000000000000" pitchFamily="2" charset="2"/>
              <a:buChar char="§"/>
            </a:pPr>
            <a:r>
              <a:rPr lang="de-AT" dirty="0">
                <a:solidFill>
                  <a:schemeClr val="tx1"/>
                </a:solidFill>
                <a:latin typeface="Gill Sans MT" panose="020B0502020104020203" pitchFamily="34" charset="0"/>
              </a:rPr>
              <a:t>Urheberrechtliche</a:t>
            </a:r>
            <a:endParaRPr lang="de-AT" dirty="0"/>
          </a:p>
          <a:p>
            <a:endParaRPr lang="de-AT" dirty="0"/>
          </a:p>
        </p:txBody>
      </p:sp>
      <p:sp>
        <p:nvSpPr>
          <p:cNvPr id="4" name="Foliennummernplatzhalter 3"/>
          <p:cNvSpPr>
            <a:spLocks noGrp="1"/>
          </p:cNvSpPr>
          <p:nvPr>
            <p:ph type="sldNum" sz="quarter" idx="10"/>
          </p:nvPr>
        </p:nvSpPr>
        <p:spPr/>
        <p:txBody>
          <a:bodyPr/>
          <a:lstStyle/>
          <a:p>
            <a:fld id="{5BC9136F-CA9D-4FE5-85DC-58A8F95C26FC}" type="slidenum">
              <a:rPr lang="de-AT" smtClean="0"/>
              <a:t>39</a:t>
            </a:fld>
            <a:endParaRPr lang="de-AT"/>
          </a:p>
        </p:txBody>
      </p:sp>
    </p:spTree>
    <p:extLst>
      <p:ext uri="{BB962C8B-B14F-4D97-AF65-F5344CB8AC3E}">
        <p14:creationId xmlns:p14="http://schemas.microsoft.com/office/powerpoint/2010/main" val="29369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AT" dirty="0">
                <a:solidFill>
                  <a:schemeClr val="tx1"/>
                </a:solidFill>
              </a:rPr>
              <a:t>Online Bekanntschaften</a:t>
            </a:r>
          </a:p>
          <a:p>
            <a:pPr marL="171450" indent="-171450">
              <a:buFont typeface="Arial" panose="020B0604020202020204" pitchFamily="34" charset="0"/>
              <a:buChar char="•"/>
            </a:pPr>
            <a:r>
              <a:rPr lang="de-AT" dirty="0">
                <a:solidFill>
                  <a:schemeClr val="tx1"/>
                </a:solidFill>
              </a:rPr>
              <a:t>Schutz der Privatsphäre</a:t>
            </a:r>
          </a:p>
          <a:p>
            <a:pPr marL="171450" indent="-171450">
              <a:buFont typeface="Arial" panose="020B0604020202020204" pitchFamily="34" charset="0"/>
              <a:buChar char="•"/>
            </a:pPr>
            <a:r>
              <a:rPr lang="de-AT" dirty="0">
                <a:solidFill>
                  <a:schemeClr val="tx1"/>
                </a:solidFill>
              </a:rPr>
              <a:t>Angstmachende Inhalte</a:t>
            </a:r>
          </a:p>
          <a:p>
            <a:pPr marL="171450" indent="-171450">
              <a:buFont typeface="Arial" panose="020B0604020202020204" pitchFamily="34" charset="0"/>
              <a:buChar char="•"/>
            </a:pPr>
            <a:r>
              <a:rPr lang="de-AT" dirty="0">
                <a:solidFill>
                  <a:schemeClr val="tx1"/>
                </a:solidFill>
              </a:rPr>
              <a:t>Urheberrechte, Creative Commons</a:t>
            </a:r>
          </a:p>
          <a:p>
            <a:pPr marL="171450" indent="-171450">
              <a:buFont typeface="Arial" panose="020B0604020202020204" pitchFamily="34" charset="0"/>
              <a:buChar char="•"/>
            </a:pPr>
            <a:r>
              <a:rPr lang="de-AT" dirty="0">
                <a:solidFill>
                  <a:schemeClr val="tx1"/>
                </a:solidFill>
              </a:rPr>
              <a:t>Recht am eigenen Bild</a:t>
            </a:r>
          </a:p>
          <a:p>
            <a:pPr marL="171450" indent="-171450">
              <a:buFont typeface="Arial" panose="020B0604020202020204" pitchFamily="34" charset="0"/>
              <a:buChar char="•"/>
            </a:pPr>
            <a:r>
              <a:rPr lang="de-AT" dirty="0">
                <a:solidFill>
                  <a:schemeClr val="tx1"/>
                </a:solidFill>
              </a:rPr>
              <a:t>Apps</a:t>
            </a:r>
          </a:p>
          <a:p>
            <a:pPr marL="171450" indent="-171450">
              <a:buFont typeface="Arial" panose="020B0604020202020204" pitchFamily="34" charset="0"/>
              <a:buChar char="•"/>
            </a:pPr>
            <a:r>
              <a:rPr lang="de-AT" dirty="0">
                <a:solidFill>
                  <a:schemeClr val="tx1"/>
                </a:solidFill>
              </a:rPr>
              <a:t>Umgang mit Internetquellen</a:t>
            </a:r>
          </a:p>
          <a:p>
            <a:pPr marL="171450" indent="-171450">
              <a:buFont typeface="Arial" panose="020B0604020202020204" pitchFamily="34" charset="0"/>
              <a:buChar char="•"/>
            </a:pPr>
            <a:r>
              <a:rPr lang="de-AT" dirty="0">
                <a:solidFill>
                  <a:schemeClr val="tx1"/>
                </a:solidFill>
              </a:rPr>
              <a:t>Sucht</a:t>
            </a:r>
          </a:p>
          <a:p>
            <a:pPr marL="171450" indent="-171450">
              <a:buFont typeface="Arial" panose="020B0604020202020204" pitchFamily="34" charset="0"/>
              <a:buChar char="•"/>
            </a:pPr>
            <a:r>
              <a:rPr lang="de-AT" dirty="0">
                <a:solidFill>
                  <a:schemeClr val="tx1"/>
                </a:solidFill>
              </a:rPr>
              <a:t>Sexualität &amp; Internet</a:t>
            </a:r>
          </a:p>
          <a:p>
            <a:pPr marL="171450" indent="-171450">
              <a:buFont typeface="Arial" panose="020B0604020202020204" pitchFamily="34" charset="0"/>
              <a:buChar char="•"/>
            </a:pPr>
            <a:r>
              <a:rPr lang="de-AT" dirty="0">
                <a:solidFill>
                  <a:schemeClr val="tx1"/>
                </a:solidFill>
              </a:rPr>
              <a:t>Computer &amp; Handy schützen</a:t>
            </a:r>
          </a:p>
          <a:p>
            <a:pPr marL="171450" indent="-171450">
              <a:buFont typeface="Arial" panose="020B0604020202020204" pitchFamily="34" charset="0"/>
              <a:buChar char="•"/>
            </a:pPr>
            <a:r>
              <a:rPr lang="de-AT" dirty="0">
                <a:solidFill>
                  <a:schemeClr val="tx1"/>
                </a:solidFill>
              </a:rPr>
              <a:t>Umgang mit Passwörtern</a:t>
            </a:r>
          </a:p>
          <a:p>
            <a:pPr marL="171450" indent="-171450">
              <a:buFont typeface="Arial" panose="020B0604020202020204" pitchFamily="34" charset="0"/>
              <a:buChar char="•"/>
            </a:pPr>
            <a:r>
              <a:rPr lang="de-AT" dirty="0">
                <a:solidFill>
                  <a:schemeClr val="tx1"/>
                </a:solidFill>
              </a:rPr>
              <a:t>Cyber-Mobbing, Belästigung</a:t>
            </a:r>
          </a:p>
          <a:p>
            <a:pPr marL="171450" indent="-171450">
              <a:buFont typeface="Arial" panose="020B0604020202020204" pitchFamily="34" charset="0"/>
              <a:buChar char="•"/>
            </a:pPr>
            <a:r>
              <a:rPr lang="de-AT" dirty="0">
                <a:solidFill>
                  <a:schemeClr val="tx1"/>
                </a:solidFill>
              </a:rPr>
              <a:t>Kostenfalle &amp; Internetbetrug</a:t>
            </a:r>
          </a:p>
        </p:txBody>
      </p:sp>
      <p:sp>
        <p:nvSpPr>
          <p:cNvPr id="4" name="Foliennummernplatzhalter 3"/>
          <p:cNvSpPr>
            <a:spLocks noGrp="1"/>
          </p:cNvSpPr>
          <p:nvPr>
            <p:ph type="sldNum" sz="quarter" idx="10"/>
          </p:nvPr>
        </p:nvSpPr>
        <p:spPr/>
        <p:txBody>
          <a:bodyPr/>
          <a:lstStyle/>
          <a:p>
            <a:fld id="{5BC9136F-CA9D-4FE5-85DC-58A8F95C26FC}" type="slidenum">
              <a:rPr lang="de-AT" smtClean="0"/>
              <a:t>4</a:t>
            </a:fld>
            <a:endParaRPr lang="de-AT"/>
          </a:p>
        </p:txBody>
      </p:sp>
    </p:spTree>
    <p:extLst>
      <p:ext uri="{BB962C8B-B14F-4D97-AF65-F5344CB8AC3E}">
        <p14:creationId xmlns:p14="http://schemas.microsoft.com/office/powerpoint/2010/main" val="4220201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200" b="1" dirty="0">
                <a:solidFill>
                  <a:schemeClr val="tx1"/>
                </a:solidFill>
                <a:latin typeface="Gill Sans MT" panose="020B0502020104020203" pitchFamily="34" charset="0"/>
              </a:rPr>
              <a:t>Urheberrecht = </a:t>
            </a:r>
            <a:r>
              <a:rPr lang="de-DE" sz="1200" dirty="0">
                <a:solidFill>
                  <a:schemeClr val="tx1"/>
                </a:solidFill>
                <a:latin typeface="Gill Sans MT" panose="020B0502020104020203" pitchFamily="34" charset="0"/>
              </a:rPr>
              <a:t>Recht, über die eigenen schöpferischen Leistungen, Kunstwerke o. Ä. allein zu verfügen</a:t>
            </a:r>
            <a:endParaRPr lang="de-AT" sz="1200" dirty="0">
              <a:solidFill>
                <a:schemeClr val="tx1"/>
              </a:solidFill>
              <a:latin typeface="Gill Sans MT" panose="020B0502020104020203" pitchFamily="34" charset="0"/>
            </a:endParaRPr>
          </a:p>
          <a:p>
            <a:endParaRPr lang="de-AT" dirty="0"/>
          </a:p>
          <a:p>
            <a:pPr>
              <a:buFont typeface="Wingdings" panose="05000000000000000000" pitchFamily="2" charset="2"/>
              <a:buChar char="§"/>
            </a:pPr>
            <a:r>
              <a:rPr lang="de-AT" dirty="0">
                <a:solidFill>
                  <a:schemeClr val="tx1"/>
                </a:solidFill>
                <a:latin typeface="Gill Sans MT" panose="020B0502020104020203" pitchFamily="34" charset="0"/>
              </a:rPr>
              <a:t>Willst du fremde Fotos, Grafiken oder Videos im Internet veröffentlichen, brauchst du dafür die Zustimmung des Rechtinhabers. </a:t>
            </a:r>
          </a:p>
          <a:p>
            <a:pPr>
              <a:buFont typeface="Wingdings" panose="05000000000000000000" pitchFamily="2" charset="2"/>
              <a:buChar char="§"/>
            </a:pPr>
            <a:r>
              <a:rPr lang="de-AT" dirty="0">
                <a:solidFill>
                  <a:schemeClr val="tx1"/>
                </a:solidFill>
                <a:latin typeface="Gill Sans MT" panose="020B0502020104020203" pitchFamily="34" charset="0"/>
              </a:rPr>
              <a:t>Frage immer vor dem Posten beim Urheber/bei der Urheberin nach, ob das in Ordnung geht! </a:t>
            </a:r>
          </a:p>
          <a:p>
            <a:pPr>
              <a:buFont typeface="Wingdings" panose="05000000000000000000" pitchFamily="2" charset="2"/>
              <a:buChar char="§"/>
            </a:pPr>
            <a:r>
              <a:rPr lang="de-AT" dirty="0">
                <a:solidFill>
                  <a:schemeClr val="tx1"/>
                </a:solidFill>
                <a:latin typeface="Gill Sans MT" panose="020B0502020104020203" pitchFamily="34" charset="0"/>
              </a:rPr>
              <a:t>Bilder mit einer Creative Commons-Lizenz darfst du unter bestimmten Bedingungen kostenlos verwenden. </a:t>
            </a:r>
          </a:p>
          <a:p>
            <a:pPr>
              <a:buFont typeface="Wingdings" panose="05000000000000000000" pitchFamily="2" charset="2"/>
              <a:buChar char="§"/>
            </a:pPr>
            <a:r>
              <a:rPr lang="de-AT" dirty="0">
                <a:solidFill>
                  <a:schemeClr val="tx1"/>
                </a:solidFill>
                <a:latin typeface="Gill Sans MT" panose="020B0502020104020203" pitchFamily="34" charset="0"/>
              </a:rPr>
              <a:t>Urheberrechtliche Inhalte darfst du auch dann nicht posten, wenn du ein © darunter setzt. </a:t>
            </a:r>
          </a:p>
          <a:p>
            <a:endParaRPr lang="de-AT" dirty="0"/>
          </a:p>
        </p:txBody>
      </p:sp>
      <p:sp>
        <p:nvSpPr>
          <p:cNvPr id="4" name="Foliennummernplatzhalter 3"/>
          <p:cNvSpPr>
            <a:spLocks noGrp="1"/>
          </p:cNvSpPr>
          <p:nvPr>
            <p:ph type="sldNum" sz="quarter" idx="10"/>
          </p:nvPr>
        </p:nvSpPr>
        <p:spPr/>
        <p:txBody>
          <a:bodyPr/>
          <a:lstStyle/>
          <a:p>
            <a:fld id="{5BC9136F-CA9D-4FE5-85DC-58A8F95C26FC}" type="slidenum">
              <a:rPr lang="de-AT" smtClean="0"/>
              <a:t>40</a:t>
            </a:fld>
            <a:endParaRPr lang="de-AT"/>
          </a:p>
        </p:txBody>
      </p:sp>
    </p:spTree>
    <p:extLst>
      <p:ext uri="{BB962C8B-B14F-4D97-AF65-F5344CB8AC3E}">
        <p14:creationId xmlns:p14="http://schemas.microsoft.com/office/powerpoint/2010/main" val="23431655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sz="1200" dirty="0">
              <a:solidFill>
                <a:schemeClr val="tx1"/>
              </a:solidFill>
            </a:endParaRPr>
          </a:p>
          <a:p>
            <a:endParaRPr lang="de-AT" dirty="0"/>
          </a:p>
          <a:p>
            <a:r>
              <a:rPr lang="de-AT" sz="1200" b="1" dirty="0">
                <a:solidFill>
                  <a:schemeClr val="tx1"/>
                </a:solidFill>
                <a:latin typeface="Gill Sans MT" panose="020B0502020104020203" pitchFamily="34" charset="0"/>
              </a:rPr>
              <a:t>Urheberrecht = </a:t>
            </a:r>
            <a:r>
              <a:rPr lang="de-DE" sz="1200" dirty="0">
                <a:solidFill>
                  <a:schemeClr val="tx1"/>
                </a:solidFill>
                <a:latin typeface="Gill Sans MT" panose="020B0502020104020203" pitchFamily="34" charset="0"/>
              </a:rPr>
              <a:t>Recht, über die eigenen schöpferischen Leistungen, Kunstwerke o. Ä. allein zu verfügen</a:t>
            </a:r>
            <a:endParaRPr lang="de-AT" sz="1200" dirty="0">
              <a:solidFill>
                <a:schemeClr val="tx1"/>
              </a:solidFill>
              <a:latin typeface="Gill Sans MT" panose="020B0502020104020203" pitchFamily="34" charset="0"/>
            </a:endParaRPr>
          </a:p>
          <a:p>
            <a:endParaRPr lang="de-AT" dirty="0"/>
          </a:p>
          <a:p>
            <a:pPr>
              <a:buFont typeface="Wingdings" panose="05000000000000000000" pitchFamily="2" charset="2"/>
              <a:buChar char="§"/>
            </a:pPr>
            <a:r>
              <a:rPr lang="de-AT" dirty="0">
                <a:solidFill>
                  <a:schemeClr val="tx1"/>
                </a:solidFill>
                <a:latin typeface="Gill Sans MT" panose="020B0502020104020203" pitchFamily="34" charset="0"/>
              </a:rPr>
              <a:t>Willst du fremde Fotos, Grafiken oder Videos im Internet veröffentlichen, brauchst du dafür die Zustimmung des Rechtinhabers. </a:t>
            </a:r>
          </a:p>
          <a:p>
            <a:pPr>
              <a:buFont typeface="Wingdings" panose="05000000000000000000" pitchFamily="2" charset="2"/>
              <a:buChar char="§"/>
            </a:pPr>
            <a:r>
              <a:rPr lang="de-AT" dirty="0">
                <a:solidFill>
                  <a:schemeClr val="tx1"/>
                </a:solidFill>
                <a:latin typeface="Gill Sans MT" panose="020B0502020104020203" pitchFamily="34" charset="0"/>
              </a:rPr>
              <a:t>Frage immer vor dem Posten beim Urheber/bei der Urheberin nach, ob das in Ordnung geht! </a:t>
            </a:r>
          </a:p>
          <a:p>
            <a:pPr>
              <a:buFont typeface="Wingdings" panose="05000000000000000000" pitchFamily="2" charset="2"/>
              <a:buChar char="§"/>
            </a:pPr>
            <a:r>
              <a:rPr lang="de-AT" dirty="0">
                <a:solidFill>
                  <a:schemeClr val="tx1"/>
                </a:solidFill>
                <a:latin typeface="Gill Sans MT" panose="020B0502020104020203" pitchFamily="34" charset="0"/>
              </a:rPr>
              <a:t>Bilder mit einer Creative Commons-Lizenz darfst du unter bestimmten Bedingungen kostenlos verwenden. </a:t>
            </a:r>
          </a:p>
          <a:p>
            <a:pPr>
              <a:buFont typeface="Wingdings" panose="05000000000000000000" pitchFamily="2" charset="2"/>
              <a:buChar char="§"/>
            </a:pPr>
            <a:r>
              <a:rPr lang="de-AT" dirty="0">
                <a:solidFill>
                  <a:schemeClr val="tx1"/>
                </a:solidFill>
                <a:latin typeface="Gill Sans MT" panose="020B0502020104020203" pitchFamily="34" charset="0"/>
              </a:rPr>
              <a:t>Urheberrechtliche Inhalte darfst du auch dann nicht posten, wenn du ein © darunter setzt. </a:t>
            </a:r>
          </a:p>
          <a:p>
            <a:endParaRPr lang="de-AT" dirty="0"/>
          </a:p>
          <a:p>
            <a:endParaRPr lang="de-AT" dirty="0"/>
          </a:p>
        </p:txBody>
      </p:sp>
      <p:sp>
        <p:nvSpPr>
          <p:cNvPr id="4" name="Foliennummernplatzhalter 3"/>
          <p:cNvSpPr>
            <a:spLocks noGrp="1"/>
          </p:cNvSpPr>
          <p:nvPr>
            <p:ph type="sldNum" sz="quarter" idx="10"/>
          </p:nvPr>
        </p:nvSpPr>
        <p:spPr/>
        <p:txBody>
          <a:bodyPr/>
          <a:lstStyle/>
          <a:p>
            <a:fld id="{5BC9136F-CA9D-4FE5-85DC-58A8F95C26FC}" type="slidenum">
              <a:rPr lang="de-AT" smtClean="0"/>
              <a:t>41</a:t>
            </a:fld>
            <a:endParaRPr lang="de-AT"/>
          </a:p>
        </p:txBody>
      </p:sp>
    </p:spTree>
    <p:extLst>
      <p:ext uri="{BB962C8B-B14F-4D97-AF65-F5344CB8AC3E}">
        <p14:creationId xmlns:p14="http://schemas.microsoft.com/office/powerpoint/2010/main" val="12827204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CC Suchmaschine https://ccsearch.creativecommons.org/ </a:t>
            </a:r>
          </a:p>
        </p:txBody>
      </p:sp>
      <p:sp>
        <p:nvSpPr>
          <p:cNvPr id="4" name="Foliennummernplatzhalter 3"/>
          <p:cNvSpPr>
            <a:spLocks noGrp="1"/>
          </p:cNvSpPr>
          <p:nvPr>
            <p:ph type="sldNum" sz="quarter" idx="10"/>
          </p:nvPr>
        </p:nvSpPr>
        <p:spPr/>
        <p:txBody>
          <a:bodyPr/>
          <a:lstStyle/>
          <a:p>
            <a:fld id="{5BC9136F-CA9D-4FE5-85DC-58A8F95C26FC}" type="slidenum">
              <a:rPr lang="de-AT" smtClean="0"/>
              <a:t>42</a:t>
            </a:fld>
            <a:endParaRPr lang="de-AT"/>
          </a:p>
        </p:txBody>
      </p:sp>
    </p:spTree>
    <p:extLst>
      <p:ext uri="{BB962C8B-B14F-4D97-AF65-F5344CB8AC3E}">
        <p14:creationId xmlns:p14="http://schemas.microsoft.com/office/powerpoint/2010/main" val="16381724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200" b="1" dirty="0">
                <a:solidFill>
                  <a:schemeClr val="tx1"/>
                </a:solidFill>
                <a:latin typeface="Gill Sans MT" panose="020B0502020104020203" pitchFamily="34" charset="0"/>
              </a:rPr>
              <a:t>Streaming</a:t>
            </a:r>
            <a:r>
              <a:rPr lang="de-AT" sz="1200" dirty="0">
                <a:solidFill>
                  <a:schemeClr val="tx1"/>
                </a:solidFill>
                <a:latin typeface="Gill Sans MT" panose="020B0502020104020203" pitchFamily="34" charset="0"/>
              </a:rPr>
              <a:t> = </a:t>
            </a:r>
            <a:r>
              <a:rPr lang="de-DE" sz="1200" dirty="0">
                <a:solidFill>
                  <a:schemeClr val="tx1"/>
                </a:solidFill>
                <a:latin typeface="Gill Sans MT" panose="020B0502020104020203" pitchFamily="34" charset="0"/>
              </a:rPr>
              <a:t>Übertragung von Video- und Audiodateien über das Internet</a:t>
            </a:r>
          </a:p>
          <a:p>
            <a:endParaRPr lang="de-DE" sz="1200" dirty="0">
              <a:solidFill>
                <a:schemeClr val="tx1"/>
              </a:solidFill>
              <a:latin typeface="Gill Sans MT" panose="020B0502020104020203" pitchFamily="34" charset="0"/>
            </a:endParaRPr>
          </a:p>
          <a:p>
            <a:pPr>
              <a:buFont typeface="Wingdings" panose="05000000000000000000" pitchFamily="2" charset="2"/>
              <a:buChar char="§"/>
            </a:pPr>
            <a:r>
              <a:rPr lang="de-DE" sz="1200" dirty="0">
                <a:solidFill>
                  <a:schemeClr val="tx1"/>
                </a:solidFill>
                <a:latin typeface="Gill Sans MT" panose="020B0502020104020203" pitchFamily="34" charset="0"/>
              </a:rPr>
              <a:t>Legale Quellen benutzen (Netflix, Amazon Prime, Mediatheken etc.) </a:t>
            </a:r>
          </a:p>
          <a:p>
            <a:pPr>
              <a:buFont typeface="Wingdings" panose="05000000000000000000" pitchFamily="2" charset="2"/>
              <a:buChar char="§"/>
            </a:pPr>
            <a:r>
              <a:rPr lang="de-DE" sz="1200" dirty="0">
                <a:solidFill>
                  <a:schemeClr val="tx1"/>
                </a:solidFill>
                <a:latin typeface="Gill Sans MT" panose="020B0502020104020203" pitchFamily="34" charset="0"/>
              </a:rPr>
              <a:t>Seiten wie movie2k.sc stellen Dateien ohne Zustimmung des Rechteinhabers bzw. der Rechteinhaberin zur Verfügung</a:t>
            </a:r>
          </a:p>
          <a:p>
            <a:pPr>
              <a:buFont typeface="Wingdings" panose="05000000000000000000" pitchFamily="2" charset="2"/>
              <a:buChar char="§"/>
            </a:pPr>
            <a:r>
              <a:rPr lang="de-DE" sz="1200" dirty="0">
                <a:solidFill>
                  <a:schemeClr val="tx1"/>
                </a:solidFill>
                <a:latin typeface="Gill Sans MT" panose="020B0502020104020203" pitchFamily="34" charset="0"/>
              </a:rPr>
              <a:t>Auch auf YouTube ist nicht immer alles legal hochgeladen</a:t>
            </a:r>
            <a:endParaRPr lang="de-AT" sz="1200" dirty="0">
              <a:solidFill>
                <a:schemeClr val="tx1"/>
              </a:solidFill>
              <a:latin typeface="Gill Sans MT" panose="020B0502020104020203" pitchFamily="34" charset="0"/>
            </a:endParaRPr>
          </a:p>
          <a:p>
            <a:endParaRPr lang="de-AT" sz="1200" dirty="0">
              <a:solidFill>
                <a:schemeClr val="tx1"/>
              </a:solidFill>
              <a:latin typeface="Gill Sans MT" panose="020B0502020104020203" pitchFamily="34" charset="0"/>
            </a:endParaRPr>
          </a:p>
          <a:p>
            <a:r>
              <a:rPr lang="de-AT" sz="1200" dirty="0">
                <a:solidFill>
                  <a:schemeClr val="tx1"/>
                </a:solidFill>
                <a:latin typeface="Gill Sans MT" panose="020B0502020104020203" pitchFamily="34" charset="0"/>
              </a:rPr>
              <a:t>Achtung!</a:t>
            </a:r>
          </a:p>
          <a:p>
            <a:r>
              <a:rPr lang="de-AT" sz="1200" dirty="0">
                <a:solidFill>
                  <a:schemeClr val="tx1"/>
                </a:solidFill>
                <a:latin typeface="Gill Sans MT" panose="020B0502020104020203" pitchFamily="34" charset="0"/>
              </a:rPr>
              <a:t>Teilt man sich ein Konto bei einem der Streaming Dienste, so wissen die anderen NutzerInnen sehr gut Bescheid, welche Filme du dir anschaust bzw. welche Vorlieben du hast. </a:t>
            </a:r>
            <a:endParaRPr lang="de-DE" sz="1200" dirty="0">
              <a:solidFill>
                <a:schemeClr val="tx1"/>
              </a:solidFill>
              <a:latin typeface="Gill Sans MT" panose="020B0502020104020203" pitchFamily="34" charset="0"/>
            </a:endParaRPr>
          </a:p>
        </p:txBody>
      </p:sp>
      <p:sp>
        <p:nvSpPr>
          <p:cNvPr id="4" name="Foliennummernplatzhalter 3"/>
          <p:cNvSpPr>
            <a:spLocks noGrp="1"/>
          </p:cNvSpPr>
          <p:nvPr>
            <p:ph type="sldNum" sz="quarter" idx="10"/>
          </p:nvPr>
        </p:nvSpPr>
        <p:spPr/>
        <p:txBody>
          <a:bodyPr/>
          <a:lstStyle/>
          <a:p>
            <a:fld id="{5BC9136F-CA9D-4FE5-85DC-58A8F95C26FC}" type="slidenum">
              <a:rPr lang="de-AT" smtClean="0"/>
              <a:t>43</a:t>
            </a:fld>
            <a:endParaRPr lang="de-AT"/>
          </a:p>
        </p:txBody>
      </p:sp>
    </p:spTree>
    <p:extLst>
      <p:ext uri="{BB962C8B-B14F-4D97-AF65-F5344CB8AC3E}">
        <p14:creationId xmlns:p14="http://schemas.microsoft.com/office/powerpoint/2010/main" val="4141170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200" b="1" dirty="0">
                <a:solidFill>
                  <a:schemeClr val="tx1"/>
                </a:solidFill>
                <a:latin typeface="Gill Sans MT" panose="020B0502020104020203" pitchFamily="34" charset="0"/>
              </a:rPr>
              <a:t>Streaming</a:t>
            </a:r>
            <a:r>
              <a:rPr lang="de-AT" sz="1200" dirty="0">
                <a:solidFill>
                  <a:schemeClr val="tx1"/>
                </a:solidFill>
                <a:latin typeface="Gill Sans MT" panose="020B0502020104020203" pitchFamily="34" charset="0"/>
              </a:rPr>
              <a:t> = </a:t>
            </a:r>
            <a:r>
              <a:rPr lang="de-DE" sz="1200" dirty="0">
                <a:solidFill>
                  <a:schemeClr val="tx1"/>
                </a:solidFill>
                <a:latin typeface="Gill Sans MT" panose="020B0502020104020203" pitchFamily="34" charset="0"/>
              </a:rPr>
              <a:t>Übertragung von Video- und Audiodateien über das Internet</a:t>
            </a:r>
          </a:p>
          <a:p>
            <a:endParaRPr lang="de-DE" sz="1200" dirty="0">
              <a:solidFill>
                <a:schemeClr val="tx1"/>
              </a:solidFill>
              <a:latin typeface="Gill Sans MT" panose="020B0502020104020203" pitchFamily="34" charset="0"/>
            </a:endParaRPr>
          </a:p>
          <a:p>
            <a:pPr>
              <a:buFont typeface="Wingdings" panose="05000000000000000000" pitchFamily="2" charset="2"/>
              <a:buChar char="§"/>
            </a:pPr>
            <a:r>
              <a:rPr lang="de-DE" sz="1200" dirty="0">
                <a:solidFill>
                  <a:schemeClr val="tx1"/>
                </a:solidFill>
                <a:latin typeface="Gill Sans MT" panose="020B0502020104020203" pitchFamily="34" charset="0"/>
              </a:rPr>
              <a:t>Legale Quellen benutzen (Netflix, Amazon Prime, Mediatheken etc.) </a:t>
            </a:r>
          </a:p>
          <a:p>
            <a:pPr>
              <a:buFont typeface="Wingdings" panose="05000000000000000000" pitchFamily="2" charset="2"/>
              <a:buChar char="§"/>
            </a:pPr>
            <a:r>
              <a:rPr lang="de-DE" sz="1200" dirty="0">
                <a:solidFill>
                  <a:schemeClr val="tx1"/>
                </a:solidFill>
                <a:latin typeface="Gill Sans MT" panose="020B0502020104020203" pitchFamily="34" charset="0"/>
              </a:rPr>
              <a:t>Seiten wie movie2k.sc stellen Dateien ohne Zustimmung des Rechteinhabers bzw. der Rechteinhaberin zur Verfügung</a:t>
            </a:r>
          </a:p>
          <a:p>
            <a:pPr>
              <a:buFont typeface="Wingdings" panose="05000000000000000000" pitchFamily="2" charset="2"/>
              <a:buChar char="§"/>
            </a:pPr>
            <a:r>
              <a:rPr lang="de-DE" sz="1200" dirty="0">
                <a:solidFill>
                  <a:schemeClr val="tx1"/>
                </a:solidFill>
                <a:latin typeface="Gill Sans MT" panose="020B0502020104020203" pitchFamily="34" charset="0"/>
              </a:rPr>
              <a:t>Auch auf YouTube ist nicht immer alles legal hochgeladen</a:t>
            </a:r>
            <a:endParaRPr lang="de-AT" sz="1200" dirty="0">
              <a:solidFill>
                <a:schemeClr val="tx1"/>
              </a:solidFill>
              <a:latin typeface="Gill Sans MT" panose="020B0502020104020203" pitchFamily="34" charset="0"/>
            </a:endParaRPr>
          </a:p>
          <a:p>
            <a:endParaRPr lang="de-DE" sz="1200" dirty="0">
              <a:solidFill>
                <a:schemeClr val="tx1"/>
              </a:solidFill>
              <a:latin typeface="Gill Sans MT" panose="020B0502020104020203" pitchFamily="34" charset="0"/>
            </a:endParaRPr>
          </a:p>
        </p:txBody>
      </p:sp>
      <p:sp>
        <p:nvSpPr>
          <p:cNvPr id="4" name="Foliennummernplatzhalter 3"/>
          <p:cNvSpPr>
            <a:spLocks noGrp="1"/>
          </p:cNvSpPr>
          <p:nvPr>
            <p:ph type="sldNum" sz="quarter" idx="10"/>
          </p:nvPr>
        </p:nvSpPr>
        <p:spPr/>
        <p:txBody>
          <a:bodyPr/>
          <a:lstStyle/>
          <a:p>
            <a:fld id="{5BC9136F-CA9D-4FE5-85DC-58A8F95C26FC}" type="slidenum">
              <a:rPr lang="de-AT" smtClean="0"/>
              <a:t>44</a:t>
            </a:fld>
            <a:endParaRPr lang="de-AT"/>
          </a:p>
        </p:txBody>
      </p:sp>
    </p:spTree>
    <p:extLst>
      <p:ext uri="{BB962C8B-B14F-4D97-AF65-F5344CB8AC3E}">
        <p14:creationId xmlns:p14="http://schemas.microsoft.com/office/powerpoint/2010/main" val="30320574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a:p>
            <a:pPr marL="0" indent="0">
              <a:spcBef>
                <a:spcPct val="0"/>
              </a:spcBef>
              <a:spcAft>
                <a:spcPts val="1200"/>
              </a:spcAft>
              <a:buSzPct val="100000"/>
              <a:buNone/>
              <a:defRPr/>
            </a:pPr>
            <a:r>
              <a:rPr lang="en-US" altLang="de-DE" sz="1200" b="1" dirty="0">
                <a:solidFill>
                  <a:schemeClr val="tx1"/>
                </a:solidFill>
              </a:rPr>
              <a:t>Sexting= </a:t>
            </a:r>
            <a:r>
              <a:rPr lang="en-US" altLang="de-DE" sz="1200" b="1" dirty="0" err="1">
                <a:solidFill>
                  <a:schemeClr val="tx1"/>
                </a:solidFill>
              </a:rPr>
              <a:t>Tauschen</a:t>
            </a:r>
            <a:r>
              <a:rPr lang="en-US" altLang="de-DE" sz="1200" b="1" dirty="0">
                <a:solidFill>
                  <a:schemeClr val="tx1"/>
                </a:solidFill>
              </a:rPr>
              <a:t> von </a:t>
            </a:r>
            <a:r>
              <a:rPr lang="en-US" altLang="de-DE" sz="1200" b="1" dirty="0" err="1">
                <a:solidFill>
                  <a:schemeClr val="tx1"/>
                </a:solidFill>
              </a:rPr>
              <a:t>freizügigen</a:t>
            </a:r>
            <a:r>
              <a:rPr lang="en-US" altLang="de-DE" sz="1200" b="1" dirty="0">
                <a:solidFill>
                  <a:schemeClr val="tx1"/>
                </a:solidFill>
              </a:rPr>
              <a:t> </a:t>
            </a:r>
            <a:r>
              <a:rPr lang="en-US" altLang="de-DE" sz="1200" b="1" dirty="0" err="1">
                <a:solidFill>
                  <a:schemeClr val="tx1"/>
                </a:solidFill>
              </a:rPr>
              <a:t>Fotos</a:t>
            </a:r>
            <a:r>
              <a:rPr lang="en-US" altLang="de-DE" sz="1200" b="1" dirty="0">
                <a:solidFill>
                  <a:schemeClr val="tx1"/>
                </a:solidFill>
              </a:rPr>
              <a:t> </a:t>
            </a:r>
            <a:r>
              <a:rPr lang="en-US" altLang="de-DE" sz="1200" b="1" dirty="0" err="1">
                <a:solidFill>
                  <a:schemeClr val="tx1"/>
                </a:solidFill>
              </a:rPr>
              <a:t>über</a:t>
            </a:r>
            <a:r>
              <a:rPr lang="en-US" altLang="de-DE" sz="1200" b="1" dirty="0">
                <a:solidFill>
                  <a:schemeClr val="tx1"/>
                </a:solidFill>
              </a:rPr>
              <a:t> das Handy</a:t>
            </a:r>
          </a:p>
          <a:p>
            <a:pPr marL="361950" indent="-228600">
              <a:buSzPct val="100000"/>
              <a:buFont typeface="Arial" panose="020B0604020202020204" pitchFamily="34" charset="0"/>
              <a:buChar char="•"/>
              <a:defRPr/>
            </a:pPr>
            <a:r>
              <a:rPr lang="en-US" altLang="de-DE" sz="1200" b="1" dirty="0" err="1">
                <a:solidFill>
                  <a:schemeClr val="tx1"/>
                </a:solidFill>
              </a:rPr>
              <a:t>Keine</a:t>
            </a:r>
            <a:r>
              <a:rPr lang="en-US" altLang="de-DE" sz="1200" b="1" dirty="0">
                <a:solidFill>
                  <a:schemeClr val="tx1"/>
                </a:solidFill>
              </a:rPr>
              <a:t> </a:t>
            </a:r>
            <a:r>
              <a:rPr lang="en-US" altLang="de-DE" sz="1200" b="1" dirty="0" err="1">
                <a:solidFill>
                  <a:schemeClr val="tx1"/>
                </a:solidFill>
              </a:rPr>
              <a:t>Kontrolle</a:t>
            </a:r>
            <a:r>
              <a:rPr lang="en-US" altLang="de-DE" sz="1200" b="1" dirty="0">
                <a:solidFill>
                  <a:schemeClr val="tx1"/>
                </a:solidFill>
              </a:rPr>
              <a:t> </a:t>
            </a:r>
            <a:r>
              <a:rPr lang="en-US" altLang="de-DE" sz="1200" dirty="0" err="1">
                <a:solidFill>
                  <a:schemeClr val="tx1"/>
                </a:solidFill>
              </a:rPr>
              <a:t>über</a:t>
            </a:r>
            <a:r>
              <a:rPr lang="en-US" altLang="de-DE" sz="1200" dirty="0">
                <a:solidFill>
                  <a:schemeClr val="tx1"/>
                </a:solidFill>
              </a:rPr>
              <a:t> </a:t>
            </a:r>
            <a:r>
              <a:rPr lang="en-US" altLang="de-DE" sz="1200" dirty="0" err="1">
                <a:solidFill>
                  <a:schemeClr val="tx1"/>
                </a:solidFill>
              </a:rPr>
              <a:t>Bilder</a:t>
            </a:r>
            <a:r>
              <a:rPr lang="en-US" altLang="de-DE" sz="1200" dirty="0">
                <a:solidFill>
                  <a:schemeClr val="tx1"/>
                </a:solidFill>
              </a:rPr>
              <a:t> </a:t>
            </a:r>
            <a:r>
              <a:rPr lang="en-US" altLang="de-DE" sz="1200" dirty="0" err="1">
                <a:solidFill>
                  <a:schemeClr val="tx1"/>
                </a:solidFill>
              </a:rPr>
              <a:t>möglich</a:t>
            </a:r>
            <a:r>
              <a:rPr lang="en-US" altLang="de-DE" sz="1200" dirty="0">
                <a:solidFill>
                  <a:schemeClr val="tx1"/>
                </a:solidFill>
              </a:rPr>
              <a:t>!</a:t>
            </a:r>
          </a:p>
          <a:p>
            <a:pPr marL="361950" indent="-228600">
              <a:buSzPct val="100000"/>
              <a:buFont typeface="Arial" panose="020B0604020202020204" pitchFamily="34" charset="0"/>
              <a:buChar char="•"/>
              <a:defRPr/>
            </a:pPr>
            <a:r>
              <a:rPr lang="en-US" altLang="de-DE" sz="1200" dirty="0" err="1">
                <a:solidFill>
                  <a:schemeClr val="tx1"/>
                </a:solidFill>
              </a:rPr>
              <a:t>Könnten</a:t>
            </a:r>
            <a:r>
              <a:rPr lang="en-US" altLang="de-DE" sz="1200" dirty="0">
                <a:solidFill>
                  <a:schemeClr val="tx1"/>
                </a:solidFill>
              </a:rPr>
              <a:t> </a:t>
            </a:r>
            <a:r>
              <a:rPr lang="en-US" altLang="de-DE" sz="1200" b="1" dirty="0" err="1">
                <a:solidFill>
                  <a:schemeClr val="tx1"/>
                </a:solidFill>
              </a:rPr>
              <a:t>irgendwo</a:t>
            </a:r>
            <a:r>
              <a:rPr lang="en-US" altLang="de-DE" sz="1200" b="1" dirty="0">
                <a:solidFill>
                  <a:schemeClr val="tx1"/>
                </a:solidFill>
              </a:rPr>
              <a:t> </a:t>
            </a:r>
            <a:r>
              <a:rPr lang="en-US" altLang="de-DE" sz="1200" b="1" dirty="0" err="1">
                <a:solidFill>
                  <a:schemeClr val="tx1"/>
                </a:solidFill>
              </a:rPr>
              <a:t>im</a:t>
            </a:r>
            <a:r>
              <a:rPr lang="en-US" altLang="de-DE" sz="1200" b="1" dirty="0">
                <a:solidFill>
                  <a:schemeClr val="tx1"/>
                </a:solidFill>
              </a:rPr>
              <a:t> Internet </a:t>
            </a:r>
            <a:r>
              <a:rPr lang="en-US" altLang="de-DE" sz="1200" dirty="0" err="1">
                <a:solidFill>
                  <a:schemeClr val="tx1"/>
                </a:solidFill>
              </a:rPr>
              <a:t>auftauchen</a:t>
            </a:r>
            <a:r>
              <a:rPr lang="en-US" altLang="de-DE" sz="1200" dirty="0">
                <a:solidFill>
                  <a:schemeClr val="tx1"/>
                </a:solidFill>
              </a:rPr>
              <a:t>!</a:t>
            </a:r>
          </a:p>
          <a:p>
            <a:pPr marL="361950" indent="-228600">
              <a:buSzPct val="100000"/>
              <a:buFont typeface="Arial" panose="020B0604020202020204" pitchFamily="34" charset="0"/>
              <a:buChar char="•"/>
              <a:defRPr/>
            </a:pPr>
            <a:r>
              <a:rPr lang="en-US" altLang="de-DE" sz="1200" dirty="0" err="1">
                <a:solidFill>
                  <a:schemeClr val="tx1"/>
                </a:solidFill>
              </a:rPr>
              <a:t>Verbreitung</a:t>
            </a:r>
            <a:r>
              <a:rPr lang="en-US" altLang="de-DE" sz="1200" dirty="0">
                <a:solidFill>
                  <a:schemeClr val="tx1"/>
                </a:solidFill>
              </a:rPr>
              <a:t> und </a:t>
            </a:r>
            <a:r>
              <a:rPr lang="en-US" altLang="de-DE" sz="1200" dirty="0" err="1">
                <a:solidFill>
                  <a:schemeClr val="tx1"/>
                </a:solidFill>
              </a:rPr>
              <a:t>Veröffentlichung</a:t>
            </a:r>
            <a:r>
              <a:rPr lang="en-US" altLang="de-DE" sz="1200" dirty="0">
                <a:solidFill>
                  <a:schemeClr val="tx1"/>
                </a:solidFill>
              </a:rPr>
              <a:t> von </a:t>
            </a:r>
            <a:r>
              <a:rPr lang="en-US" altLang="de-DE" sz="1200" b="1" dirty="0" err="1">
                <a:solidFill>
                  <a:schemeClr val="tx1"/>
                </a:solidFill>
              </a:rPr>
              <a:t>erotischen</a:t>
            </a:r>
            <a:r>
              <a:rPr lang="en-US" altLang="de-DE" sz="1200" b="1" dirty="0">
                <a:solidFill>
                  <a:schemeClr val="tx1"/>
                </a:solidFill>
              </a:rPr>
              <a:t> </a:t>
            </a:r>
            <a:r>
              <a:rPr lang="en-US" altLang="de-DE" sz="1200" b="1" dirty="0" err="1">
                <a:solidFill>
                  <a:schemeClr val="tx1"/>
                </a:solidFill>
              </a:rPr>
              <a:t>Fotos</a:t>
            </a:r>
            <a:r>
              <a:rPr lang="en-US" altLang="de-DE" sz="1200" b="1" dirty="0">
                <a:solidFill>
                  <a:schemeClr val="tx1"/>
                </a:solidFill>
              </a:rPr>
              <a:t> </a:t>
            </a:r>
            <a:r>
              <a:rPr lang="en-US" altLang="de-DE" sz="1200" b="1" dirty="0" err="1">
                <a:solidFill>
                  <a:schemeClr val="tx1"/>
                </a:solidFill>
              </a:rPr>
              <a:t>Minderjähriger</a:t>
            </a:r>
            <a:r>
              <a:rPr lang="en-US" altLang="de-DE" sz="1200" b="1" dirty="0">
                <a:solidFill>
                  <a:schemeClr val="tx1"/>
                </a:solidFill>
              </a:rPr>
              <a:t> </a:t>
            </a:r>
            <a:r>
              <a:rPr lang="en-US" altLang="de-DE" sz="1200" dirty="0" err="1">
                <a:solidFill>
                  <a:schemeClr val="tx1"/>
                </a:solidFill>
              </a:rPr>
              <a:t>ist</a:t>
            </a:r>
            <a:r>
              <a:rPr lang="en-US" altLang="de-DE" sz="1200" dirty="0">
                <a:solidFill>
                  <a:schemeClr val="tx1"/>
                </a:solidFill>
              </a:rPr>
              <a:t> </a:t>
            </a:r>
            <a:r>
              <a:rPr lang="en-US" altLang="de-DE" sz="1200" b="1" dirty="0">
                <a:solidFill>
                  <a:schemeClr val="tx1"/>
                </a:solidFill>
              </a:rPr>
              <a:t>illegal</a:t>
            </a:r>
            <a:r>
              <a:rPr lang="en-US" altLang="de-DE" sz="1200" dirty="0">
                <a:solidFill>
                  <a:schemeClr val="tx1"/>
                </a:solidFill>
              </a:rPr>
              <a:t> (§207a </a:t>
            </a:r>
            <a:r>
              <a:rPr lang="en-US" altLang="de-DE" sz="1200" dirty="0" err="1">
                <a:solidFill>
                  <a:schemeClr val="tx1"/>
                </a:solidFill>
              </a:rPr>
              <a:t>StGB</a:t>
            </a:r>
            <a:r>
              <a:rPr lang="en-US" altLang="de-DE" sz="1200" dirty="0">
                <a:solidFill>
                  <a:schemeClr val="tx1"/>
                </a:solidFill>
              </a:rPr>
              <a:t>) und </a:t>
            </a:r>
            <a:r>
              <a:rPr lang="en-US" altLang="de-DE" sz="1200" dirty="0" err="1">
                <a:solidFill>
                  <a:schemeClr val="tx1"/>
                </a:solidFill>
              </a:rPr>
              <a:t>kann</a:t>
            </a:r>
            <a:r>
              <a:rPr lang="en-US" altLang="de-DE" sz="1200" dirty="0">
                <a:solidFill>
                  <a:schemeClr val="tx1"/>
                </a:solidFill>
              </a:rPr>
              <a:t> </a:t>
            </a:r>
            <a:r>
              <a:rPr lang="en-US" altLang="de-DE" sz="1200" dirty="0" err="1">
                <a:solidFill>
                  <a:schemeClr val="tx1"/>
                </a:solidFill>
              </a:rPr>
              <a:t>rechtliche</a:t>
            </a:r>
            <a:r>
              <a:rPr lang="en-US" altLang="de-DE" sz="1200" dirty="0">
                <a:solidFill>
                  <a:schemeClr val="tx1"/>
                </a:solidFill>
              </a:rPr>
              <a:t> </a:t>
            </a:r>
            <a:r>
              <a:rPr lang="en-US" altLang="de-DE" sz="1200" dirty="0" err="1">
                <a:solidFill>
                  <a:schemeClr val="tx1"/>
                </a:solidFill>
              </a:rPr>
              <a:t>Konsequenzen</a:t>
            </a:r>
            <a:r>
              <a:rPr lang="en-US" altLang="de-DE" sz="1200" dirty="0">
                <a:solidFill>
                  <a:schemeClr val="tx1"/>
                </a:solidFill>
              </a:rPr>
              <a:t> </a:t>
            </a:r>
            <a:r>
              <a:rPr lang="en-US" altLang="de-DE" sz="1200" dirty="0" err="1">
                <a:solidFill>
                  <a:schemeClr val="tx1"/>
                </a:solidFill>
              </a:rPr>
              <a:t>haben</a:t>
            </a:r>
            <a:r>
              <a:rPr lang="en-US" altLang="de-DE" sz="1200" dirty="0">
                <a:solidFill>
                  <a:schemeClr val="tx1"/>
                </a:solidFill>
              </a:rPr>
              <a:t>!</a:t>
            </a:r>
          </a:p>
          <a:p>
            <a:pPr marL="361950" indent="-228600">
              <a:buSzPct val="100000"/>
              <a:buFont typeface="Arial" panose="020B0604020202020204" pitchFamily="34" charset="0"/>
              <a:buChar char="•"/>
              <a:defRPr/>
            </a:pPr>
            <a:r>
              <a:rPr lang="en-US" altLang="de-DE" sz="1200" dirty="0" err="1">
                <a:solidFill>
                  <a:schemeClr val="tx1"/>
                </a:solidFill>
              </a:rPr>
              <a:t>Geräte</a:t>
            </a:r>
            <a:r>
              <a:rPr lang="en-US" altLang="de-DE" sz="1200" dirty="0">
                <a:solidFill>
                  <a:schemeClr val="tx1"/>
                </a:solidFill>
              </a:rPr>
              <a:t>, auf </a:t>
            </a:r>
            <a:r>
              <a:rPr lang="en-US" altLang="de-DE" sz="1200" dirty="0" err="1">
                <a:solidFill>
                  <a:schemeClr val="tx1"/>
                </a:solidFill>
              </a:rPr>
              <a:t>denen</a:t>
            </a:r>
            <a:r>
              <a:rPr lang="en-US" altLang="de-DE" sz="1200" dirty="0">
                <a:solidFill>
                  <a:schemeClr val="tx1"/>
                </a:solidFill>
              </a:rPr>
              <a:t> </a:t>
            </a:r>
            <a:r>
              <a:rPr lang="en-US" altLang="de-DE" sz="1200" dirty="0" err="1">
                <a:solidFill>
                  <a:schemeClr val="tx1"/>
                </a:solidFill>
              </a:rPr>
              <a:t>solche</a:t>
            </a:r>
            <a:r>
              <a:rPr lang="en-US" altLang="de-DE" sz="1200" dirty="0">
                <a:solidFill>
                  <a:schemeClr val="tx1"/>
                </a:solidFill>
              </a:rPr>
              <a:t> </a:t>
            </a:r>
            <a:r>
              <a:rPr lang="en-US" altLang="de-DE" sz="1200" dirty="0" err="1">
                <a:solidFill>
                  <a:schemeClr val="tx1"/>
                </a:solidFill>
              </a:rPr>
              <a:t>Bilder</a:t>
            </a:r>
            <a:r>
              <a:rPr lang="en-US" altLang="de-DE" sz="1200" dirty="0">
                <a:solidFill>
                  <a:schemeClr val="tx1"/>
                </a:solidFill>
              </a:rPr>
              <a:t> </a:t>
            </a:r>
            <a:r>
              <a:rPr lang="en-US" altLang="de-DE" sz="1200" dirty="0" err="1">
                <a:solidFill>
                  <a:schemeClr val="tx1"/>
                </a:solidFill>
              </a:rPr>
              <a:t>gespeichert</a:t>
            </a:r>
            <a:r>
              <a:rPr lang="en-US" altLang="de-DE" sz="1200" dirty="0">
                <a:solidFill>
                  <a:schemeClr val="tx1"/>
                </a:solidFill>
              </a:rPr>
              <a:t> </a:t>
            </a:r>
            <a:r>
              <a:rPr lang="en-US" altLang="de-DE" sz="1200" dirty="0" err="1">
                <a:solidFill>
                  <a:schemeClr val="tx1"/>
                </a:solidFill>
              </a:rPr>
              <a:t>sind</a:t>
            </a:r>
            <a:r>
              <a:rPr lang="en-US" altLang="de-DE" sz="1200" dirty="0">
                <a:solidFill>
                  <a:schemeClr val="tx1"/>
                </a:solidFill>
              </a:rPr>
              <a:t>, </a:t>
            </a:r>
            <a:r>
              <a:rPr lang="en-US" altLang="de-DE" sz="1200" dirty="0" err="1">
                <a:solidFill>
                  <a:schemeClr val="tx1"/>
                </a:solidFill>
              </a:rPr>
              <a:t>dürfen</a:t>
            </a:r>
            <a:r>
              <a:rPr lang="en-US" altLang="de-DE" sz="1200" dirty="0">
                <a:solidFill>
                  <a:schemeClr val="tx1"/>
                </a:solidFill>
              </a:rPr>
              <a:t>/</a:t>
            </a:r>
            <a:r>
              <a:rPr lang="en-US" altLang="de-DE" sz="1200" dirty="0" err="1">
                <a:solidFill>
                  <a:schemeClr val="tx1"/>
                </a:solidFill>
              </a:rPr>
              <a:t>müssen</a:t>
            </a:r>
            <a:r>
              <a:rPr lang="en-US" altLang="de-DE" sz="1200" dirty="0">
                <a:solidFill>
                  <a:schemeClr val="tx1"/>
                </a:solidFill>
              </a:rPr>
              <a:t> von </a:t>
            </a:r>
            <a:r>
              <a:rPr lang="en-US" altLang="de-DE" sz="1200" dirty="0" err="1">
                <a:solidFill>
                  <a:schemeClr val="tx1"/>
                </a:solidFill>
              </a:rPr>
              <a:t>Polizei</a:t>
            </a:r>
            <a:r>
              <a:rPr lang="en-US" altLang="de-DE" sz="1200" dirty="0">
                <a:solidFill>
                  <a:schemeClr val="tx1"/>
                </a:solidFill>
              </a:rPr>
              <a:t> </a:t>
            </a:r>
            <a:r>
              <a:rPr lang="en-US" altLang="de-DE" sz="1200" dirty="0" err="1">
                <a:solidFill>
                  <a:schemeClr val="tx1"/>
                </a:solidFill>
              </a:rPr>
              <a:t>im</a:t>
            </a:r>
            <a:r>
              <a:rPr lang="en-US" altLang="de-DE" sz="1200" dirty="0">
                <a:solidFill>
                  <a:schemeClr val="tx1"/>
                </a:solidFill>
              </a:rPr>
              <a:t> </a:t>
            </a:r>
            <a:r>
              <a:rPr lang="en-US" altLang="de-DE" sz="1200" dirty="0" err="1">
                <a:solidFill>
                  <a:schemeClr val="tx1"/>
                </a:solidFill>
              </a:rPr>
              <a:t>Ernstfall</a:t>
            </a:r>
            <a:r>
              <a:rPr lang="en-US" altLang="de-DE" sz="1200" dirty="0">
                <a:solidFill>
                  <a:schemeClr val="tx1"/>
                </a:solidFill>
              </a:rPr>
              <a:t> </a:t>
            </a:r>
            <a:r>
              <a:rPr lang="en-US" altLang="de-DE" sz="1200" dirty="0" err="1">
                <a:solidFill>
                  <a:schemeClr val="tx1"/>
                </a:solidFill>
              </a:rPr>
              <a:t>zerstört</a:t>
            </a:r>
            <a:r>
              <a:rPr lang="en-US" altLang="de-DE" sz="1200" dirty="0">
                <a:solidFill>
                  <a:schemeClr val="tx1"/>
                </a:solidFill>
              </a:rPr>
              <a:t> </a:t>
            </a:r>
            <a:r>
              <a:rPr lang="en-US" altLang="de-DE" sz="1200" dirty="0" err="1">
                <a:solidFill>
                  <a:schemeClr val="tx1"/>
                </a:solidFill>
              </a:rPr>
              <a:t>werden</a:t>
            </a:r>
            <a:r>
              <a:rPr lang="en-US" altLang="de-DE" sz="1200" dirty="0">
                <a:solidFill>
                  <a:schemeClr val="tx1"/>
                </a:solidFill>
              </a:rPr>
              <a:t>!</a:t>
            </a:r>
            <a:endParaRPr lang="en-US" sz="1200" dirty="0">
              <a:solidFill>
                <a:schemeClr val="tx1"/>
              </a:solidFill>
            </a:endParaRPr>
          </a:p>
          <a:p>
            <a:endParaRPr lang="de-AT" dirty="0"/>
          </a:p>
        </p:txBody>
      </p:sp>
      <p:sp>
        <p:nvSpPr>
          <p:cNvPr id="4" name="Foliennummernplatzhalter 3"/>
          <p:cNvSpPr>
            <a:spLocks noGrp="1"/>
          </p:cNvSpPr>
          <p:nvPr>
            <p:ph type="sldNum" sz="quarter" idx="10"/>
          </p:nvPr>
        </p:nvSpPr>
        <p:spPr/>
        <p:txBody>
          <a:bodyPr/>
          <a:lstStyle/>
          <a:p>
            <a:fld id="{5BC9136F-CA9D-4FE5-85DC-58A8F95C26FC}" type="slidenum">
              <a:rPr lang="de-AT" smtClean="0"/>
              <a:t>45</a:t>
            </a:fld>
            <a:endParaRPr lang="de-AT"/>
          </a:p>
        </p:txBody>
      </p:sp>
    </p:spTree>
    <p:extLst>
      <p:ext uri="{BB962C8B-B14F-4D97-AF65-F5344CB8AC3E}">
        <p14:creationId xmlns:p14="http://schemas.microsoft.com/office/powerpoint/2010/main" val="20372939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spcBef>
                <a:spcPct val="0"/>
              </a:spcBef>
              <a:spcAft>
                <a:spcPts val="1200"/>
              </a:spcAft>
              <a:buSzPct val="100000"/>
              <a:buNone/>
              <a:defRPr/>
            </a:pPr>
            <a:r>
              <a:rPr lang="en-US" altLang="de-DE" sz="1200" b="1" dirty="0">
                <a:solidFill>
                  <a:schemeClr val="tx1"/>
                </a:solidFill>
              </a:rPr>
              <a:t>Sexting= </a:t>
            </a:r>
            <a:r>
              <a:rPr lang="en-US" altLang="de-DE" sz="1200" b="1" dirty="0" err="1">
                <a:solidFill>
                  <a:schemeClr val="tx1"/>
                </a:solidFill>
              </a:rPr>
              <a:t>Gegenseitiges</a:t>
            </a:r>
            <a:r>
              <a:rPr lang="en-US" altLang="de-DE" sz="1200" b="1" dirty="0">
                <a:solidFill>
                  <a:schemeClr val="tx1"/>
                </a:solidFill>
              </a:rPr>
              <a:t> </a:t>
            </a:r>
            <a:r>
              <a:rPr lang="en-US" altLang="de-DE" sz="1200" b="1" dirty="0" err="1">
                <a:solidFill>
                  <a:schemeClr val="tx1"/>
                </a:solidFill>
              </a:rPr>
              <a:t>Tauschen</a:t>
            </a:r>
            <a:r>
              <a:rPr lang="en-US" altLang="de-DE" sz="1200" b="1" dirty="0">
                <a:solidFill>
                  <a:schemeClr val="tx1"/>
                </a:solidFill>
              </a:rPr>
              <a:t> von</a:t>
            </a:r>
            <a:br>
              <a:rPr lang="en-US" altLang="de-DE" sz="1200" b="1" dirty="0">
                <a:solidFill>
                  <a:schemeClr val="tx1"/>
                </a:solidFill>
              </a:rPr>
            </a:br>
            <a:r>
              <a:rPr lang="en-US" altLang="de-DE" sz="1200" b="1" dirty="0" err="1">
                <a:solidFill>
                  <a:schemeClr val="tx1"/>
                </a:solidFill>
              </a:rPr>
              <a:t>freizügegen</a:t>
            </a:r>
            <a:r>
              <a:rPr lang="en-US" altLang="de-DE" sz="1200" b="1" dirty="0">
                <a:solidFill>
                  <a:schemeClr val="tx1"/>
                </a:solidFill>
              </a:rPr>
              <a:t> </a:t>
            </a:r>
            <a:r>
              <a:rPr lang="en-US" altLang="de-DE" sz="1200" b="1" dirty="0" err="1">
                <a:solidFill>
                  <a:schemeClr val="tx1"/>
                </a:solidFill>
              </a:rPr>
              <a:t>Fotos</a:t>
            </a:r>
            <a:r>
              <a:rPr lang="en-US" altLang="de-DE" sz="1200" b="1" dirty="0">
                <a:solidFill>
                  <a:schemeClr val="tx1"/>
                </a:solidFill>
              </a:rPr>
              <a:t> </a:t>
            </a:r>
            <a:r>
              <a:rPr lang="en-US" altLang="de-DE" sz="1200" b="1" dirty="0" err="1">
                <a:solidFill>
                  <a:schemeClr val="tx1"/>
                </a:solidFill>
              </a:rPr>
              <a:t>über</a:t>
            </a:r>
            <a:r>
              <a:rPr lang="en-US" altLang="de-DE" sz="1200" b="1" dirty="0">
                <a:solidFill>
                  <a:schemeClr val="tx1"/>
                </a:solidFill>
              </a:rPr>
              <a:t> das Handy</a:t>
            </a:r>
          </a:p>
          <a:p>
            <a:pPr marL="361950" indent="-228600">
              <a:buSzPct val="100000"/>
              <a:buFont typeface="Arial" panose="020B0604020202020204" pitchFamily="34" charset="0"/>
              <a:buChar char="•"/>
              <a:defRPr/>
            </a:pPr>
            <a:r>
              <a:rPr lang="en-US" altLang="de-DE" sz="1200" b="1" dirty="0" err="1">
                <a:solidFill>
                  <a:schemeClr val="tx1"/>
                </a:solidFill>
              </a:rPr>
              <a:t>Keine</a:t>
            </a:r>
            <a:r>
              <a:rPr lang="en-US" altLang="de-DE" sz="1200" b="1" dirty="0">
                <a:solidFill>
                  <a:schemeClr val="tx1"/>
                </a:solidFill>
              </a:rPr>
              <a:t> </a:t>
            </a:r>
            <a:r>
              <a:rPr lang="en-US" altLang="de-DE" sz="1200" b="1" dirty="0" err="1">
                <a:solidFill>
                  <a:schemeClr val="tx1"/>
                </a:solidFill>
              </a:rPr>
              <a:t>Kontrolle</a:t>
            </a:r>
            <a:r>
              <a:rPr lang="en-US" altLang="de-DE" sz="1200" b="1" dirty="0">
                <a:solidFill>
                  <a:schemeClr val="tx1"/>
                </a:solidFill>
              </a:rPr>
              <a:t> </a:t>
            </a:r>
            <a:r>
              <a:rPr lang="en-US" altLang="de-DE" sz="1200" dirty="0" err="1">
                <a:solidFill>
                  <a:schemeClr val="tx1"/>
                </a:solidFill>
              </a:rPr>
              <a:t>über</a:t>
            </a:r>
            <a:r>
              <a:rPr lang="en-US" altLang="de-DE" sz="1200" dirty="0">
                <a:solidFill>
                  <a:schemeClr val="tx1"/>
                </a:solidFill>
              </a:rPr>
              <a:t> </a:t>
            </a:r>
            <a:r>
              <a:rPr lang="en-US" altLang="de-DE" sz="1200" dirty="0" err="1">
                <a:solidFill>
                  <a:schemeClr val="tx1"/>
                </a:solidFill>
              </a:rPr>
              <a:t>Bilder</a:t>
            </a:r>
            <a:r>
              <a:rPr lang="en-US" altLang="de-DE" sz="1200" dirty="0">
                <a:solidFill>
                  <a:schemeClr val="tx1"/>
                </a:solidFill>
              </a:rPr>
              <a:t> </a:t>
            </a:r>
            <a:r>
              <a:rPr lang="en-US" altLang="de-DE" sz="1200" dirty="0" err="1">
                <a:solidFill>
                  <a:schemeClr val="tx1"/>
                </a:solidFill>
              </a:rPr>
              <a:t>möglich</a:t>
            </a:r>
            <a:r>
              <a:rPr lang="en-US" altLang="de-DE" sz="1200" dirty="0">
                <a:solidFill>
                  <a:schemeClr val="tx1"/>
                </a:solidFill>
              </a:rPr>
              <a:t>!</a:t>
            </a:r>
          </a:p>
          <a:p>
            <a:pPr marL="361950" indent="-228600">
              <a:buSzPct val="100000"/>
              <a:buFont typeface="Arial" panose="020B0604020202020204" pitchFamily="34" charset="0"/>
              <a:buChar char="•"/>
              <a:defRPr/>
            </a:pPr>
            <a:r>
              <a:rPr lang="en-US" altLang="de-DE" sz="1200" dirty="0" err="1">
                <a:solidFill>
                  <a:schemeClr val="tx1"/>
                </a:solidFill>
              </a:rPr>
              <a:t>Könnten</a:t>
            </a:r>
            <a:r>
              <a:rPr lang="en-US" altLang="de-DE" sz="1200" dirty="0">
                <a:solidFill>
                  <a:schemeClr val="tx1"/>
                </a:solidFill>
              </a:rPr>
              <a:t> </a:t>
            </a:r>
            <a:r>
              <a:rPr lang="en-US" altLang="de-DE" sz="1200" b="1" dirty="0" err="1">
                <a:solidFill>
                  <a:schemeClr val="tx1"/>
                </a:solidFill>
              </a:rPr>
              <a:t>irgendwo</a:t>
            </a:r>
            <a:r>
              <a:rPr lang="en-US" altLang="de-DE" sz="1200" b="1" dirty="0">
                <a:solidFill>
                  <a:schemeClr val="tx1"/>
                </a:solidFill>
              </a:rPr>
              <a:t> </a:t>
            </a:r>
            <a:r>
              <a:rPr lang="en-US" altLang="de-DE" sz="1200" b="1" dirty="0" err="1">
                <a:solidFill>
                  <a:schemeClr val="tx1"/>
                </a:solidFill>
              </a:rPr>
              <a:t>im</a:t>
            </a:r>
            <a:r>
              <a:rPr lang="en-US" altLang="de-DE" sz="1200" b="1" dirty="0">
                <a:solidFill>
                  <a:schemeClr val="tx1"/>
                </a:solidFill>
              </a:rPr>
              <a:t> Internet </a:t>
            </a:r>
            <a:r>
              <a:rPr lang="en-US" altLang="de-DE" sz="1200" dirty="0" err="1">
                <a:solidFill>
                  <a:schemeClr val="tx1"/>
                </a:solidFill>
              </a:rPr>
              <a:t>auftauchen</a:t>
            </a:r>
            <a:r>
              <a:rPr lang="en-US" altLang="de-DE" sz="1200" dirty="0">
                <a:solidFill>
                  <a:schemeClr val="tx1"/>
                </a:solidFill>
              </a:rPr>
              <a:t>!</a:t>
            </a:r>
          </a:p>
          <a:p>
            <a:pPr marL="361950" indent="-228600">
              <a:buSzPct val="100000"/>
              <a:buFont typeface="Arial" panose="020B0604020202020204" pitchFamily="34" charset="0"/>
              <a:buChar char="•"/>
              <a:defRPr/>
            </a:pPr>
            <a:r>
              <a:rPr lang="en-US" altLang="de-DE" sz="1200" dirty="0" err="1">
                <a:solidFill>
                  <a:schemeClr val="tx1"/>
                </a:solidFill>
              </a:rPr>
              <a:t>Verbreitung</a:t>
            </a:r>
            <a:r>
              <a:rPr lang="en-US" altLang="de-DE" sz="1200" dirty="0">
                <a:solidFill>
                  <a:schemeClr val="tx1"/>
                </a:solidFill>
              </a:rPr>
              <a:t> und </a:t>
            </a:r>
            <a:r>
              <a:rPr lang="en-US" altLang="de-DE" sz="1200" dirty="0" err="1">
                <a:solidFill>
                  <a:schemeClr val="tx1"/>
                </a:solidFill>
              </a:rPr>
              <a:t>Veröffentlichung</a:t>
            </a:r>
            <a:r>
              <a:rPr lang="en-US" altLang="de-DE" sz="1200" dirty="0">
                <a:solidFill>
                  <a:schemeClr val="tx1"/>
                </a:solidFill>
              </a:rPr>
              <a:t> von </a:t>
            </a:r>
            <a:r>
              <a:rPr lang="en-US" altLang="de-DE" sz="1200" b="1" dirty="0" err="1">
                <a:solidFill>
                  <a:schemeClr val="tx1"/>
                </a:solidFill>
              </a:rPr>
              <a:t>erotischen</a:t>
            </a:r>
            <a:r>
              <a:rPr lang="en-US" altLang="de-DE" sz="1200" b="1" dirty="0">
                <a:solidFill>
                  <a:schemeClr val="tx1"/>
                </a:solidFill>
              </a:rPr>
              <a:t> </a:t>
            </a:r>
            <a:r>
              <a:rPr lang="en-US" altLang="de-DE" sz="1200" b="1" dirty="0" err="1">
                <a:solidFill>
                  <a:schemeClr val="tx1"/>
                </a:solidFill>
              </a:rPr>
              <a:t>Fotos</a:t>
            </a:r>
            <a:r>
              <a:rPr lang="en-US" altLang="de-DE" sz="1200" b="1" dirty="0">
                <a:solidFill>
                  <a:schemeClr val="tx1"/>
                </a:solidFill>
              </a:rPr>
              <a:t> </a:t>
            </a:r>
            <a:r>
              <a:rPr lang="en-US" altLang="de-DE" sz="1200" b="1" dirty="0" err="1">
                <a:solidFill>
                  <a:schemeClr val="tx1"/>
                </a:solidFill>
              </a:rPr>
              <a:t>Minderjähriger</a:t>
            </a:r>
            <a:r>
              <a:rPr lang="en-US" altLang="de-DE" sz="1200" b="1" dirty="0">
                <a:solidFill>
                  <a:schemeClr val="tx1"/>
                </a:solidFill>
              </a:rPr>
              <a:t> </a:t>
            </a:r>
            <a:r>
              <a:rPr lang="en-US" altLang="de-DE" sz="1200" dirty="0" err="1">
                <a:solidFill>
                  <a:schemeClr val="tx1"/>
                </a:solidFill>
              </a:rPr>
              <a:t>ist</a:t>
            </a:r>
            <a:r>
              <a:rPr lang="en-US" altLang="de-DE" sz="1200" dirty="0">
                <a:solidFill>
                  <a:schemeClr val="tx1"/>
                </a:solidFill>
              </a:rPr>
              <a:t> </a:t>
            </a:r>
            <a:r>
              <a:rPr lang="en-US" altLang="de-DE" sz="1200" b="1" dirty="0">
                <a:solidFill>
                  <a:schemeClr val="tx1"/>
                </a:solidFill>
              </a:rPr>
              <a:t>illegal</a:t>
            </a:r>
            <a:r>
              <a:rPr lang="en-US" altLang="de-DE" sz="1200" dirty="0">
                <a:solidFill>
                  <a:schemeClr val="tx1"/>
                </a:solidFill>
              </a:rPr>
              <a:t> (§207a </a:t>
            </a:r>
            <a:r>
              <a:rPr lang="en-US" altLang="de-DE" sz="1200" dirty="0" err="1">
                <a:solidFill>
                  <a:schemeClr val="tx1"/>
                </a:solidFill>
              </a:rPr>
              <a:t>StGB</a:t>
            </a:r>
            <a:r>
              <a:rPr lang="en-US" altLang="de-DE" sz="1200" dirty="0">
                <a:solidFill>
                  <a:schemeClr val="tx1"/>
                </a:solidFill>
              </a:rPr>
              <a:t>) und </a:t>
            </a:r>
            <a:r>
              <a:rPr lang="en-US" altLang="de-DE" sz="1200" dirty="0" err="1">
                <a:solidFill>
                  <a:schemeClr val="tx1"/>
                </a:solidFill>
              </a:rPr>
              <a:t>kann</a:t>
            </a:r>
            <a:r>
              <a:rPr lang="en-US" altLang="de-DE" sz="1200" dirty="0">
                <a:solidFill>
                  <a:schemeClr val="tx1"/>
                </a:solidFill>
              </a:rPr>
              <a:t> </a:t>
            </a:r>
            <a:r>
              <a:rPr lang="en-US" altLang="de-DE" sz="1200" dirty="0" err="1">
                <a:solidFill>
                  <a:schemeClr val="tx1"/>
                </a:solidFill>
              </a:rPr>
              <a:t>rechtliche</a:t>
            </a:r>
            <a:r>
              <a:rPr lang="en-US" altLang="de-DE" sz="1200" dirty="0">
                <a:solidFill>
                  <a:schemeClr val="tx1"/>
                </a:solidFill>
              </a:rPr>
              <a:t> </a:t>
            </a:r>
            <a:r>
              <a:rPr lang="en-US" altLang="de-DE" sz="1200" dirty="0" err="1">
                <a:solidFill>
                  <a:schemeClr val="tx1"/>
                </a:solidFill>
              </a:rPr>
              <a:t>Konsequenzen</a:t>
            </a:r>
            <a:r>
              <a:rPr lang="en-US" altLang="de-DE" sz="1200" dirty="0">
                <a:solidFill>
                  <a:schemeClr val="tx1"/>
                </a:solidFill>
              </a:rPr>
              <a:t> </a:t>
            </a:r>
            <a:r>
              <a:rPr lang="en-US" altLang="de-DE" sz="1200" dirty="0" err="1">
                <a:solidFill>
                  <a:schemeClr val="tx1"/>
                </a:solidFill>
              </a:rPr>
              <a:t>haben</a:t>
            </a:r>
            <a:r>
              <a:rPr lang="en-US" altLang="de-DE" sz="1200" dirty="0">
                <a:solidFill>
                  <a:schemeClr val="tx1"/>
                </a:solidFill>
              </a:rPr>
              <a:t>!</a:t>
            </a:r>
          </a:p>
          <a:p>
            <a:pPr marL="361950" indent="-228600">
              <a:buSzPct val="100000"/>
              <a:buFont typeface="Arial" panose="020B0604020202020204" pitchFamily="34" charset="0"/>
              <a:buChar char="•"/>
              <a:defRPr/>
            </a:pPr>
            <a:r>
              <a:rPr lang="en-US" altLang="de-DE" sz="1200" dirty="0" err="1">
                <a:solidFill>
                  <a:schemeClr val="tx1"/>
                </a:solidFill>
              </a:rPr>
              <a:t>Geräte</a:t>
            </a:r>
            <a:r>
              <a:rPr lang="en-US" altLang="de-DE" sz="1200" dirty="0">
                <a:solidFill>
                  <a:schemeClr val="tx1"/>
                </a:solidFill>
              </a:rPr>
              <a:t>, auf </a:t>
            </a:r>
            <a:r>
              <a:rPr lang="en-US" altLang="de-DE" sz="1200" dirty="0" err="1">
                <a:solidFill>
                  <a:schemeClr val="tx1"/>
                </a:solidFill>
              </a:rPr>
              <a:t>denen</a:t>
            </a:r>
            <a:r>
              <a:rPr lang="en-US" altLang="de-DE" sz="1200" dirty="0">
                <a:solidFill>
                  <a:schemeClr val="tx1"/>
                </a:solidFill>
              </a:rPr>
              <a:t> </a:t>
            </a:r>
            <a:r>
              <a:rPr lang="en-US" altLang="de-DE" sz="1200" dirty="0" err="1">
                <a:solidFill>
                  <a:schemeClr val="tx1"/>
                </a:solidFill>
              </a:rPr>
              <a:t>solche</a:t>
            </a:r>
            <a:r>
              <a:rPr lang="en-US" altLang="de-DE" sz="1200" dirty="0">
                <a:solidFill>
                  <a:schemeClr val="tx1"/>
                </a:solidFill>
              </a:rPr>
              <a:t> </a:t>
            </a:r>
            <a:r>
              <a:rPr lang="en-US" altLang="de-DE" sz="1200" dirty="0" err="1">
                <a:solidFill>
                  <a:schemeClr val="tx1"/>
                </a:solidFill>
              </a:rPr>
              <a:t>Bilder</a:t>
            </a:r>
            <a:r>
              <a:rPr lang="en-US" altLang="de-DE" sz="1200" dirty="0">
                <a:solidFill>
                  <a:schemeClr val="tx1"/>
                </a:solidFill>
              </a:rPr>
              <a:t> </a:t>
            </a:r>
            <a:r>
              <a:rPr lang="en-US" altLang="de-DE" sz="1200" dirty="0" err="1">
                <a:solidFill>
                  <a:schemeClr val="tx1"/>
                </a:solidFill>
              </a:rPr>
              <a:t>gespeichert</a:t>
            </a:r>
            <a:r>
              <a:rPr lang="en-US" altLang="de-DE" sz="1200" dirty="0">
                <a:solidFill>
                  <a:schemeClr val="tx1"/>
                </a:solidFill>
              </a:rPr>
              <a:t> </a:t>
            </a:r>
            <a:r>
              <a:rPr lang="en-US" altLang="de-DE" sz="1200" dirty="0" err="1">
                <a:solidFill>
                  <a:schemeClr val="tx1"/>
                </a:solidFill>
              </a:rPr>
              <a:t>sind</a:t>
            </a:r>
            <a:r>
              <a:rPr lang="en-US" altLang="de-DE" sz="1200" dirty="0">
                <a:solidFill>
                  <a:schemeClr val="tx1"/>
                </a:solidFill>
              </a:rPr>
              <a:t>, </a:t>
            </a:r>
            <a:r>
              <a:rPr lang="en-US" altLang="de-DE" sz="1200" dirty="0" err="1">
                <a:solidFill>
                  <a:schemeClr val="tx1"/>
                </a:solidFill>
              </a:rPr>
              <a:t>dürfen</a:t>
            </a:r>
            <a:r>
              <a:rPr lang="en-US" altLang="de-DE" sz="1200" dirty="0">
                <a:solidFill>
                  <a:schemeClr val="tx1"/>
                </a:solidFill>
              </a:rPr>
              <a:t>/</a:t>
            </a:r>
            <a:r>
              <a:rPr lang="en-US" altLang="de-DE" sz="1200" dirty="0" err="1">
                <a:solidFill>
                  <a:schemeClr val="tx1"/>
                </a:solidFill>
              </a:rPr>
              <a:t>müssen</a:t>
            </a:r>
            <a:r>
              <a:rPr lang="en-US" altLang="de-DE" sz="1200" dirty="0">
                <a:solidFill>
                  <a:schemeClr val="tx1"/>
                </a:solidFill>
              </a:rPr>
              <a:t> von </a:t>
            </a:r>
            <a:r>
              <a:rPr lang="en-US" altLang="de-DE" sz="1200" dirty="0" err="1">
                <a:solidFill>
                  <a:schemeClr val="tx1"/>
                </a:solidFill>
              </a:rPr>
              <a:t>Polizei</a:t>
            </a:r>
            <a:r>
              <a:rPr lang="en-US" altLang="de-DE" sz="1200" dirty="0">
                <a:solidFill>
                  <a:schemeClr val="tx1"/>
                </a:solidFill>
              </a:rPr>
              <a:t> </a:t>
            </a:r>
            <a:r>
              <a:rPr lang="en-US" altLang="de-DE" sz="1200" dirty="0" err="1">
                <a:solidFill>
                  <a:schemeClr val="tx1"/>
                </a:solidFill>
              </a:rPr>
              <a:t>im</a:t>
            </a:r>
            <a:r>
              <a:rPr lang="en-US" altLang="de-DE" sz="1200" dirty="0">
                <a:solidFill>
                  <a:schemeClr val="tx1"/>
                </a:solidFill>
              </a:rPr>
              <a:t> </a:t>
            </a:r>
            <a:r>
              <a:rPr lang="en-US" altLang="de-DE" sz="1200" dirty="0" err="1">
                <a:solidFill>
                  <a:schemeClr val="tx1"/>
                </a:solidFill>
              </a:rPr>
              <a:t>Ernstfall</a:t>
            </a:r>
            <a:r>
              <a:rPr lang="en-US" altLang="de-DE" sz="1200" dirty="0">
                <a:solidFill>
                  <a:schemeClr val="tx1"/>
                </a:solidFill>
              </a:rPr>
              <a:t> </a:t>
            </a:r>
            <a:r>
              <a:rPr lang="en-US" altLang="de-DE" sz="1200" dirty="0" err="1">
                <a:solidFill>
                  <a:schemeClr val="tx1"/>
                </a:solidFill>
              </a:rPr>
              <a:t>zerstört</a:t>
            </a:r>
            <a:r>
              <a:rPr lang="en-US" altLang="de-DE" sz="1200" dirty="0">
                <a:solidFill>
                  <a:schemeClr val="tx1"/>
                </a:solidFill>
              </a:rPr>
              <a:t> </a:t>
            </a:r>
            <a:r>
              <a:rPr lang="en-US" altLang="de-DE" sz="1200" dirty="0" err="1">
                <a:solidFill>
                  <a:schemeClr val="tx1"/>
                </a:solidFill>
              </a:rPr>
              <a:t>werden</a:t>
            </a:r>
            <a:r>
              <a:rPr lang="en-US" altLang="de-DE" sz="1200" dirty="0">
                <a:solidFill>
                  <a:schemeClr val="tx1"/>
                </a:solidFill>
              </a:rPr>
              <a:t>!</a:t>
            </a:r>
            <a:endParaRPr lang="en-US" sz="1200" dirty="0">
              <a:solidFill>
                <a:schemeClr val="tx1"/>
              </a:solidFill>
            </a:endParaRPr>
          </a:p>
          <a:p>
            <a:endParaRPr lang="de-AT" dirty="0"/>
          </a:p>
        </p:txBody>
      </p:sp>
      <p:sp>
        <p:nvSpPr>
          <p:cNvPr id="4" name="Foliennummernplatzhalter 3"/>
          <p:cNvSpPr>
            <a:spLocks noGrp="1"/>
          </p:cNvSpPr>
          <p:nvPr>
            <p:ph type="sldNum" sz="quarter" idx="10"/>
          </p:nvPr>
        </p:nvSpPr>
        <p:spPr/>
        <p:txBody>
          <a:bodyPr/>
          <a:lstStyle/>
          <a:p>
            <a:fld id="{5BC9136F-CA9D-4FE5-85DC-58A8F95C26FC}" type="slidenum">
              <a:rPr lang="de-AT" smtClean="0"/>
              <a:t>46</a:t>
            </a:fld>
            <a:endParaRPr lang="de-AT"/>
          </a:p>
        </p:txBody>
      </p:sp>
    </p:spTree>
    <p:extLst>
      <p:ext uri="{BB962C8B-B14F-4D97-AF65-F5344CB8AC3E}">
        <p14:creationId xmlns:p14="http://schemas.microsoft.com/office/powerpoint/2010/main" val="19893112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b="1" dirty="0">
                <a:solidFill>
                  <a:schemeClr val="tx1"/>
                </a:solidFill>
                <a:latin typeface="Gill Sans MT" panose="020B0502020104020203" pitchFamily="34" charset="0"/>
              </a:rPr>
              <a:t>Melden: </a:t>
            </a:r>
            <a:r>
              <a:rPr lang="de-AT" dirty="0">
                <a:solidFill>
                  <a:schemeClr val="tx1"/>
                </a:solidFill>
                <a:latin typeface="Gill Sans MT" panose="020B0502020104020203" pitchFamily="34" charset="0"/>
              </a:rPr>
              <a:t>In den meisten sozialen Netzwerken kann man unangebrachten Beiträge bei den </a:t>
            </a:r>
            <a:r>
              <a:rPr lang="de-AT" dirty="0" err="1">
                <a:solidFill>
                  <a:schemeClr val="tx1"/>
                </a:solidFill>
                <a:latin typeface="Gill Sans MT" panose="020B0502020104020203" pitchFamily="34" charset="0"/>
              </a:rPr>
              <a:t>SeitenbetreiberInnen</a:t>
            </a:r>
            <a:r>
              <a:rPr lang="de-AT" dirty="0">
                <a:solidFill>
                  <a:schemeClr val="tx1"/>
                </a:solidFill>
                <a:latin typeface="Gill Sans MT" panose="020B0502020104020203" pitchFamily="34" charset="0"/>
              </a:rPr>
              <a:t> melden.</a:t>
            </a:r>
          </a:p>
          <a:p>
            <a:r>
              <a:rPr lang="de-AT" b="1" dirty="0">
                <a:solidFill>
                  <a:schemeClr val="tx1"/>
                </a:solidFill>
                <a:latin typeface="Gill Sans MT" panose="020B0502020104020203" pitchFamily="34" charset="0"/>
              </a:rPr>
              <a:t>Dagegenreden: </a:t>
            </a:r>
            <a:r>
              <a:rPr lang="de-AT" dirty="0">
                <a:solidFill>
                  <a:schemeClr val="tx1"/>
                </a:solidFill>
                <a:latin typeface="Gill Sans MT" panose="020B0502020104020203" pitchFamily="34" charset="0"/>
              </a:rPr>
              <a:t>Mach klar, dass du mit Hass im Internet nicht einverstanden bist!</a:t>
            </a:r>
          </a:p>
          <a:p>
            <a:r>
              <a:rPr lang="de-AT" b="1" dirty="0">
                <a:solidFill>
                  <a:schemeClr val="tx1"/>
                </a:solidFill>
                <a:latin typeface="Gill Sans MT" panose="020B0502020104020203" pitchFamily="34" charset="0"/>
              </a:rPr>
              <a:t>Blockieren: </a:t>
            </a:r>
            <a:r>
              <a:rPr lang="de-AT" dirty="0">
                <a:solidFill>
                  <a:schemeClr val="tx1"/>
                </a:solidFill>
                <a:latin typeface="Gill Sans MT" panose="020B0502020104020203" pitchFamily="34" charset="0"/>
              </a:rPr>
              <a:t>Selbstschutz geht vor!</a:t>
            </a:r>
          </a:p>
          <a:p>
            <a:r>
              <a:rPr lang="de-AT" b="1" dirty="0">
                <a:solidFill>
                  <a:schemeClr val="tx1"/>
                </a:solidFill>
                <a:latin typeface="Gill Sans MT" panose="020B0502020104020203" pitchFamily="34" charset="0"/>
              </a:rPr>
              <a:t>Anzeigen: </a:t>
            </a:r>
            <a:r>
              <a:rPr lang="de-AT" dirty="0">
                <a:solidFill>
                  <a:schemeClr val="tx1"/>
                </a:solidFill>
                <a:latin typeface="Gill Sans MT" panose="020B0502020104020203" pitchFamily="34" charset="0"/>
              </a:rPr>
              <a:t>Hetze, Beleidigungen und Beschimpfungen sind auch online strafbar!</a:t>
            </a:r>
          </a:p>
          <a:p>
            <a:r>
              <a:rPr lang="de-AT" b="1" dirty="0">
                <a:solidFill>
                  <a:schemeClr val="tx1"/>
                </a:solidFill>
                <a:latin typeface="Gill Sans MT" panose="020B0502020104020203" pitchFamily="34" charset="0"/>
              </a:rPr>
              <a:t>Hilfe holen: </a:t>
            </a:r>
            <a:r>
              <a:rPr lang="de-AT" dirty="0">
                <a:solidFill>
                  <a:schemeClr val="tx1"/>
                </a:solidFill>
                <a:latin typeface="Gill Sans MT" panose="020B0502020104020203" pitchFamily="34" charset="0"/>
              </a:rPr>
              <a:t>Du musst nicht alles alleine machen! Hole Unterstützung bei Vertrauenspersonen oder 147 Rat auf Draht!</a:t>
            </a:r>
          </a:p>
          <a:p>
            <a:endParaRPr lang="de-AT" sz="1200" dirty="0">
              <a:solidFill>
                <a:schemeClr val="tx1"/>
              </a:solidFill>
            </a:endParaRPr>
          </a:p>
        </p:txBody>
      </p:sp>
      <p:sp>
        <p:nvSpPr>
          <p:cNvPr id="4" name="Foliennummernplatzhalter 3"/>
          <p:cNvSpPr>
            <a:spLocks noGrp="1"/>
          </p:cNvSpPr>
          <p:nvPr>
            <p:ph type="sldNum" sz="quarter" idx="10"/>
          </p:nvPr>
        </p:nvSpPr>
        <p:spPr/>
        <p:txBody>
          <a:bodyPr/>
          <a:lstStyle/>
          <a:p>
            <a:fld id="{5BC9136F-CA9D-4FE5-85DC-58A8F95C26FC}" type="slidenum">
              <a:rPr lang="de-AT" smtClean="0"/>
              <a:t>47</a:t>
            </a:fld>
            <a:endParaRPr lang="de-AT"/>
          </a:p>
        </p:txBody>
      </p:sp>
    </p:spTree>
    <p:extLst>
      <p:ext uri="{BB962C8B-B14F-4D97-AF65-F5344CB8AC3E}">
        <p14:creationId xmlns:p14="http://schemas.microsoft.com/office/powerpoint/2010/main" val="41820088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b="1" dirty="0">
                <a:solidFill>
                  <a:schemeClr val="tx1"/>
                </a:solidFill>
                <a:latin typeface="Gill Sans MT" panose="020B0502020104020203" pitchFamily="34" charset="0"/>
              </a:rPr>
              <a:t>Melden: </a:t>
            </a:r>
            <a:r>
              <a:rPr lang="de-AT" dirty="0">
                <a:solidFill>
                  <a:schemeClr val="tx1"/>
                </a:solidFill>
                <a:latin typeface="Gill Sans MT" panose="020B0502020104020203" pitchFamily="34" charset="0"/>
              </a:rPr>
              <a:t>In den meisten sozialen Netzwerken kann man unangebrachten Beiträge beim Seitenbetreiben melden.</a:t>
            </a:r>
          </a:p>
          <a:p>
            <a:r>
              <a:rPr lang="de-AT" b="1" dirty="0">
                <a:solidFill>
                  <a:schemeClr val="tx1"/>
                </a:solidFill>
                <a:latin typeface="Gill Sans MT" panose="020B0502020104020203" pitchFamily="34" charset="0"/>
              </a:rPr>
              <a:t>Dagegenreden: </a:t>
            </a:r>
            <a:r>
              <a:rPr lang="de-AT" dirty="0">
                <a:solidFill>
                  <a:schemeClr val="tx1"/>
                </a:solidFill>
                <a:latin typeface="Gill Sans MT" panose="020B0502020104020203" pitchFamily="34" charset="0"/>
              </a:rPr>
              <a:t>Mach klar, dass du mit Hass im Internet nicht einverstanden bist!</a:t>
            </a:r>
          </a:p>
          <a:p>
            <a:r>
              <a:rPr lang="de-AT" b="1" dirty="0">
                <a:solidFill>
                  <a:schemeClr val="tx1"/>
                </a:solidFill>
                <a:latin typeface="Gill Sans MT" panose="020B0502020104020203" pitchFamily="34" charset="0"/>
              </a:rPr>
              <a:t>Blockieren: </a:t>
            </a:r>
            <a:r>
              <a:rPr lang="de-AT" dirty="0">
                <a:solidFill>
                  <a:schemeClr val="tx1"/>
                </a:solidFill>
                <a:latin typeface="Gill Sans MT" panose="020B0502020104020203" pitchFamily="34" charset="0"/>
              </a:rPr>
              <a:t>Selbstschutz geht vor!</a:t>
            </a:r>
          </a:p>
          <a:p>
            <a:r>
              <a:rPr lang="de-AT" b="1" dirty="0">
                <a:solidFill>
                  <a:schemeClr val="tx1"/>
                </a:solidFill>
                <a:latin typeface="Gill Sans MT" panose="020B0502020104020203" pitchFamily="34" charset="0"/>
              </a:rPr>
              <a:t>Anzeigen: </a:t>
            </a:r>
            <a:r>
              <a:rPr lang="de-AT" dirty="0">
                <a:solidFill>
                  <a:schemeClr val="tx1"/>
                </a:solidFill>
                <a:latin typeface="Gill Sans MT" panose="020B0502020104020203" pitchFamily="34" charset="0"/>
              </a:rPr>
              <a:t>Hetze, Beleidigungen und Beschimpfungen sind auch online strafbar!</a:t>
            </a:r>
          </a:p>
          <a:p>
            <a:r>
              <a:rPr lang="de-AT" b="1" dirty="0">
                <a:solidFill>
                  <a:schemeClr val="tx1"/>
                </a:solidFill>
                <a:latin typeface="Gill Sans MT" panose="020B0502020104020203" pitchFamily="34" charset="0"/>
              </a:rPr>
              <a:t>Hilfe holen: </a:t>
            </a:r>
            <a:r>
              <a:rPr lang="de-AT" dirty="0">
                <a:solidFill>
                  <a:schemeClr val="tx1"/>
                </a:solidFill>
                <a:latin typeface="Gill Sans MT" panose="020B0502020104020203" pitchFamily="34" charset="0"/>
              </a:rPr>
              <a:t>Du musst nicht alles alleine machen! Hole Unterstützung bei Vertrauenspersonen oder 147 Rat auf Draht!</a:t>
            </a:r>
          </a:p>
        </p:txBody>
      </p:sp>
      <p:sp>
        <p:nvSpPr>
          <p:cNvPr id="4" name="Foliennummernplatzhalter 3"/>
          <p:cNvSpPr>
            <a:spLocks noGrp="1"/>
          </p:cNvSpPr>
          <p:nvPr>
            <p:ph type="sldNum" sz="quarter" idx="10"/>
          </p:nvPr>
        </p:nvSpPr>
        <p:spPr/>
        <p:txBody>
          <a:bodyPr/>
          <a:lstStyle/>
          <a:p>
            <a:fld id="{5BC9136F-CA9D-4FE5-85DC-58A8F95C26FC}" type="slidenum">
              <a:rPr lang="de-AT" smtClean="0"/>
              <a:t>48</a:t>
            </a:fld>
            <a:endParaRPr lang="de-AT"/>
          </a:p>
        </p:txBody>
      </p:sp>
    </p:spTree>
    <p:extLst>
      <p:ext uri="{BB962C8B-B14F-4D97-AF65-F5344CB8AC3E}">
        <p14:creationId xmlns:p14="http://schemas.microsoft.com/office/powerpoint/2010/main" val="42577624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41910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dirty="0" err="1">
                <a:solidFill>
                  <a:schemeClr val="tx1"/>
                </a:solidFill>
                <a:latin typeface="Gill Sans MT" panose="020B0502020104020203" pitchFamily="34" charset="0"/>
              </a:rPr>
              <a:t>Melde</a:t>
            </a:r>
            <a:r>
              <a:rPr lang="en-US" sz="1200" dirty="0">
                <a:solidFill>
                  <a:schemeClr val="tx1"/>
                </a:solidFill>
                <a:latin typeface="Gill Sans MT" panose="020B0502020104020203" pitchFamily="34" charset="0"/>
              </a:rPr>
              <a:t> </a:t>
            </a:r>
            <a:r>
              <a:rPr lang="en-US" sz="1200" dirty="0" err="1">
                <a:solidFill>
                  <a:schemeClr val="tx1"/>
                </a:solidFill>
                <a:latin typeface="Gill Sans MT" panose="020B0502020104020203" pitchFamily="34" charset="0"/>
              </a:rPr>
              <a:t>Belästiger</a:t>
            </a:r>
            <a:r>
              <a:rPr lang="en-US" sz="1200" dirty="0">
                <a:solidFill>
                  <a:schemeClr val="tx1"/>
                </a:solidFill>
                <a:latin typeface="Gill Sans MT" panose="020B0502020104020203" pitchFamily="34" charset="0"/>
              </a:rPr>
              <a:t> in den </a:t>
            </a:r>
            <a:r>
              <a:rPr lang="en-US" sz="1200" dirty="0" err="1">
                <a:solidFill>
                  <a:schemeClr val="tx1"/>
                </a:solidFill>
                <a:latin typeface="Gill Sans MT" panose="020B0502020104020203" pitchFamily="34" charset="0"/>
              </a:rPr>
              <a:t>sozialen</a:t>
            </a:r>
            <a:r>
              <a:rPr lang="en-US" sz="1200" dirty="0">
                <a:solidFill>
                  <a:schemeClr val="tx1"/>
                </a:solidFill>
                <a:latin typeface="Gill Sans MT" panose="020B0502020104020203" pitchFamily="34" charset="0"/>
              </a:rPr>
              <a:t> </a:t>
            </a:r>
            <a:r>
              <a:rPr lang="en-US" sz="1200" dirty="0" err="1">
                <a:solidFill>
                  <a:schemeClr val="tx1"/>
                </a:solidFill>
                <a:latin typeface="Gill Sans MT" panose="020B0502020104020203" pitchFamily="34" charset="0"/>
              </a:rPr>
              <a:t>Netzwerken</a:t>
            </a:r>
            <a:r>
              <a:rPr lang="en-US" sz="1200" dirty="0">
                <a:solidFill>
                  <a:schemeClr val="tx1"/>
                </a:solidFill>
                <a:latin typeface="Gill Sans MT" panose="020B0502020104020203" pitchFamily="34" charset="0"/>
              </a:rPr>
              <a:t>, </a:t>
            </a:r>
            <a:r>
              <a:rPr lang="en-US" sz="1200" dirty="0" err="1">
                <a:solidFill>
                  <a:schemeClr val="tx1"/>
                </a:solidFill>
                <a:latin typeface="Gill Sans MT" panose="020B0502020104020203" pitchFamily="34" charset="0"/>
              </a:rPr>
              <a:t>blockieren</a:t>
            </a:r>
            <a:r>
              <a:rPr lang="en-US" sz="1200" dirty="0">
                <a:solidFill>
                  <a:schemeClr val="tx1"/>
                </a:solidFill>
                <a:latin typeface="Gill Sans MT" panose="020B0502020104020203" pitchFamily="34" charset="0"/>
              </a:rPr>
              <a:t> </a:t>
            </a:r>
            <a:r>
              <a:rPr lang="en-US" sz="1200" dirty="0" err="1">
                <a:solidFill>
                  <a:schemeClr val="tx1"/>
                </a:solidFill>
                <a:latin typeface="Gill Sans MT" panose="020B0502020104020203" pitchFamily="34" charset="0"/>
              </a:rPr>
              <a:t>alleine</a:t>
            </a:r>
            <a:r>
              <a:rPr lang="en-US" sz="1200" dirty="0">
                <a:solidFill>
                  <a:schemeClr val="tx1"/>
                </a:solidFill>
                <a:latin typeface="Gill Sans MT" panose="020B0502020104020203" pitchFamily="34" charset="0"/>
              </a:rPr>
              <a:t> </a:t>
            </a:r>
            <a:r>
              <a:rPr lang="en-US" sz="1200" dirty="0" err="1">
                <a:solidFill>
                  <a:schemeClr val="tx1"/>
                </a:solidFill>
                <a:latin typeface="Gill Sans MT" panose="020B0502020104020203" pitchFamily="34" charset="0"/>
              </a:rPr>
              <a:t>hilft</a:t>
            </a:r>
            <a:r>
              <a:rPr lang="en-US" sz="1200" dirty="0">
                <a:solidFill>
                  <a:schemeClr val="tx1"/>
                </a:solidFill>
                <a:latin typeface="Gill Sans MT" panose="020B0502020104020203" pitchFamily="34" charset="0"/>
              </a:rPr>
              <a:t> </a:t>
            </a:r>
            <a:r>
              <a:rPr lang="en-US" sz="1200" dirty="0" err="1">
                <a:solidFill>
                  <a:schemeClr val="tx1"/>
                </a:solidFill>
                <a:latin typeface="Gill Sans MT" panose="020B0502020104020203" pitchFamily="34" charset="0"/>
              </a:rPr>
              <a:t>nicht</a:t>
            </a:r>
            <a:r>
              <a:rPr lang="en-US" sz="1200" dirty="0">
                <a:solidFill>
                  <a:schemeClr val="tx1"/>
                </a:solidFill>
                <a:latin typeface="Gill Sans MT" panose="020B0502020104020203" pitchFamily="34" charset="0"/>
              </a:rPr>
              <a:t>. </a:t>
            </a:r>
          </a:p>
          <a:p>
            <a:pPr marL="419100" indent="-285750">
              <a:buFont typeface="Wingdings" panose="05000000000000000000" pitchFamily="2" charset="2"/>
              <a:buChar char="§"/>
            </a:pPr>
            <a:r>
              <a:rPr lang="en-US" sz="1200" dirty="0" err="1">
                <a:solidFill>
                  <a:schemeClr val="tx1"/>
                </a:solidFill>
                <a:latin typeface="Gill Sans MT" panose="020B0502020104020203" pitchFamily="34" charset="0"/>
              </a:rPr>
              <a:t>Bleib</a:t>
            </a:r>
            <a:r>
              <a:rPr lang="en-US" sz="1200" dirty="0">
                <a:solidFill>
                  <a:schemeClr val="tx1"/>
                </a:solidFill>
                <a:latin typeface="Gill Sans MT" panose="020B0502020104020203" pitchFamily="34" charset="0"/>
              </a:rPr>
              <a:t> </a:t>
            </a:r>
            <a:r>
              <a:rPr lang="en-US" sz="1200" dirty="0" err="1">
                <a:solidFill>
                  <a:schemeClr val="tx1"/>
                </a:solidFill>
                <a:latin typeface="Gill Sans MT" panose="020B0502020104020203" pitchFamily="34" charset="0"/>
              </a:rPr>
              <a:t>ruhig</a:t>
            </a:r>
            <a:r>
              <a:rPr lang="en-US" sz="1200" dirty="0">
                <a:solidFill>
                  <a:schemeClr val="tx1"/>
                </a:solidFill>
                <a:latin typeface="Gill Sans MT" panose="020B0502020104020203" pitchFamily="34" charset="0"/>
              </a:rPr>
              <a:t>! Lass dich </a:t>
            </a:r>
            <a:r>
              <a:rPr lang="en-US" sz="1200" dirty="0" err="1">
                <a:solidFill>
                  <a:schemeClr val="tx1"/>
                </a:solidFill>
                <a:latin typeface="Gill Sans MT" panose="020B0502020104020203" pitchFamily="34" charset="0"/>
              </a:rPr>
              <a:t>nicht</a:t>
            </a:r>
            <a:r>
              <a:rPr lang="en-US" sz="1200" dirty="0">
                <a:solidFill>
                  <a:schemeClr val="tx1"/>
                </a:solidFill>
                <a:latin typeface="Gill Sans MT" panose="020B0502020104020203" pitchFamily="34" charset="0"/>
              </a:rPr>
              <a:t> </a:t>
            </a:r>
            <a:r>
              <a:rPr lang="en-US" sz="1200" dirty="0" err="1">
                <a:solidFill>
                  <a:schemeClr val="tx1"/>
                </a:solidFill>
                <a:latin typeface="Gill Sans MT" panose="020B0502020104020203" pitchFamily="34" charset="0"/>
              </a:rPr>
              <a:t>einschüchtern</a:t>
            </a:r>
            <a:r>
              <a:rPr lang="en-US" sz="1200" dirty="0">
                <a:solidFill>
                  <a:schemeClr val="tx1"/>
                </a:solidFill>
                <a:latin typeface="Gill Sans MT" panose="020B0502020104020203" pitchFamily="34" charset="0"/>
              </a:rPr>
              <a:t> </a:t>
            </a:r>
            <a:r>
              <a:rPr lang="en-US" sz="1200" dirty="0" err="1">
                <a:solidFill>
                  <a:schemeClr val="tx1"/>
                </a:solidFill>
                <a:latin typeface="Gill Sans MT" panose="020B0502020104020203" pitchFamily="34" charset="0"/>
              </a:rPr>
              <a:t>oder</a:t>
            </a:r>
            <a:r>
              <a:rPr lang="en-US" sz="1200" dirty="0">
                <a:solidFill>
                  <a:schemeClr val="tx1"/>
                </a:solidFill>
                <a:latin typeface="Gill Sans MT" panose="020B0502020104020203" pitchFamily="34" charset="0"/>
              </a:rPr>
              <a:t> </a:t>
            </a:r>
            <a:r>
              <a:rPr lang="en-US" sz="1200" dirty="0" err="1">
                <a:solidFill>
                  <a:schemeClr val="tx1"/>
                </a:solidFill>
                <a:latin typeface="Gill Sans MT" panose="020B0502020104020203" pitchFamily="34" charset="0"/>
              </a:rPr>
              <a:t>vertreiben</a:t>
            </a:r>
            <a:r>
              <a:rPr lang="en-US" sz="1200" dirty="0">
                <a:solidFill>
                  <a:schemeClr val="tx1"/>
                </a:solidFill>
                <a:latin typeface="Gill Sans MT" panose="020B0502020104020203" pitchFamily="34" charset="0"/>
              </a:rPr>
              <a:t>!</a:t>
            </a:r>
          </a:p>
          <a:p>
            <a:pPr marL="419100" indent="-285750">
              <a:buFont typeface="Wingdings" panose="05000000000000000000" pitchFamily="2" charset="2"/>
              <a:buChar char="§"/>
            </a:pPr>
            <a:r>
              <a:rPr lang="en-US" sz="1200" dirty="0" err="1">
                <a:solidFill>
                  <a:schemeClr val="tx1"/>
                </a:solidFill>
                <a:latin typeface="Gill Sans MT" panose="020B0502020104020203" pitchFamily="34" charset="0"/>
              </a:rPr>
              <a:t>Antworte</a:t>
            </a:r>
            <a:r>
              <a:rPr lang="en-US" sz="1200" dirty="0">
                <a:solidFill>
                  <a:schemeClr val="tx1"/>
                </a:solidFill>
                <a:latin typeface="Gill Sans MT" panose="020B0502020104020203" pitchFamily="34" charset="0"/>
              </a:rPr>
              <a:t> </a:t>
            </a:r>
            <a:r>
              <a:rPr lang="en-US" sz="1200" dirty="0" err="1">
                <a:solidFill>
                  <a:schemeClr val="tx1"/>
                </a:solidFill>
                <a:latin typeface="Gill Sans MT" panose="020B0502020104020203" pitchFamily="34" charset="0"/>
              </a:rPr>
              <a:t>nicht</a:t>
            </a:r>
            <a:r>
              <a:rPr lang="en-US" sz="1200" dirty="0">
                <a:solidFill>
                  <a:schemeClr val="tx1"/>
                </a:solidFill>
                <a:latin typeface="Gill Sans MT" panose="020B0502020104020203" pitchFamily="34" charset="0"/>
              </a:rPr>
              <a:t>!</a:t>
            </a:r>
          </a:p>
          <a:p>
            <a:pPr marL="419100" indent="-285750">
              <a:buFont typeface="Wingdings" panose="05000000000000000000" pitchFamily="2" charset="2"/>
              <a:buChar char="§"/>
            </a:pPr>
            <a:r>
              <a:rPr lang="en-US" sz="1200" dirty="0">
                <a:solidFill>
                  <a:schemeClr val="tx1"/>
                </a:solidFill>
                <a:latin typeface="Gill Sans MT" panose="020B0502020104020203" pitchFamily="34" charset="0"/>
              </a:rPr>
              <a:t>Rede </a:t>
            </a:r>
            <a:r>
              <a:rPr lang="en-US" sz="1200" dirty="0" err="1">
                <a:solidFill>
                  <a:schemeClr val="tx1"/>
                </a:solidFill>
                <a:latin typeface="Gill Sans MT" panose="020B0502020104020203" pitchFamily="34" charset="0"/>
              </a:rPr>
              <a:t>mit</a:t>
            </a:r>
            <a:r>
              <a:rPr lang="en-US" sz="1200" dirty="0">
                <a:solidFill>
                  <a:schemeClr val="tx1"/>
                </a:solidFill>
                <a:latin typeface="Gill Sans MT" panose="020B0502020104020203" pitchFamily="34" charset="0"/>
              </a:rPr>
              <a:t> </a:t>
            </a:r>
            <a:r>
              <a:rPr lang="en-US" sz="1200" dirty="0" err="1">
                <a:solidFill>
                  <a:schemeClr val="tx1"/>
                </a:solidFill>
                <a:latin typeface="Gill Sans MT" panose="020B0502020104020203" pitchFamily="34" charset="0"/>
              </a:rPr>
              <a:t>Vertrauenspersonen</a:t>
            </a:r>
            <a:r>
              <a:rPr lang="en-US" sz="1200" dirty="0">
                <a:solidFill>
                  <a:schemeClr val="tx1"/>
                </a:solidFill>
                <a:latin typeface="Gill Sans MT" panose="020B0502020104020203" pitchFamily="34" charset="0"/>
              </a:rPr>
              <a:t> </a:t>
            </a:r>
            <a:r>
              <a:rPr lang="en-US" sz="1200" dirty="0" err="1">
                <a:solidFill>
                  <a:schemeClr val="tx1"/>
                </a:solidFill>
                <a:latin typeface="Gill Sans MT" panose="020B0502020104020203" pitchFamily="34" charset="0"/>
              </a:rPr>
              <a:t>darüber</a:t>
            </a:r>
            <a:r>
              <a:rPr lang="en-US" sz="1200" dirty="0">
                <a:solidFill>
                  <a:schemeClr val="tx1"/>
                </a:solidFill>
                <a:latin typeface="Gill Sans MT" panose="020B0502020104020203" pitchFamily="34" charset="0"/>
              </a:rPr>
              <a:t>!</a:t>
            </a:r>
          </a:p>
          <a:p>
            <a:pPr marL="419100" indent="-285750">
              <a:buFont typeface="Wingdings" panose="05000000000000000000" pitchFamily="2" charset="2"/>
              <a:buChar char="§"/>
            </a:pPr>
            <a:r>
              <a:rPr lang="en-US" sz="1200" dirty="0" err="1">
                <a:solidFill>
                  <a:schemeClr val="tx1"/>
                </a:solidFill>
                <a:latin typeface="Gill Sans MT" panose="020B0502020104020203" pitchFamily="34" charset="0"/>
              </a:rPr>
              <a:t>Sammle</a:t>
            </a:r>
            <a:r>
              <a:rPr lang="en-US" sz="1200" dirty="0">
                <a:solidFill>
                  <a:schemeClr val="tx1"/>
                </a:solidFill>
                <a:latin typeface="Gill Sans MT" panose="020B0502020104020203" pitchFamily="34" charset="0"/>
              </a:rPr>
              <a:t> </a:t>
            </a:r>
            <a:r>
              <a:rPr lang="en-US" sz="1200" dirty="0" err="1">
                <a:solidFill>
                  <a:schemeClr val="tx1"/>
                </a:solidFill>
                <a:latin typeface="Gill Sans MT" panose="020B0502020104020203" pitchFamily="34" charset="0"/>
              </a:rPr>
              <a:t>Beweise</a:t>
            </a:r>
            <a:r>
              <a:rPr lang="en-US" sz="1200" dirty="0">
                <a:solidFill>
                  <a:schemeClr val="tx1"/>
                </a:solidFill>
                <a:latin typeface="Gill Sans MT" panose="020B0502020104020203" pitchFamily="34" charset="0"/>
              </a:rPr>
              <a:t> </a:t>
            </a:r>
            <a:r>
              <a:rPr lang="en-US" sz="1200" dirty="0" err="1">
                <a:solidFill>
                  <a:schemeClr val="tx1"/>
                </a:solidFill>
                <a:latin typeface="Gill Sans MT" panose="020B0502020104020203" pitchFamily="34" charset="0"/>
              </a:rPr>
              <a:t>indem</a:t>
            </a:r>
            <a:r>
              <a:rPr lang="en-US" sz="1200" dirty="0">
                <a:solidFill>
                  <a:schemeClr val="tx1"/>
                </a:solidFill>
                <a:latin typeface="Gill Sans MT" panose="020B0502020104020203" pitchFamily="34" charset="0"/>
              </a:rPr>
              <a:t> du Screenshots </a:t>
            </a:r>
            <a:r>
              <a:rPr lang="en-US" sz="1200" dirty="0" err="1">
                <a:solidFill>
                  <a:schemeClr val="tx1"/>
                </a:solidFill>
                <a:latin typeface="Gill Sans MT" panose="020B0502020104020203" pitchFamily="34" charset="0"/>
              </a:rPr>
              <a:t>machst</a:t>
            </a:r>
            <a:r>
              <a:rPr lang="en-US" sz="1200" dirty="0">
                <a:solidFill>
                  <a:schemeClr val="tx1"/>
                </a:solidFill>
                <a:latin typeface="Gill Sans MT" panose="020B0502020104020203" pitchFamily="34" charset="0"/>
              </a:rPr>
              <a:t>!</a:t>
            </a:r>
          </a:p>
          <a:p>
            <a:pPr marL="419100" indent="-285750">
              <a:buFont typeface="Wingdings" panose="05000000000000000000" pitchFamily="2" charset="2"/>
              <a:buChar char="§"/>
            </a:pPr>
            <a:r>
              <a:rPr lang="en-US" sz="1200" dirty="0" err="1">
                <a:solidFill>
                  <a:schemeClr val="tx1"/>
                </a:solidFill>
                <a:latin typeface="Gill Sans MT" panose="020B0502020104020203" pitchFamily="34" charset="0"/>
              </a:rPr>
              <a:t>Hol</a:t>
            </a:r>
            <a:r>
              <a:rPr lang="en-US" sz="1200" dirty="0">
                <a:solidFill>
                  <a:schemeClr val="tx1"/>
                </a:solidFill>
                <a:latin typeface="Gill Sans MT" panose="020B0502020104020203" pitchFamily="34" charset="0"/>
              </a:rPr>
              <a:t> </a:t>
            </a:r>
            <a:r>
              <a:rPr lang="en-US" sz="1200" dirty="0" err="1">
                <a:solidFill>
                  <a:schemeClr val="tx1"/>
                </a:solidFill>
                <a:latin typeface="Gill Sans MT" panose="020B0502020104020203" pitchFamily="34" charset="0"/>
              </a:rPr>
              <a:t>dir</a:t>
            </a:r>
            <a:r>
              <a:rPr lang="en-US" sz="1200" dirty="0">
                <a:solidFill>
                  <a:schemeClr val="tx1"/>
                </a:solidFill>
                <a:latin typeface="Gill Sans MT" panose="020B0502020104020203" pitchFamily="34" charset="0"/>
              </a:rPr>
              <a:t> </a:t>
            </a:r>
            <a:r>
              <a:rPr lang="en-US" sz="1200" dirty="0" err="1">
                <a:solidFill>
                  <a:schemeClr val="tx1"/>
                </a:solidFill>
                <a:latin typeface="Gill Sans MT" panose="020B0502020104020203" pitchFamily="34" charset="0"/>
              </a:rPr>
              <a:t>Hilfe</a:t>
            </a:r>
            <a:r>
              <a:rPr lang="en-US" sz="1200" dirty="0">
                <a:solidFill>
                  <a:schemeClr val="tx1"/>
                </a:solidFill>
                <a:latin typeface="Gill Sans MT" panose="020B0502020104020203" pitchFamily="34" charset="0"/>
              </a:rPr>
              <a:t> z. B.: </a:t>
            </a:r>
            <a:r>
              <a:rPr lang="en-US" sz="1200" dirty="0" err="1">
                <a:solidFill>
                  <a:schemeClr val="tx1"/>
                </a:solidFill>
                <a:latin typeface="Gill Sans MT" panose="020B0502020104020203" pitchFamily="34" charset="0"/>
              </a:rPr>
              <a:t>bei</a:t>
            </a:r>
            <a:r>
              <a:rPr lang="en-US" sz="1200" dirty="0">
                <a:solidFill>
                  <a:schemeClr val="tx1"/>
                </a:solidFill>
                <a:latin typeface="Gill Sans MT" panose="020B0502020104020203" pitchFamily="34" charset="0"/>
              </a:rPr>
              <a:t> Rat auf </a:t>
            </a:r>
            <a:r>
              <a:rPr lang="en-US" sz="1200" dirty="0" err="1">
                <a:solidFill>
                  <a:schemeClr val="tx1"/>
                </a:solidFill>
                <a:latin typeface="Gill Sans MT" panose="020B0502020104020203" pitchFamily="34" charset="0"/>
              </a:rPr>
              <a:t>Draht</a:t>
            </a:r>
            <a:r>
              <a:rPr lang="en-US" sz="1200" dirty="0">
                <a:solidFill>
                  <a:schemeClr val="tx1"/>
                </a:solidFill>
                <a:latin typeface="Gill Sans MT" panose="020B0502020104020203" pitchFamily="34" charset="0"/>
              </a:rPr>
              <a:t> 147</a:t>
            </a:r>
          </a:p>
          <a:p>
            <a:pPr marL="419100" indent="-285750">
              <a:buFont typeface="Wingdings" panose="05000000000000000000" pitchFamily="2" charset="2"/>
              <a:buChar char="§"/>
            </a:pPr>
            <a:r>
              <a:rPr lang="en-US" sz="1200" dirty="0">
                <a:solidFill>
                  <a:schemeClr val="tx1"/>
                </a:solidFill>
                <a:latin typeface="Gill Sans MT" panose="020B0502020104020203" pitchFamily="34" charset="0"/>
              </a:rPr>
              <a:t>Gib </a:t>
            </a:r>
            <a:r>
              <a:rPr lang="en-US" sz="1200" dirty="0" err="1">
                <a:solidFill>
                  <a:schemeClr val="tx1"/>
                </a:solidFill>
                <a:latin typeface="Gill Sans MT" panose="020B0502020104020203" pitchFamily="34" charset="0"/>
              </a:rPr>
              <a:t>keine</a:t>
            </a:r>
            <a:r>
              <a:rPr lang="en-US" sz="1200" dirty="0">
                <a:solidFill>
                  <a:schemeClr val="tx1"/>
                </a:solidFill>
                <a:latin typeface="Gill Sans MT" panose="020B0502020104020203" pitchFamily="34" charset="0"/>
              </a:rPr>
              <a:t> </a:t>
            </a:r>
            <a:r>
              <a:rPr lang="en-US" sz="1200" dirty="0" err="1">
                <a:solidFill>
                  <a:schemeClr val="tx1"/>
                </a:solidFill>
                <a:latin typeface="Gill Sans MT" panose="020B0502020104020203" pitchFamily="34" charset="0"/>
              </a:rPr>
              <a:t>persönlichen</a:t>
            </a:r>
            <a:r>
              <a:rPr lang="en-US" sz="1200" dirty="0">
                <a:solidFill>
                  <a:schemeClr val="tx1"/>
                </a:solidFill>
                <a:latin typeface="Gill Sans MT" panose="020B0502020104020203" pitchFamily="34" charset="0"/>
              </a:rPr>
              <a:t> </a:t>
            </a:r>
            <a:r>
              <a:rPr lang="en-US" sz="1200" dirty="0" err="1">
                <a:solidFill>
                  <a:schemeClr val="tx1"/>
                </a:solidFill>
                <a:latin typeface="Gill Sans MT" panose="020B0502020104020203" pitchFamily="34" charset="0"/>
              </a:rPr>
              <a:t>Daten</a:t>
            </a:r>
            <a:r>
              <a:rPr lang="en-US" sz="1200" dirty="0">
                <a:solidFill>
                  <a:schemeClr val="tx1"/>
                </a:solidFill>
                <a:latin typeface="Gill Sans MT" panose="020B0502020104020203" pitchFamily="34" charset="0"/>
              </a:rPr>
              <a:t> </a:t>
            </a:r>
            <a:r>
              <a:rPr lang="en-US" sz="1200" dirty="0" err="1">
                <a:solidFill>
                  <a:schemeClr val="tx1"/>
                </a:solidFill>
                <a:latin typeface="Gill Sans MT" panose="020B0502020104020203" pitchFamily="34" charset="0"/>
              </a:rPr>
              <a:t>oder</a:t>
            </a:r>
            <a:r>
              <a:rPr lang="en-US" sz="1200" dirty="0">
                <a:solidFill>
                  <a:schemeClr val="tx1"/>
                </a:solidFill>
                <a:latin typeface="Gill Sans MT" panose="020B0502020104020203" pitchFamily="34" charset="0"/>
              </a:rPr>
              <a:t> </a:t>
            </a:r>
            <a:r>
              <a:rPr lang="en-US" sz="1200" dirty="0" err="1">
                <a:solidFill>
                  <a:schemeClr val="tx1"/>
                </a:solidFill>
                <a:latin typeface="Gill Sans MT" panose="020B0502020104020203" pitchFamily="34" charset="0"/>
              </a:rPr>
              <a:t>nachteilige</a:t>
            </a:r>
            <a:r>
              <a:rPr lang="en-US" sz="1200" dirty="0">
                <a:solidFill>
                  <a:schemeClr val="tx1"/>
                </a:solidFill>
                <a:latin typeface="Gill Sans MT" panose="020B0502020104020203" pitchFamily="34" charset="0"/>
              </a:rPr>
              <a:t> </a:t>
            </a:r>
            <a:r>
              <a:rPr lang="en-US" sz="1200" dirty="0" err="1">
                <a:solidFill>
                  <a:schemeClr val="tx1"/>
                </a:solidFill>
                <a:latin typeface="Gill Sans MT" panose="020B0502020104020203" pitchFamily="34" charset="0"/>
              </a:rPr>
              <a:t>Fotos</a:t>
            </a:r>
            <a:r>
              <a:rPr lang="en-US" sz="1200" dirty="0">
                <a:solidFill>
                  <a:schemeClr val="tx1"/>
                </a:solidFill>
                <a:latin typeface="Gill Sans MT" panose="020B0502020104020203" pitchFamily="34" charset="0"/>
              </a:rPr>
              <a:t> von </a:t>
            </a:r>
            <a:r>
              <a:rPr lang="en-US" sz="1200" dirty="0" err="1">
                <a:solidFill>
                  <a:schemeClr val="tx1"/>
                </a:solidFill>
                <a:latin typeface="Gill Sans MT" panose="020B0502020104020203" pitchFamily="34" charset="0"/>
              </a:rPr>
              <a:t>dir</a:t>
            </a:r>
            <a:r>
              <a:rPr lang="en-US" sz="1200" dirty="0">
                <a:solidFill>
                  <a:schemeClr val="tx1"/>
                </a:solidFill>
                <a:latin typeface="Gill Sans MT" panose="020B0502020104020203" pitchFamily="34" charset="0"/>
              </a:rPr>
              <a:t> </a:t>
            </a:r>
            <a:r>
              <a:rPr lang="en-US" sz="1200" dirty="0" err="1">
                <a:solidFill>
                  <a:schemeClr val="tx1"/>
                </a:solidFill>
                <a:latin typeface="Gill Sans MT" panose="020B0502020104020203" pitchFamily="34" charset="0"/>
              </a:rPr>
              <a:t>weiter</a:t>
            </a:r>
            <a:r>
              <a:rPr lang="en-US" sz="1200" dirty="0">
                <a:solidFill>
                  <a:schemeClr val="tx1"/>
                </a:solidFill>
                <a:latin typeface="Gill Sans MT" panose="020B0502020104020203" pitchFamily="34" charset="0"/>
              </a:rPr>
              <a:t>!</a:t>
            </a:r>
          </a:p>
          <a:p>
            <a:pPr marL="419100" indent="-285750">
              <a:buFont typeface="Wingdings" panose="05000000000000000000" pitchFamily="2" charset="2"/>
              <a:buChar char="§"/>
            </a:pPr>
            <a:r>
              <a:rPr lang="en-US" sz="1200" dirty="0">
                <a:solidFill>
                  <a:schemeClr val="tx1"/>
                </a:solidFill>
                <a:latin typeface="Gill Sans MT" panose="020B0502020104020203" pitchFamily="34" charset="0"/>
              </a:rPr>
              <a:t>Bei </a:t>
            </a:r>
            <a:r>
              <a:rPr lang="en-US" sz="1200" dirty="0" err="1">
                <a:solidFill>
                  <a:schemeClr val="tx1"/>
                </a:solidFill>
                <a:latin typeface="Gill Sans MT" panose="020B0502020104020203" pitchFamily="34" charset="0"/>
              </a:rPr>
              <a:t>gefährlicher</a:t>
            </a:r>
            <a:r>
              <a:rPr lang="en-US" sz="1200" dirty="0">
                <a:solidFill>
                  <a:schemeClr val="tx1"/>
                </a:solidFill>
                <a:latin typeface="Gill Sans MT" panose="020B0502020104020203" pitchFamily="34" charset="0"/>
              </a:rPr>
              <a:t> </a:t>
            </a:r>
            <a:r>
              <a:rPr lang="en-US" sz="1200" dirty="0" err="1">
                <a:solidFill>
                  <a:schemeClr val="tx1"/>
                </a:solidFill>
                <a:latin typeface="Gill Sans MT" panose="020B0502020104020203" pitchFamily="34" charset="0"/>
              </a:rPr>
              <a:t>Drohung</a:t>
            </a:r>
            <a:r>
              <a:rPr lang="en-US" sz="1200" dirty="0">
                <a:solidFill>
                  <a:schemeClr val="tx1"/>
                </a:solidFill>
                <a:latin typeface="Gill Sans MT" panose="020B0502020104020203" pitchFamily="34" charset="0"/>
              </a:rPr>
              <a:t> und </a:t>
            </a:r>
            <a:r>
              <a:rPr lang="en-US" sz="1200" dirty="0" err="1">
                <a:solidFill>
                  <a:schemeClr val="tx1"/>
                </a:solidFill>
                <a:latin typeface="Gill Sans MT" panose="020B0502020104020203" pitchFamily="34" charset="0"/>
              </a:rPr>
              <a:t>Erpressung</a:t>
            </a:r>
            <a:r>
              <a:rPr lang="en-US" sz="1200" dirty="0">
                <a:solidFill>
                  <a:schemeClr val="tx1"/>
                </a:solidFill>
                <a:latin typeface="Gill Sans MT" panose="020B0502020104020203" pitchFamily="34" charset="0"/>
              </a:rPr>
              <a:t> </a:t>
            </a:r>
            <a:r>
              <a:rPr lang="en-US" sz="1200" dirty="0" err="1">
                <a:solidFill>
                  <a:schemeClr val="tx1"/>
                </a:solidFill>
                <a:latin typeface="Gill Sans MT" panose="020B0502020104020203" pitchFamily="34" charset="0"/>
              </a:rPr>
              <a:t>kontaktiere</a:t>
            </a:r>
            <a:r>
              <a:rPr lang="en-US" sz="1200" dirty="0">
                <a:solidFill>
                  <a:schemeClr val="tx1"/>
                </a:solidFill>
                <a:latin typeface="Gill Sans MT" panose="020B0502020104020203" pitchFamily="34" charset="0"/>
              </a:rPr>
              <a:t> die </a:t>
            </a:r>
            <a:r>
              <a:rPr lang="en-US" sz="1200" dirty="0" err="1">
                <a:solidFill>
                  <a:schemeClr val="tx1"/>
                </a:solidFill>
                <a:latin typeface="Gill Sans MT" panose="020B0502020104020203" pitchFamily="34" charset="0"/>
              </a:rPr>
              <a:t>Polizei</a:t>
            </a:r>
            <a:r>
              <a:rPr lang="en-US" sz="1200" dirty="0">
                <a:solidFill>
                  <a:schemeClr val="tx1"/>
                </a:solidFill>
                <a:latin typeface="Gill Sans MT" panose="020B0502020104020203" pitchFamily="34" charset="0"/>
              </a:rPr>
              <a:t>!</a:t>
            </a:r>
          </a:p>
          <a:p>
            <a:endParaRPr lang="de-AT" sz="1200" dirty="0">
              <a:solidFill>
                <a:schemeClr val="tx1"/>
              </a:solidFill>
            </a:endParaRPr>
          </a:p>
        </p:txBody>
      </p:sp>
      <p:sp>
        <p:nvSpPr>
          <p:cNvPr id="4" name="Foliennummernplatzhalter 3"/>
          <p:cNvSpPr>
            <a:spLocks noGrp="1"/>
          </p:cNvSpPr>
          <p:nvPr>
            <p:ph type="sldNum" sz="quarter" idx="10"/>
          </p:nvPr>
        </p:nvSpPr>
        <p:spPr/>
        <p:txBody>
          <a:bodyPr/>
          <a:lstStyle/>
          <a:p>
            <a:fld id="{5BC9136F-CA9D-4FE5-85DC-58A8F95C26FC}" type="slidenum">
              <a:rPr lang="de-AT" smtClean="0"/>
              <a:t>49</a:t>
            </a:fld>
            <a:endParaRPr lang="de-AT"/>
          </a:p>
        </p:txBody>
      </p:sp>
    </p:spTree>
    <p:extLst>
      <p:ext uri="{BB962C8B-B14F-4D97-AF65-F5344CB8AC3E}">
        <p14:creationId xmlns:p14="http://schemas.microsoft.com/office/powerpoint/2010/main" val="1152084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buClr>
                <a:srgbClr val="F39200"/>
              </a:buClr>
            </a:pPr>
            <a:r>
              <a:rPr lang="de-AT" b="1" dirty="0">
                <a:solidFill>
                  <a:schemeClr val="tx1"/>
                </a:solidFill>
                <a:latin typeface="Gill Sans MT" panose="020B0502020104020203" pitchFamily="34" charset="0"/>
              </a:rPr>
              <a:t>Wie kann ich mein Handy schützen?</a:t>
            </a:r>
          </a:p>
          <a:p>
            <a:pPr marL="285750" indent="-285750">
              <a:buClr>
                <a:srgbClr val="F39200"/>
              </a:buClr>
              <a:buFont typeface="Wingdings" panose="05000000000000000000" pitchFamily="2" charset="2"/>
              <a:buChar char="§"/>
            </a:pPr>
            <a:r>
              <a:rPr lang="en-US" dirty="0">
                <a:solidFill>
                  <a:schemeClr val="tx1"/>
                </a:solidFill>
                <a:latin typeface="Gill Sans MT" panose="020B0502020104020203" pitchFamily="34" charset="0"/>
              </a:rPr>
              <a:t>PIN-Code, </a:t>
            </a:r>
            <a:r>
              <a:rPr lang="en-US" dirty="0" err="1">
                <a:solidFill>
                  <a:schemeClr val="tx1"/>
                </a:solidFill>
                <a:latin typeface="Gill Sans MT" panose="020B0502020104020203" pitchFamily="34" charset="0"/>
              </a:rPr>
              <a:t>Passwort</a:t>
            </a:r>
            <a:r>
              <a:rPr lang="en-US" dirty="0">
                <a:solidFill>
                  <a:schemeClr val="tx1"/>
                </a:solidFill>
                <a:latin typeface="Gill Sans MT" panose="020B0502020104020203" pitchFamily="34" charset="0"/>
              </a:rPr>
              <a:t>, </a:t>
            </a:r>
            <a:r>
              <a:rPr lang="en-US" dirty="0" err="1">
                <a:solidFill>
                  <a:schemeClr val="tx1"/>
                </a:solidFill>
                <a:latin typeface="Gill Sans MT" panose="020B0502020104020203" pitchFamily="34" charset="0"/>
              </a:rPr>
              <a:t>Sperrmuster</a:t>
            </a:r>
            <a:r>
              <a:rPr lang="en-US" dirty="0">
                <a:solidFill>
                  <a:schemeClr val="tx1"/>
                </a:solidFill>
                <a:latin typeface="Gill Sans MT" panose="020B0502020104020203" pitchFamily="34" charset="0"/>
              </a:rPr>
              <a:t> </a:t>
            </a:r>
            <a:r>
              <a:rPr lang="en-US" dirty="0" err="1">
                <a:solidFill>
                  <a:schemeClr val="tx1"/>
                </a:solidFill>
                <a:latin typeface="Gill Sans MT" panose="020B0502020104020203" pitchFamily="34" charset="0"/>
              </a:rPr>
              <a:t>oder</a:t>
            </a:r>
            <a:r>
              <a:rPr lang="en-US" dirty="0">
                <a:solidFill>
                  <a:schemeClr val="tx1"/>
                </a:solidFill>
                <a:latin typeface="Gill Sans MT" panose="020B0502020104020203" pitchFamily="34" charset="0"/>
              </a:rPr>
              <a:t> Fingerprint</a:t>
            </a:r>
          </a:p>
          <a:p>
            <a:pPr marL="285750" indent="-285750">
              <a:buClr>
                <a:srgbClr val="F39200"/>
              </a:buClr>
              <a:buFont typeface="Wingdings" panose="05000000000000000000" pitchFamily="2" charset="2"/>
              <a:buChar char="§"/>
            </a:pPr>
            <a:endParaRPr lang="en-US" dirty="0">
              <a:solidFill>
                <a:schemeClr val="tx1"/>
              </a:solidFill>
              <a:latin typeface="Gill Sans MT" panose="020B0502020104020203" pitchFamily="34" charset="0"/>
            </a:endParaRPr>
          </a:p>
          <a:p>
            <a:pPr>
              <a:buClr>
                <a:srgbClr val="F39200"/>
              </a:buClr>
            </a:pPr>
            <a:r>
              <a:rPr lang="de-AT" b="1" dirty="0">
                <a:solidFill>
                  <a:schemeClr val="tx1"/>
                </a:solidFill>
                <a:latin typeface="Gill Sans MT" panose="020B0502020104020203" pitchFamily="34" charset="0"/>
              </a:rPr>
              <a:t>Wo muss ich aufpassen?</a:t>
            </a:r>
          </a:p>
          <a:p>
            <a:pPr marL="285750" indent="-285750">
              <a:buClr>
                <a:srgbClr val="F39200"/>
              </a:buClr>
              <a:buFont typeface="Wingdings" panose="05000000000000000000" pitchFamily="2" charset="2"/>
              <a:buChar char="§"/>
            </a:pPr>
            <a:r>
              <a:rPr lang="en-US" dirty="0" err="1">
                <a:solidFill>
                  <a:schemeClr val="tx1"/>
                </a:solidFill>
                <a:latin typeface="Gill Sans MT" panose="020B0502020104020203" pitchFamily="34" charset="0"/>
              </a:rPr>
              <a:t>Kostenfallen</a:t>
            </a:r>
            <a:r>
              <a:rPr lang="en-US" dirty="0">
                <a:solidFill>
                  <a:schemeClr val="tx1"/>
                </a:solidFill>
                <a:latin typeface="Gill Sans MT" panose="020B0502020104020203" pitchFamily="34" charset="0"/>
              </a:rPr>
              <a:t> (In-App-</a:t>
            </a:r>
            <a:r>
              <a:rPr lang="en-US" dirty="0" err="1">
                <a:solidFill>
                  <a:schemeClr val="tx1"/>
                </a:solidFill>
                <a:latin typeface="Gill Sans MT" panose="020B0502020104020203" pitchFamily="34" charset="0"/>
              </a:rPr>
              <a:t>Käufe</a:t>
            </a:r>
            <a:r>
              <a:rPr lang="en-US" dirty="0">
                <a:solidFill>
                  <a:schemeClr val="tx1"/>
                </a:solidFill>
                <a:latin typeface="Gill Sans MT" panose="020B0502020104020203" pitchFamily="34" charset="0"/>
              </a:rPr>
              <a:t>, </a:t>
            </a:r>
            <a:r>
              <a:rPr lang="en-US" dirty="0" err="1">
                <a:solidFill>
                  <a:schemeClr val="tx1"/>
                </a:solidFill>
                <a:latin typeface="Gill Sans MT" panose="020B0502020104020203" pitchFamily="34" charset="0"/>
              </a:rPr>
              <a:t>Tarife</a:t>
            </a:r>
            <a:r>
              <a:rPr lang="en-US" dirty="0">
                <a:solidFill>
                  <a:schemeClr val="tx1"/>
                </a:solidFill>
                <a:latin typeface="Gill Sans MT" panose="020B0502020104020203" pitchFamily="34" charset="0"/>
              </a:rPr>
              <a:t>)</a:t>
            </a:r>
          </a:p>
          <a:p>
            <a:pPr marL="285750" indent="-285750">
              <a:buClr>
                <a:srgbClr val="F39200"/>
              </a:buClr>
              <a:buFont typeface="Wingdings" panose="05000000000000000000" pitchFamily="2" charset="2"/>
              <a:buChar char="§"/>
            </a:pPr>
            <a:r>
              <a:rPr lang="en-US" dirty="0" err="1">
                <a:solidFill>
                  <a:schemeClr val="tx1"/>
                </a:solidFill>
                <a:latin typeface="Gill Sans MT" panose="020B0502020104020203" pitchFamily="34" charset="0"/>
              </a:rPr>
              <a:t>Zugriffsmöglichkeit</a:t>
            </a:r>
            <a:r>
              <a:rPr lang="en-US" dirty="0">
                <a:solidFill>
                  <a:schemeClr val="tx1"/>
                </a:solidFill>
                <a:latin typeface="Gill Sans MT" panose="020B0502020104020203" pitchFamily="34" charset="0"/>
              </a:rPr>
              <a:t> von Apps auf </a:t>
            </a:r>
            <a:r>
              <a:rPr lang="de-AT" dirty="0">
                <a:solidFill>
                  <a:schemeClr val="tx1"/>
                </a:solidFill>
                <a:latin typeface="Gill Sans MT" panose="020B0502020104020203" pitchFamily="34" charset="0"/>
              </a:rPr>
              <a:t>persönliche</a:t>
            </a:r>
            <a:r>
              <a:rPr lang="en-US" dirty="0">
                <a:solidFill>
                  <a:schemeClr val="tx1"/>
                </a:solidFill>
                <a:latin typeface="Gill Sans MT" panose="020B0502020104020203" pitchFamily="34" charset="0"/>
              </a:rPr>
              <a:t> </a:t>
            </a:r>
            <a:r>
              <a:rPr lang="en-US" dirty="0" err="1">
                <a:solidFill>
                  <a:schemeClr val="tx1"/>
                </a:solidFill>
                <a:latin typeface="Gill Sans MT" panose="020B0502020104020203" pitchFamily="34" charset="0"/>
              </a:rPr>
              <a:t>Daten</a:t>
            </a:r>
            <a:r>
              <a:rPr lang="en-US" dirty="0">
                <a:solidFill>
                  <a:schemeClr val="tx1"/>
                </a:solidFill>
                <a:latin typeface="Gill Sans MT" panose="020B0502020104020203" pitchFamily="34" charset="0"/>
              </a:rPr>
              <a:t> </a:t>
            </a:r>
            <a:r>
              <a:rPr lang="en-US" dirty="0" err="1">
                <a:solidFill>
                  <a:schemeClr val="tx1"/>
                </a:solidFill>
                <a:latin typeface="Gill Sans MT" panose="020B0502020104020203" pitchFamily="34" charset="0"/>
              </a:rPr>
              <a:t>überprüfen</a:t>
            </a:r>
            <a:r>
              <a:rPr lang="en-US" dirty="0">
                <a:solidFill>
                  <a:schemeClr val="tx1"/>
                </a:solidFill>
                <a:latin typeface="Gill Sans MT" panose="020B0502020104020203" pitchFamily="34" charset="0"/>
              </a:rPr>
              <a:t> &amp; </a:t>
            </a:r>
            <a:r>
              <a:rPr lang="en-US" dirty="0" err="1">
                <a:solidFill>
                  <a:schemeClr val="tx1"/>
                </a:solidFill>
                <a:latin typeface="Gill Sans MT" panose="020B0502020104020203" pitchFamily="34" charset="0"/>
              </a:rPr>
              <a:t>einschränken</a:t>
            </a:r>
            <a:endParaRPr lang="en-US" dirty="0">
              <a:solidFill>
                <a:schemeClr val="tx1"/>
              </a:solidFill>
              <a:latin typeface="Gill Sans MT" panose="020B0502020104020203" pitchFamily="34" charset="0"/>
            </a:endParaRPr>
          </a:p>
          <a:p>
            <a:pPr marL="285750" indent="-285750">
              <a:buClr>
                <a:srgbClr val="F39200"/>
              </a:buClr>
              <a:buFont typeface="Wingdings" panose="05000000000000000000" pitchFamily="2" charset="2"/>
              <a:buChar char="§"/>
            </a:pPr>
            <a:endParaRPr lang="en-US" dirty="0">
              <a:solidFill>
                <a:schemeClr val="tx1"/>
              </a:solidFill>
              <a:latin typeface="Gill Sans MT" panose="020B0502020104020203" pitchFamily="34" charset="0"/>
            </a:endParaRPr>
          </a:p>
          <a:p>
            <a:pPr>
              <a:buClr>
                <a:srgbClr val="F39200"/>
              </a:buClr>
            </a:pPr>
            <a:r>
              <a:rPr lang="de-AT" b="1" dirty="0">
                <a:solidFill>
                  <a:schemeClr val="tx1"/>
                </a:solidFill>
                <a:latin typeface="Gill Sans MT" panose="020B0502020104020203" pitchFamily="34" charset="0"/>
              </a:rPr>
              <a:t>Wo kann ich vorsorgen?</a:t>
            </a:r>
          </a:p>
          <a:p>
            <a:pPr marL="342900" indent="-342900">
              <a:buClr>
                <a:srgbClr val="F39200"/>
              </a:buClr>
              <a:buFont typeface="Wingdings" panose="05000000000000000000" pitchFamily="2" charset="2"/>
              <a:buChar char="§"/>
            </a:pPr>
            <a:r>
              <a:rPr lang="de-DE" sz="1400" dirty="0">
                <a:solidFill>
                  <a:schemeClr val="tx1"/>
                </a:solidFill>
                <a:latin typeface="Gill Sans MT" panose="020B0502020104020203" pitchFamily="34" charset="0"/>
              </a:rPr>
              <a:t>Unbekannte Links oder Anhänge nicht öffnen</a:t>
            </a:r>
          </a:p>
          <a:p>
            <a:pPr marL="342900" indent="-342900">
              <a:buClr>
                <a:srgbClr val="F39200"/>
              </a:buClr>
              <a:buFont typeface="Wingdings" panose="05000000000000000000" pitchFamily="2" charset="2"/>
              <a:buChar char="§"/>
            </a:pPr>
            <a:r>
              <a:rPr lang="de-DE" sz="1400" dirty="0">
                <a:solidFill>
                  <a:schemeClr val="tx1"/>
                </a:solidFill>
                <a:latin typeface="Gill Sans MT" panose="020B0502020104020203" pitchFamily="34" charset="0"/>
              </a:rPr>
              <a:t>Bei Verlust: Smartphone orten und sperren lassen</a:t>
            </a:r>
          </a:p>
          <a:p>
            <a:pPr marL="342900" indent="-342900">
              <a:buClr>
                <a:srgbClr val="F39200"/>
              </a:buClr>
              <a:buFont typeface="Wingdings" panose="05000000000000000000" pitchFamily="2" charset="2"/>
              <a:buChar char="§"/>
            </a:pPr>
            <a:r>
              <a:rPr lang="de-DE" sz="1400" dirty="0">
                <a:solidFill>
                  <a:schemeClr val="tx1"/>
                </a:solidFill>
                <a:latin typeface="Gill Sans MT" panose="020B0502020104020203" pitchFamily="34" charset="0"/>
              </a:rPr>
              <a:t>Backups von wichtigen Daten regelmäßig anlegen</a:t>
            </a:r>
          </a:p>
          <a:p>
            <a:endParaRPr lang="de-AT" dirty="0"/>
          </a:p>
          <a:p>
            <a:endParaRPr lang="de-AT" dirty="0"/>
          </a:p>
        </p:txBody>
      </p:sp>
      <p:sp>
        <p:nvSpPr>
          <p:cNvPr id="4" name="Foliennummernplatzhalter 3"/>
          <p:cNvSpPr>
            <a:spLocks noGrp="1"/>
          </p:cNvSpPr>
          <p:nvPr>
            <p:ph type="sldNum" sz="quarter" idx="10"/>
          </p:nvPr>
        </p:nvSpPr>
        <p:spPr/>
        <p:txBody>
          <a:bodyPr/>
          <a:lstStyle/>
          <a:p>
            <a:fld id="{5BC9136F-CA9D-4FE5-85DC-58A8F95C26FC}" type="slidenum">
              <a:rPr lang="de-AT" smtClean="0"/>
              <a:t>5</a:t>
            </a:fld>
            <a:endParaRPr lang="de-AT"/>
          </a:p>
        </p:txBody>
      </p:sp>
    </p:spTree>
    <p:extLst>
      <p:ext uri="{BB962C8B-B14F-4D97-AF65-F5344CB8AC3E}">
        <p14:creationId xmlns:p14="http://schemas.microsoft.com/office/powerpoint/2010/main" val="26306454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419100" indent="-285750">
              <a:buFont typeface="Wingdings" panose="05000000000000000000" pitchFamily="2" charset="2"/>
              <a:buChar char="§"/>
            </a:pPr>
            <a:r>
              <a:rPr lang="en-US" sz="1200" dirty="0" err="1">
                <a:solidFill>
                  <a:schemeClr val="tx1"/>
                </a:solidFill>
                <a:latin typeface="Gill Sans MT" panose="020B0502020104020203" pitchFamily="34" charset="0"/>
              </a:rPr>
              <a:t>Bleib</a:t>
            </a:r>
            <a:r>
              <a:rPr lang="en-US" sz="1200" dirty="0">
                <a:solidFill>
                  <a:schemeClr val="tx1"/>
                </a:solidFill>
                <a:latin typeface="Gill Sans MT" panose="020B0502020104020203" pitchFamily="34" charset="0"/>
              </a:rPr>
              <a:t> </a:t>
            </a:r>
            <a:r>
              <a:rPr lang="en-US" sz="1200" dirty="0" err="1">
                <a:solidFill>
                  <a:schemeClr val="tx1"/>
                </a:solidFill>
                <a:latin typeface="Gill Sans MT" panose="020B0502020104020203" pitchFamily="34" charset="0"/>
              </a:rPr>
              <a:t>ruhig</a:t>
            </a:r>
            <a:r>
              <a:rPr lang="en-US" sz="1200" dirty="0">
                <a:solidFill>
                  <a:schemeClr val="tx1"/>
                </a:solidFill>
                <a:latin typeface="Gill Sans MT" panose="020B0502020104020203" pitchFamily="34" charset="0"/>
              </a:rPr>
              <a:t>!</a:t>
            </a:r>
          </a:p>
          <a:p>
            <a:pPr marL="419100" indent="-285750">
              <a:buFont typeface="Wingdings" panose="05000000000000000000" pitchFamily="2" charset="2"/>
              <a:buChar char="§"/>
            </a:pPr>
            <a:r>
              <a:rPr lang="en-US" sz="1200" dirty="0" err="1">
                <a:solidFill>
                  <a:schemeClr val="tx1"/>
                </a:solidFill>
                <a:latin typeface="Gill Sans MT" panose="020B0502020104020203" pitchFamily="34" charset="0"/>
              </a:rPr>
              <a:t>Antworte</a:t>
            </a:r>
            <a:r>
              <a:rPr lang="en-US" sz="1200" dirty="0">
                <a:solidFill>
                  <a:schemeClr val="tx1"/>
                </a:solidFill>
                <a:latin typeface="Gill Sans MT" panose="020B0502020104020203" pitchFamily="34" charset="0"/>
              </a:rPr>
              <a:t> </a:t>
            </a:r>
            <a:r>
              <a:rPr lang="en-US" sz="1200" dirty="0" err="1">
                <a:solidFill>
                  <a:schemeClr val="tx1"/>
                </a:solidFill>
                <a:latin typeface="Gill Sans MT" panose="020B0502020104020203" pitchFamily="34" charset="0"/>
              </a:rPr>
              <a:t>nicht</a:t>
            </a:r>
            <a:r>
              <a:rPr lang="en-US" sz="1200" dirty="0">
                <a:solidFill>
                  <a:schemeClr val="tx1"/>
                </a:solidFill>
                <a:latin typeface="Gill Sans MT" panose="020B0502020104020203" pitchFamily="34" charset="0"/>
              </a:rPr>
              <a:t>!</a:t>
            </a:r>
          </a:p>
          <a:p>
            <a:pPr marL="419100" indent="-285750">
              <a:buFont typeface="Wingdings" panose="05000000000000000000" pitchFamily="2" charset="2"/>
              <a:buChar char="§"/>
            </a:pPr>
            <a:r>
              <a:rPr lang="en-US" sz="1200" dirty="0">
                <a:solidFill>
                  <a:schemeClr val="tx1"/>
                </a:solidFill>
                <a:latin typeface="Gill Sans MT" panose="020B0502020104020203" pitchFamily="34" charset="0"/>
              </a:rPr>
              <a:t>Rede </a:t>
            </a:r>
            <a:r>
              <a:rPr lang="en-US" sz="1200" dirty="0" err="1">
                <a:solidFill>
                  <a:schemeClr val="tx1"/>
                </a:solidFill>
                <a:latin typeface="Gill Sans MT" panose="020B0502020104020203" pitchFamily="34" charset="0"/>
              </a:rPr>
              <a:t>darüber</a:t>
            </a:r>
            <a:r>
              <a:rPr lang="en-US" sz="1200" dirty="0">
                <a:solidFill>
                  <a:schemeClr val="tx1"/>
                </a:solidFill>
                <a:latin typeface="Gill Sans MT" panose="020B0502020104020203" pitchFamily="34" charset="0"/>
              </a:rPr>
              <a:t> mit </a:t>
            </a:r>
            <a:r>
              <a:rPr lang="en-US" sz="1200" dirty="0" err="1">
                <a:solidFill>
                  <a:schemeClr val="tx1"/>
                </a:solidFill>
                <a:latin typeface="Gill Sans MT" panose="020B0502020104020203" pitchFamily="34" charset="0"/>
              </a:rPr>
              <a:t>Vertrauenspersonen</a:t>
            </a:r>
            <a:endParaRPr lang="en-US" sz="1200" dirty="0">
              <a:solidFill>
                <a:schemeClr val="tx1"/>
              </a:solidFill>
              <a:latin typeface="Gill Sans MT" panose="020B0502020104020203" pitchFamily="34" charset="0"/>
            </a:endParaRPr>
          </a:p>
          <a:p>
            <a:pPr marL="419100" indent="-285750">
              <a:buFont typeface="Wingdings" panose="05000000000000000000" pitchFamily="2" charset="2"/>
              <a:buChar char="§"/>
            </a:pPr>
            <a:r>
              <a:rPr lang="en-US" sz="1200" dirty="0" err="1">
                <a:solidFill>
                  <a:schemeClr val="tx1"/>
                </a:solidFill>
                <a:latin typeface="Gill Sans MT" panose="020B0502020104020203" pitchFamily="34" charset="0"/>
              </a:rPr>
              <a:t>Sammle</a:t>
            </a:r>
            <a:r>
              <a:rPr lang="en-US" sz="1200" dirty="0">
                <a:solidFill>
                  <a:schemeClr val="tx1"/>
                </a:solidFill>
                <a:latin typeface="Gill Sans MT" panose="020B0502020104020203" pitchFamily="34" charset="0"/>
              </a:rPr>
              <a:t> </a:t>
            </a:r>
            <a:r>
              <a:rPr lang="en-US" sz="1200" dirty="0" err="1">
                <a:solidFill>
                  <a:schemeClr val="tx1"/>
                </a:solidFill>
                <a:latin typeface="Gill Sans MT" panose="020B0502020104020203" pitchFamily="34" charset="0"/>
              </a:rPr>
              <a:t>Beweise</a:t>
            </a:r>
            <a:endParaRPr lang="en-US" sz="1200" dirty="0">
              <a:solidFill>
                <a:schemeClr val="tx1"/>
              </a:solidFill>
              <a:latin typeface="Gill Sans MT" panose="020B0502020104020203" pitchFamily="34" charset="0"/>
            </a:endParaRPr>
          </a:p>
          <a:p>
            <a:pPr marL="419100" indent="-285750">
              <a:buFont typeface="Wingdings" panose="05000000000000000000" pitchFamily="2" charset="2"/>
              <a:buChar char="§"/>
            </a:pPr>
            <a:r>
              <a:rPr lang="en-US" sz="1200" dirty="0" err="1">
                <a:solidFill>
                  <a:schemeClr val="tx1"/>
                </a:solidFill>
                <a:latin typeface="Gill Sans MT" panose="020B0502020104020203" pitchFamily="34" charset="0"/>
              </a:rPr>
              <a:t>Hol</a:t>
            </a:r>
            <a:r>
              <a:rPr lang="en-US" sz="1200" dirty="0">
                <a:solidFill>
                  <a:schemeClr val="tx1"/>
                </a:solidFill>
                <a:latin typeface="Gill Sans MT" panose="020B0502020104020203" pitchFamily="34" charset="0"/>
              </a:rPr>
              <a:t> </a:t>
            </a:r>
            <a:r>
              <a:rPr lang="en-US" sz="1200" dirty="0" err="1">
                <a:solidFill>
                  <a:schemeClr val="tx1"/>
                </a:solidFill>
                <a:latin typeface="Gill Sans MT" panose="020B0502020104020203" pitchFamily="34" charset="0"/>
              </a:rPr>
              <a:t>dir</a:t>
            </a:r>
            <a:r>
              <a:rPr lang="en-US" sz="1200" dirty="0">
                <a:solidFill>
                  <a:schemeClr val="tx1"/>
                </a:solidFill>
                <a:latin typeface="Gill Sans MT" panose="020B0502020104020203" pitchFamily="34" charset="0"/>
              </a:rPr>
              <a:t> </a:t>
            </a:r>
            <a:r>
              <a:rPr lang="en-US" sz="1200" dirty="0" err="1">
                <a:solidFill>
                  <a:schemeClr val="tx1"/>
                </a:solidFill>
                <a:latin typeface="Gill Sans MT" panose="020B0502020104020203" pitchFamily="34" charset="0"/>
              </a:rPr>
              <a:t>Hilfe</a:t>
            </a:r>
            <a:r>
              <a:rPr lang="en-US" sz="1200" dirty="0">
                <a:solidFill>
                  <a:schemeClr val="tx1"/>
                </a:solidFill>
                <a:latin typeface="Gill Sans MT" panose="020B0502020104020203" pitchFamily="34" charset="0"/>
              </a:rPr>
              <a:t> z. B.: </a:t>
            </a:r>
            <a:r>
              <a:rPr lang="en-US" sz="1200" dirty="0" err="1">
                <a:solidFill>
                  <a:schemeClr val="tx1"/>
                </a:solidFill>
                <a:latin typeface="Gill Sans MT" panose="020B0502020104020203" pitchFamily="34" charset="0"/>
              </a:rPr>
              <a:t>bei</a:t>
            </a:r>
            <a:r>
              <a:rPr lang="en-US" sz="1200" dirty="0">
                <a:solidFill>
                  <a:schemeClr val="tx1"/>
                </a:solidFill>
                <a:latin typeface="Gill Sans MT" panose="020B0502020104020203" pitchFamily="34" charset="0"/>
              </a:rPr>
              <a:t> Rat auf </a:t>
            </a:r>
            <a:r>
              <a:rPr lang="en-US" sz="1200" dirty="0" err="1">
                <a:solidFill>
                  <a:schemeClr val="tx1"/>
                </a:solidFill>
                <a:latin typeface="Gill Sans MT" panose="020B0502020104020203" pitchFamily="34" charset="0"/>
              </a:rPr>
              <a:t>Draht</a:t>
            </a:r>
            <a:r>
              <a:rPr lang="en-US" sz="1200" dirty="0">
                <a:solidFill>
                  <a:schemeClr val="tx1"/>
                </a:solidFill>
                <a:latin typeface="Gill Sans MT" panose="020B0502020104020203" pitchFamily="34" charset="0"/>
              </a:rPr>
              <a:t> 147</a:t>
            </a:r>
          </a:p>
          <a:p>
            <a:pPr marL="419100" indent="-285750">
              <a:buFont typeface="Wingdings" panose="05000000000000000000" pitchFamily="2" charset="2"/>
              <a:buChar char="§"/>
            </a:pPr>
            <a:r>
              <a:rPr lang="en-US" sz="1200" dirty="0">
                <a:solidFill>
                  <a:schemeClr val="tx1"/>
                </a:solidFill>
                <a:latin typeface="Gill Sans MT" panose="020B0502020104020203" pitchFamily="34" charset="0"/>
              </a:rPr>
              <a:t>Gib </a:t>
            </a:r>
            <a:r>
              <a:rPr lang="en-US" sz="1200" dirty="0" err="1">
                <a:solidFill>
                  <a:schemeClr val="tx1"/>
                </a:solidFill>
                <a:latin typeface="Gill Sans MT" panose="020B0502020104020203" pitchFamily="34" charset="0"/>
              </a:rPr>
              <a:t>keine</a:t>
            </a:r>
            <a:r>
              <a:rPr lang="en-US" sz="1200" dirty="0">
                <a:solidFill>
                  <a:schemeClr val="tx1"/>
                </a:solidFill>
                <a:latin typeface="Gill Sans MT" panose="020B0502020104020203" pitchFamily="34" charset="0"/>
              </a:rPr>
              <a:t> </a:t>
            </a:r>
            <a:r>
              <a:rPr lang="en-US" sz="1200" dirty="0" err="1">
                <a:solidFill>
                  <a:schemeClr val="tx1"/>
                </a:solidFill>
                <a:latin typeface="Gill Sans MT" panose="020B0502020104020203" pitchFamily="34" charset="0"/>
              </a:rPr>
              <a:t>persönlichen</a:t>
            </a:r>
            <a:r>
              <a:rPr lang="en-US" sz="1200" dirty="0">
                <a:solidFill>
                  <a:schemeClr val="tx1"/>
                </a:solidFill>
                <a:latin typeface="Gill Sans MT" panose="020B0502020104020203" pitchFamily="34" charset="0"/>
              </a:rPr>
              <a:t> </a:t>
            </a:r>
            <a:r>
              <a:rPr lang="en-US" sz="1200" dirty="0" err="1">
                <a:solidFill>
                  <a:schemeClr val="tx1"/>
                </a:solidFill>
                <a:latin typeface="Gill Sans MT" panose="020B0502020104020203" pitchFamily="34" charset="0"/>
              </a:rPr>
              <a:t>Daten</a:t>
            </a:r>
            <a:r>
              <a:rPr lang="en-US" sz="1200" dirty="0">
                <a:solidFill>
                  <a:schemeClr val="tx1"/>
                </a:solidFill>
                <a:latin typeface="Gill Sans MT" panose="020B0502020104020203" pitchFamily="34" charset="0"/>
              </a:rPr>
              <a:t> </a:t>
            </a:r>
            <a:r>
              <a:rPr lang="en-US" sz="1200" dirty="0" err="1">
                <a:solidFill>
                  <a:schemeClr val="tx1"/>
                </a:solidFill>
                <a:latin typeface="Gill Sans MT" panose="020B0502020104020203" pitchFamily="34" charset="0"/>
              </a:rPr>
              <a:t>oder</a:t>
            </a:r>
            <a:r>
              <a:rPr lang="en-US" sz="1200" dirty="0">
                <a:solidFill>
                  <a:schemeClr val="tx1"/>
                </a:solidFill>
                <a:latin typeface="Gill Sans MT" panose="020B0502020104020203" pitchFamily="34" charset="0"/>
              </a:rPr>
              <a:t> </a:t>
            </a:r>
            <a:r>
              <a:rPr lang="en-US" sz="1200" dirty="0" err="1">
                <a:solidFill>
                  <a:schemeClr val="tx1"/>
                </a:solidFill>
                <a:latin typeface="Gill Sans MT" panose="020B0502020104020203" pitchFamily="34" charset="0"/>
              </a:rPr>
              <a:t>nachteilige</a:t>
            </a:r>
            <a:r>
              <a:rPr lang="en-US" sz="1200" dirty="0">
                <a:solidFill>
                  <a:schemeClr val="tx1"/>
                </a:solidFill>
                <a:latin typeface="Gill Sans MT" panose="020B0502020104020203" pitchFamily="34" charset="0"/>
              </a:rPr>
              <a:t> </a:t>
            </a:r>
            <a:r>
              <a:rPr lang="en-US" sz="1200" dirty="0" err="1">
                <a:solidFill>
                  <a:schemeClr val="tx1"/>
                </a:solidFill>
                <a:latin typeface="Gill Sans MT" panose="020B0502020104020203" pitchFamily="34" charset="0"/>
              </a:rPr>
              <a:t>Fotos</a:t>
            </a:r>
            <a:r>
              <a:rPr lang="en-US" sz="1200" dirty="0">
                <a:solidFill>
                  <a:schemeClr val="tx1"/>
                </a:solidFill>
                <a:latin typeface="Gill Sans MT" panose="020B0502020104020203" pitchFamily="34" charset="0"/>
              </a:rPr>
              <a:t> von </a:t>
            </a:r>
            <a:r>
              <a:rPr lang="en-US" sz="1200" dirty="0" err="1">
                <a:solidFill>
                  <a:schemeClr val="tx1"/>
                </a:solidFill>
                <a:latin typeface="Gill Sans MT" panose="020B0502020104020203" pitchFamily="34" charset="0"/>
              </a:rPr>
              <a:t>dir</a:t>
            </a:r>
            <a:r>
              <a:rPr lang="en-US" sz="1200" dirty="0">
                <a:solidFill>
                  <a:schemeClr val="tx1"/>
                </a:solidFill>
                <a:latin typeface="Gill Sans MT" panose="020B0502020104020203" pitchFamily="34" charset="0"/>
              </a:rPr>
              <a:t> </a:t>
            </a:r>
            <a:r>
              <a:rPr lang="en-US" sz="1200" dirty="0" err="1">
                <a:solidFill>
                  <a:schemeClr val="tx1"/>
                </a:solidFill>
                <a:latin typeface="Gill Sans MT" panose="020B0502020104020203" pitchFamily="34" charset="0"/>
              </a:rPr>
              <a:t>weiter</a:t>
            </a:r>
            <a:r>
              <a:rPr lang="en-US" sz="1200" dirty="0">
                <a:solidFill>
                  <a:schemeClr val="tx1"/>
                </a:solidFill>
                <a:latin typeface="Gill Sans MT" panose="020B0502020104020203" pitchFamily="34" charset="0"/>
              </a:rPr>
              <a:t>!</a:t>
            </a:r>
          </a:p>
          <a:p>
            <a:pPr marL="419100" indent="-285750">
              <a:buFont typeface="Wingdings" panose="05000000000000000000" pitchFamily="2" charset="2"/>
              <a:buChar char="§"/>
            </a:pPr>
            <a:r>
              <a:rPr lang="en-US" sz="1200" dirty="0">
                <a:solidFill>
                  <a:schemeClr val="tx1"/>
                </a:solidFill>
                <a:latin typeface="Gill Sans MT" panose="020B0502020104020203" pitchFamily="34" charset="0"/>
              </a:rPr>
              <a:t>Bei </a:t>
            </a:r>
            <a:r>
              <a:rPr lang="en-US" sz="1200" dirty="0" err="1">
                <a:solidFill>
                  <a:schemeClr val="tx1"/>
                </a:solidFill>
                <a:latin typeface="Gill Sans MT" panose="020B0502020104020203" pitchFamily="34" charset="0"/>
              </a:rPr>
              <a:t>gefährlicher</a:t>
            </a:r>
            <a:r>
              <a:rPr lang="en-US" sz="1200" dirty="0">
                <a:solidFill>
                  <a:schemeClr val="tx1"/>
                </a:solidFill>
                <a:latin typeface="Gill Sans MT" panose="020B0502020104020203" pitchFamily="34" charset="0"/>
              </a:rPr>
              <a:t> </a:t>
            </a:r>
            <a:r>
              <a:rPr lang="en-US" sz="1200" dirty="0" err="1">
                <a:solidFill>
                  <a:schemeClr val="tx1"/>
                </a:solidFill>
                <a:latin typeface="Gill Sans MT" panose="020B0502020104020203" pitchFamily="34" charset="0"/>
              </a:rPr>
              <a:t>Drohung</a:t>
            </a:r>
            <a:r>
              <a:rPr lang="en-US" sz="1200" dirty="0">
                <a:solidFill>
                  <a:schemeClr val="tx1"/>
                </a:solidFill>
                <a:latin typeface="Gill Sans MT" panose="020B0502020104020203" pitchFamily="34" charset="0"/>
              </a:rPr>
              <a:t> und </a:t>
            </a:r>
            <a:r>
              <a:rPr lang="en-US" sz="1200" dirty="0" err="1">
                <a:solidFill>
                  <a:schemeClr val="tx1"/>
                </a:solidFill>
                <a:latin typeface="Gill Sans MT" panose="020B0502020104020203" pitchFamily="34" charset="0"/>
              </a:rPr>
              <a:t>Erpressung</a:t>
            </a:r>
            <a:r>
              <a:rPr lang="en-US" sz="1200" dirty="0">
                <a:solidFill>
                  <a:schemeClr val="tx1"/>
                </a:solidFill>
                <a:latin typeface="Gill Sans MT" panose="020B0502020104020203" pitchFamily="34" charset="0"/>
              </a:rPr>
              <a:t> </a:t>
            </a:r>
            <a:r>
              <a:rPr lang="en-US" sz="1200" dirty="0" err="1">
                <a:solidFill>
                  <a:schemeClr val="tx1"/>
                </a:solidFill>
                <a:latin typeface="Gill Sans MT" panose="020B0502020104020203" pitchFamily="34" charset="0"/>
              </a:rPr>
              <a:t>kontaktiere</a:t>
            </a:r>
            <a:r>
              <a:rPr lang="en-US" sz="1200" dirty="0">
                <a:solidFill>
                  <a:schemeClr val="tx1"/>
                </a:solidFill>
                <a:latin typeface="Gill Sans MT" panose="020B0502020104020203" pitchFamily="34" charset="0"/>
              </a:rPr>
              <a:t> die </a:t>
            </a:r>
            <a:r>
              <a:rPr lang="en-US" sz="1200" dirty="0" err="1">
                <a:solidFill>
                  <a:schemeClr val="tx1"/>
                </a:solidFill>
                <a:latin typeface="Gill Sans MT" panose="020B0502020104020203" pitchFamily="34" charset="0"/>
              </a:rPr>
              <a:t>Polizei</a:t>
            </a:r>
            <a:r>
              <a:rPr lang="en-US" sz="1200" dirty="0">
                <a:solidFill>
                  <a:schemeClr val="tx1"/>
                </a:solidFill>
                <a:latin typeface="Gill Sans MT" panose="020B0502020104020203" pitchFamily="34" charset="0"/>
              </a:rPr>
              <a:t>!</a:t>
            </a:r>
            <a:endParaRPr lang="de-AT" sz="1200" dirty="0">
              <a:solidFill>
                <a:schemeClr val="tx1"/>
              </a:solidFill>
              <a:latin typeface="Gill Sans MT" panose="020B0502020104020203" pitchFamily="34" charset="0"/>
            </a:endParaRPr>
          </a:p>
        </p:txBody>
      </p:sp>
      <p:sp>
        <p:nvSpPr>
          <p:cNvPr id="4" name="Foliennummernplatzhalter 3"/>
          <p:cNvSpPr>
            <a:spLocks noGrp="1"/>
          </p:cNvSpPr>
          <p:nvPr>
            <p:ph type="sldNum" sz="quarter" idx="10"/>
          </p:nvPr>
        </p:nvSpPr>
        <p:spPr/>
        <p:txBody>
          <a:bodyPr/>
          <a:lstStyle/>
          <a:p>
            <a:fld id="{5BC9136F-CA9D-4FE5-85DC-58A8F95C26FC}" type="slidenum">
              <a:rPr lang="de-AT" smtClean="0"/>
              <a:t>50</a:t>
            </a:fld>
            <a:endParaRPr lang="de-AT"/>
          </a:p>
        </p:txBody>
      </p:sp>
    </p:spTree>
    <p:extLst>
      <p:ext uri="{BB962C8B-B14F-4D97-AF65-F5344CB8AC3E}">
        <p14:creationId xmlns:p14="http://schemas.microsoft.com/office/powerpoint/2010/main" val="34875106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200" b="1" dirty="0">
                <a:solidFill>
                  <a:schemeClr val="tx1"/>
                </a:solidFill>
                <a:latin typeface="Gill Sans MT" panose="020B0502020104020203" pitchFamily="34" charset="0"/>
                <a:ea typeface="ＭＳ Ｐゴシック" panose="020B0600070205080204" pitchFamily="34" charset="-128"/>
              </a:rPr>
              <a:t>Cyber-Mobbing</a:t>
            </a:r>
            <a:r>
              <a:rPr lang="de-AT" sz="1200" dirty="0">
                <a:solidFill>
                  <a:schemeClr val="tx1"/>
                </a:solidFill>
                <a:latin typeface="Gill Sans MT" panose="020B0502020104020203" pitchFamily="34" charset="0"/>
                <a:ea typeface="ＭＳ Ｐゴシック" panose="020B0600070205080204" pitchFamily="34" charset="-128"/>
              </a:rPr>
              <a:t> = </a:t>
            </a:r>
            <a:r>
              <a:rPr lang="de-DE" sz="1200" dirty="0">
                <a:solidFill>
                  <a:schemeClr val="tx1"/>
                </a:solidFill>
                <a:latin typeface="Gill Sans MT" panose="020B0502020104020203" pitchFamily="34" charset="0"/>
              </a:rPr>
              <a:t>absichtliche Beleidigungen, Drohungen, Bloßstellen oder Belästigen anderer mithilfe des Internets</a:t>
            </a:r>
            <a:endParaRPr lang="de-AT" sz="1200" dirty="0">
              <a:solidFill>
                <a:schemeClr val="tx1"/>
              </a:solidFill>
              <a:latin typeface="Gill Sans MT" panose="020B0502020104020203" pitchFamily="34" charset="0"/>
              <a:ea typeface="ＭＳ Ｐゴシック"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AT" dirty="0"/>
          </a:p>
          <a:p>
            <a:pPr>
              <a:spcBef>
                <a:spcPts val="600"/>
              </a:spcBef>
              <a:buSzPct val="70000"/>
              <a:buFont typeface="Wingdings" panose="05000000000000000000" pitchFamily="2" charset="2"/>
              <a:buChar char="§"/>
              <a:defRPr/>
            </a:pPr>
            <a:r>
              <a:rPr lang="de-AT" sz="1200" dirty="0">
                <a:solidFill>
                  <a:schemeClr val="tx1"/>
                </a:solidFill>
                <a:latin typeface="Gill Sans MT" panose="020B0502020104020203" pitchFamily="34" charset="0"/>
                <a:ea typeface="ＭＳ Ｐゴシック" panose="020B0600070205080204" pitchFamily="34" charset="-128"/>
              </a:rPr>
              <a:t>Mobbing ist strafbar!</a:t>
            </a:r>
          </a:p>
          <a:p>
            <a:pPr>
              <a:spcBef>
                <a:spcPts val="600"/>
              </a:spcBef>
              <a:buSzPct val="70000"/>
              <a:buFont typeface="Wingdings" panose="05000000000000000000" pitchFamily="2" charset="2"/>
              <a:buChar char="§"/>
              <a:defRPr/>
            </a:pPr>
            <a:r>
              <a:rPr lang="de-AT" sz="1200" dirty="0">
                <a:solidFill>
                  <a:schemeClr val="tx1"/>
                </a:solidFill>
                <a:latin typeface="Gill Sans MT" panose="020B0502020104020203" pitchFamily="34" charset="0"/>
                <a:ea typeface="ＭＳ Ｐゴシック" panose="020B0600070205080204" pitchFamily="34" charset="-128"/>
              </a:rPr>
              <a:t>Oft ist den Täterinnen und Tätern nicht bewusst, wie verletzend ihre Übergriffe sind.</a:t>
            </a:r>
          </a:p>
          <a:p>
            <a:pPr>
              <a:spcBef>
                <a:spcPts val="600"/>
              </a:spcBef>
              <a:buSzPct val="70000"/>
              <a:buFont typeface="Wingdings" panose="05000000000000000000" pitchFamily="2" charset="2"/>
              <a:buChar char="§"/>
              <a:defRPr/>
            </a:pPr>
            <a:r>
              <a:rPr lang="de-AT" sz="1200" dirty="0">
                <a:solidFill>
                  <a:schemeClr val="tx1"/>
                </a:solidFill>
                <a:latin typeface="Gill Sans MT" panose="020B0502020104020203" pitchFamily="34" charset="0"/>
                <a:ea typeface="ＭＳ Ｐゴシック" panose="020B0600070205080204" pitchFamily="34" charset="-128"/>
              </a:rPr>
              <a:t>Unterstütze Opfer und versuche zu helfen! </a:t>
            </a:r>
          </a:p>
          <a:p>
            <a:pPr>
              <a:spcBef>
                <a:spcPts val="600"/>
              </a:spcBef>
              <a:buSzPct val="70000"/>
              <a:buFont typeface="Wingdings" panose="05000000000000000000" pitchFamily="2" charset="2"/>
              <a:buChar char="§"/>
              <a:defRPr/>
            </a:pPr>
            <a:r>
              <a:rPr lang="de-AT" sz="1200" dirty="0">
                <a:solidFill>
                  <a:schemeClr val="tx1"/>
                </a:solidFill>
                <a:latin typeface="Gill Sans MT" panose="020B0502020104020203" pitchFamily="34" charset="0"/>
                <a:ea typeface="ＭＳ Ｐゴシック" panose="020B0600070205080204" pitchFamily="34" charset="-128"/>
              </a:rPr>
              <a:t>Hole Hilfe bei Vertrauenspersonen.</a:t>
            </a:r>
            <a:endParaRPr lang="de-AT" dirty="0"/>
          </a:p>
          <a:p>
            <a:endParaRPr lang="de-AT" dirty="0"/>
          </a:p>
        </p:txBody>
      </p:sp>
      <p:sp>
        <p:nvSpPr>
          <p:cNvPr id="4" name="Foliennummernplatzhalter 3"/>
          <p:cNvSpPr>
            <a:spLocks noGrp="1"/>
          </p:cNvSpPr>
          <p:nvPr>
            <p:ph type="sldNum" sz="quarter" idx="10"/>
          </p:nvPr>
        </p:nvSpPr>
        <p:spPr/>
        <p:txBody>
          <a:bodyPr/>
          <a:lstStyle/>
          <a:p>
            <a:fld id="{5BC9136F-CA9D-4FE5-85DC-58A8F95C26FC}" type="slidenum">
              <a:rPr lang="de-AT" smtClean="0"/>
              <a:t>51</a:t>
            </a:fld>
            <a:endParaRPr lang="de-AT"/>
          </a:p>
        </p:txBody>
      </p:sp>
    </p:spTree>
    <p:extLst>
      <p:ext uri="{BB962C8B-B14F-4D97-AF65-F5344CB8AC3E}">
        <p14:creationId xmlns:p14="http://schemas.microsoft.com/office/powerpoint/2010/main" val="42837551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Bef>
                <a:spcPts val="600"/>
              </a:spcBef>
              <a:buSzPct val="70000"/>
              <a:defRPr/>
            </a:pPr>
            <a:r>
              <a:rPr lang="de-AT" sz="1200" b="1" dirty="0">
                <a:solidFill>
                  <a:schemeClr val="tx1"/>
                </a:solidFill>
                <a:latin typeface="Gill Sans MT" panose="020B0502020104020203" pitchFamily="34" charset="0"/>
                <a:ea typeface="ＭＳ Ｐゴシック" panose="020B0600070205080204" pitchFamily="34" charset="-128"/>
              </a:rPr>
              <a:t>Cyber-Mobbing</a:t>
            </a:r>
            <a:r>
              <a:rPr lang="de-AT" sz="1200" dirty="0">
                <a:solidFill>
                  <a:schemeClr val="tx1"/>
                </a:solidFill>
                <a:latin typeface="Gill Sans MT" panose="020B0502020104020203" pitchFamily="34" charset="0"/>
                <a:ea typeface="ＭＳ Ｐゴシック" panose="020B0600070205080204" pitchFamily="34" charset="-128"/>
              </a:rPr>
              <a:t> = </a:t>
            </a:r>
            <a:r>
              <a:rPr lang="de-DE" sz="1200" dirty="0">
                <a:solidFill>
                  <a:schemeClr val="tx1"/>
                </a:solidFill>
                <a:latin typeface="Gill Sans MT" panose="020B0502020104020203" pitchFamily="34" charset="0"/>
              </a:rPr>
              <a:t>absichtliches Beleidigen, Bedrohen, Bloßstellen oder Belästigen oder Ausgrenzen anderer über digitale Medien</a:t>
            </a:r>
            <a:endParaRPr lang="de-AT" sz="1200" dirty="0">
              <a:solidFill>
                <a:schemeClr val="tx1"/>
              </a:solidFill>
              <a:latin typeface="Gill Sans MT" panose="020B0502020104020203" pitchFamily="34" charset="0"/>
              <a:ea typeface="ＭＳ Ｐゴシック"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AT" dirty="0"/>
          </a:p>
          <a:p>
            <a:pPr>
              <a:spcBef>
                <a:spcPts val="600"/>
              </a:spcBef>
              <a:buSzPct val="70000"/>
              <a:buFont typeface="Wingdings" panose="05000000000000000000" pitchFamily="2" charset="2"/>
              <a:buChar char="§"/>
              <a:defRPr/>
            </a:pPr>
            <a:r>
              <a:rPr lang="de-AT" sz="1200" dirty="0">
                <a:solidFill>
                  <a:schemeClr val="tx1"/>
                </a:solidFill>
                <a:latin typeface="Gill Sans MT" panose="020B0502020104020203" pitchFamily="34" charset="0"/>
                <a:ea typeface="ＭＳ Ｐゴシック" panose="020B0600070205080204" pitchFamily="34" charset="-128"/>
              </a:rPr>
              <a:t>Mobbing ist strafbar!</a:t>
            </a:r>
          </a:p>
          <a:p>
            <a:pPr>
              <a:spcBef>
                <a:spcPts val="600"/>
              </a:spcBef>
              <a:buSzPct val="70000"/>
              <a:buFont typeface="Wingdings" panose="05000000000000000000" pitchFamily="2" charset="2"/>
              <a:buChar char="§"/>
              <a:defRPr/>
            </a:pPr>
            <a:r>
              <a:rPr lang="de-AT" sz="1200" dirty="0">
                <a:solidFill>
                  <a:schemeClr val="tx1"/>
                </a:solidFill>
                <a:latin typeface="Gill Sans MT" panose="020B0502020104020203" pitchFamily="34" charset="0"/>
                <a:ea typeface="ＭＳ Ｐゴシック" panose="020B0600070205080204" pitchFamily="34" charset="-128"/>
              </a:rPr>
              <a:t>Oft ist den Täterinnen und Tätern nicht bewusst, wie verletzend ihre Übergriffe sind.</a:t>
            </a:r>
          </a:p>
          <a:p>
            <a:pPr>
              <a:spcBef>
                <a:spcPts val="600"/>
              </a:spcBef>
              <a:buSzPct val="70000"/>
              <a:buFont typeface="Wingdings" panose="05000000000000000000" pitchFamily="2" charset="2"/>
              <a:buChar char="§"/>
              <a:defRPr/>
            </a:pPr>
            <a:r>
              <a:rPr lang="de-AT" sz="1200" dirty="0">
                <a:solidFill>
                  <a:schemeClr val="tx1"/>
                </a:solidFill>
                <a:latin typeface="Gill Sans MT" panose="020B0502020104020203" pitchFamily="34" charset="0"/>
                <a:ea typeface="ＭＳ Ｐゴシック" panose="020B0600070205080204" pitchFamily="34" charset="-128"/>
              </a:rPr>
              <a:t>Unterstütze Opfer und versuche zu helfen! </a:t>
            </a:r>
          </a:p>
          <a:p>
            <a:pPr>
              <a:spcBef>
                <a:spcPts val="600"/>
              </a:spcBef>
              <a:buSzPct val="70000"/>
              <a:buFont typeface="Wingdings" panose="05000000000000000000" pitchFamily="2" charset="2"/>
              <a:buChar char="§"/>
              <a:defRPr/>
            </a:pPr>
            <a:r>
              <a:rPr lang="de-AT" sz="1200" dirty="0">
                <a:solidFill>
                  <a:schemeClr val="tx1"/>
                </a:solidFill>
                <a:latin typeface="Gill Sans MT" panose="020B0502020104020203" pitchFamily="34" charset="0"/>
                <a:ea typeface="ＭＳ Ｐゴシック" panose="020B0600070205080204" pitchFamily="34" charset="-128"/>
              </a:rPr>
              <a:t>Hole Hilfe bei Vertrauenspersonen.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dirty="0"/>
          </a:p>
        </p:txBody>
      </p:sp>
      <p:sp>
        <p:nvSpPr>
          <p:cNvPr id="4" name="Foliennummernplatzhalter 3"/>
          <p:cNvSpPr>
            <a:spLocks noGrp="1"/>
          </p:cNvSpPr>
          <p:nvPr>
            <p:ph type="sldNum" sz="quarter" idx="10"/>
          </p:nvPr>
        </p:nvSpPr>
        <p:spPr/>
        <p:txBody>
          <a:bodyPr/>
          <a:lstStyle/>
          <a:p>
            <a:fld id="{5BC9136F-CA9D-4FE5-85DC-58A8F95C26FC}" type="slidenum">
              <a:rPr lang="de-AT" smtClean="0"/>
              <a:t>52</a:t>
            </a:fld>
            <a:endParaRPr lang="de-AT"/>
          </a:p>
        </p:txBody>
      </p:sp>
    </p:spTree>
    <p:extLst>
      <p:ext uri="{BB962C8B-B14F-4D97-AF65-F5344CB8AC3E}">
        <p14:creationId xmlns:p14="http://schemas.microsoft.com/office/powerpoint/2010/main" val="3292110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de-AT" dirty="0"/>
              <a:t>Schritt: Bemerken, wenn etwas passiert, das nicht ok ist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de-AT" dirty="0"/>
              <a:t>Schritt: Interpretieren – hier muss man etwas tun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de-AT" dirty="0"/>
              <a:t>Schritt: Bereitschaft, sich verantwortlich zu fühlen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de-AT" dirty="0"/>
              <a:t>Schritt: Wissen, was helfen kann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de-AT" dirty="0"/>
              <a:t>Schritt: Helfen, so dass es hilft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AT" dirty="0"/>
          </a:p>
          <a:p>
            <a:r>
              <a:rPr lang="de-AT" sz="1200" b="0" i="0" kern="1200" dirty="0">
                <a:solidFill>
                  <a:schemeClr val="tx1"/>
                </a:solidFill>
                <a:effectLst/>
                <a:latin typeface="+mn-lt"/>
                <a:ea typeface="+mn-ea"/>
                <a:cs typeface="+mn-cs"/>
              </a:rPr>
              <a:t>Bild: </a:t>
            </a:r>
            <a:r>
              <a:rPr lang="de-AT" sz="1200" kern="1200" dirty="0">
                <a:solidFill>
                  <a:schemeClr val="tx1"/>
                </a:solidFill>
                <a:effectLst/>
                <a:latin typeface="+mn-lt"/>
                <a:ea typeface="+mn-ea"/>
                <a:cs typeface="+mn-cs"/>
                <a:hlinkClick r:id="rId3"/>
              </a:rPr>
              <a:t>Alexas_Fotos</a:t>
            </a:r>
            <a:r>
              <a:rPr lang="de-AT" sz="1200" kern="1200" dirty="0">
                <a:solidFill>
                  <a:schemeClr val="tx1"/>
                </a:solidFill>
                <a:effectLst/>
                <a:latin typeface="+mn-lt"/>
                <a:ea typeface="+mn-ea"/>
                <a:cs typeface="+mn-cs"/>
              </a:rPr>
              <a:t> / </a:t>
            </a:r>
            <a:r>
              <a:rPr lang="de-AT" sz="1200" kern="1200" dirty="0" err="1">
                <a:solidFill>
                  <a:schemeClr val="tx1"/>
                </a:solidFill>
                <a:effectLst/>
                <a:latin typeface="+mn-lt"/>
                <a:ea typeface="+mn-ea"/>
                <a:cs typeface="+mn-cs"/>
              </a:rPr>
              <a:t>pixabay</a:t>
            </a:r>
            <a:endParaRPr lang="de-AT" dirty="0"/>
          </a:p>
        </p:txBody>
      </p:sp>
      <p:sp>
        <p:nvSpPr>
          <p:cNvPr id="4" name="Foliennummernplatzhalter 3"/>
          <p:cNvSpPr>
            <a:spLocks noGrp="1"/>
          </p:cNvSpPr>
          <p:nvPr>
            <p:ph type="sldNum" sz="quarter" idx="10"/>
          </p:nvPr>
        </p:nvSpPr>
        <p:spPr/>
        <p:txBody>
          <a:bodyPr/>
          <a:lstStyle/>
          <a:p>
            <a:fld id="{5BC9136F-CA9D-4FE5-85DC-58A8F95C26FC}" type="slidenum">
              <a:rPr lang="de-AT" smtClean="0"/>
              <a:t>53</a:t>
            </a:fld>
            <a:endParaRPr lang="de-AT"/>
          </a:p>
        </p:txBody>
      </p:sp>
    </p:spTree>
    <p:extLst>
      <p:ext uri="{BB962C8B-B14F-4D97-AF65-F5344CB8AC3E}">
        <p14:creationId xmlns:p14="http://schemas.microsoft.com/office/powerpoint/2010/main" val="24086416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de-AT" dirty="0"/>
              <a:t>Schritt: Bemerken, wenn etwas passiert, was nicht ok ist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de-AT" dirty="0"/>
              <a:t>Schritt: Interpretieren – hier muss man etwas tun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de-AT" dirty="0"/>
              <a:t>Schritt: Bereitschaft, sich verantwortlich zu fühlen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de-AT" dirty="0"/>
              <a:t>Schritt: Wissen, was helfen kann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de-AT" dirty="0"/>
              <a:t>Schritt: Helfen, so dass es hilft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de-AT" dirty="0"/>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Beratungsstellen: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dirty="0"/>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147 Rat auf Draht</a:t>
            </a:r>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Beratungsstelle Hass im Netz / ZARA</a:t>
            </a:r>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Stopline.at</a:t>
            </a:r>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Internet-Ombudsstelle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de-AT" dirty="0"/>
          </a:p>
        </p:txBody>
      </p:sp>
      <p:sp>
        <p:nvSpPr>
          <p:cNvPr id="4" name="Foliennummernplatzhalter 3"/>
          <p:cNvSpPr>
            <a:spLocks noGrp="1"/>
          </p:cNvSpPr>
          <p:nvPr>
            <p:ph type="sldNum" sz="quarter" idx="10"/>
          </p:nvPr>
        </p:nvSpPr>
        <p:spPr/>
        <p:txBody>
          <a:bodyPr/>
          <a:lstStyle/>
          <a:p>
            <a:fld id="{5BC9136F-CA9D-4FE5-85DC-58A8F95C26FC}" type="slidenum">
              <a:rPr lang="de-AT" smtClean="0"/>
              <a:t>54</a:t>
            </a:fld>
            <a:endParaRPr lang="de-AT"/>
          </a:p>
        </p:txBody>
      </p:sp>
    </p:spTree>
    <p:extLst>
      <p:ext uri="{BB962C8B-B14F-4D97-AF65-F5344CB8AC3E}">
        <p14:creationId xmlns:p14="http://schemas.microsoft.com/office/powerpoint/2010/main" val="15134218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pPr indent="-228600">
              <a:spcBef>
                <a:spcPts val="600"/>
              </a:spcBef>
              <a:buFont typeface="Arial" panose="020B0604020202020204" pitchFamily="34" charset="0"/>
              <a:buChar char="•"/>
            </a:pPr>
            <a:r>
              <a:rPr lang="en-US" altLang="de-DE" sz="1200" b="1" dirty="0" err="1">
                <a:solidFill>
                  <a:schemeClr val="tx1"/>
                </a:solidFill>
              </a:rPr>
              <a:t>Sofort</a:t>
            </a:r>
            <a:r>
              <a:rPr lang="en-US" altLang="de-DE" sz="1200" b="1" dirty="0">
                <a:solidFill>
                  <a:schemeClr val="tx1"/>
                </a:solidFill>
              </a:rPr>
              <a:t> </a:t>
            </a:r>
            <a:r>
              <a:rPr lang="en-US" altLang="de-DE" sz="1200" b="1" dirty="0" err="1">
                <a:solidFill>
                  <a:schemeClr val="tx1"/>
                </a:solidFill>
              </a:rPr>
              <a:t>sperren</a:t>
            </a:r>
            <a:r>
              <a:rPr lang="en-US" altLang="de-DE" sz="1200" b="1" dirty="0">
                <a:solidFill>
                  <a:schemeClr val="tx1"/>
                </a:solidFill>
              </a:rPr>
              <a:t> </a:t>
            </a:r>
            <a:r>
              <a:rPr lang="en-US" altLang="de-DE" sz="1200" b="1" dirty="0" err="1">
                <a:solidFill>
                  <a:schemeClr val="tx1"/>
                </a:solidFill>
              </a:rPr>
              <a:t>lassen</a:t>
            </a:r>
            <a:r>
              <a:rPr lang="en-US" altLang="de-DE" sz="1200" b="1" dirty="0">
                <a:solidFill>
                  <a:schemeClr val="tx1"/>
                </a:solidFill>
              </a:rPr>
              <a:t>! </a:t>
            </a:r>
            <a:r>
              <a:rPr lang="en-US" altLang="de-DE" sz="1200" dirty="0">
                <a:solidFill>
                  <a:schemeClr val="tx1"/>
                </a:solidFill>
              </a:rPr>
              <a:t>(</a:t>
            </a:r>
            <a:r>
              <a:rPr lang="en-US" altLang="de-DE" sz="1200" dirty="0" err="1">
                <a:solidFill>
                  <a:schemeClr val="tx1"/>
                </a:solidFill>
              </a:rPr>
              <a:t>verloren</a:t>
            </a:r>
            <a:r>
              <a:rPr lang="en-US" altLang="de-DE" sz="1200" dirty="0">
                <a:solidFill>
                  <a:schemeClr val="tx1"/>
                </a:solidFill>
              </a:rPr>
              <a:t>/</a:t>
            </a:r>
            <a:r>
              <a:rPr lang="en-US" altLang="de-DE" sz="1200" dirty="0" err="1">
                <a:solidFill>
                  <a:schemeClr val="tx1"/>
                </a:solidFill>
              </a:rPr>
              <a:t>gestohlen</a:t>
            </a:r>
            <a:r>
              <a:rPr lang="en-US" altLang="de-DE" sz="1200" dirty="0">
                <a:solidFill>
                  <a:schemeClr val="tx1"/>
                </a:solidFill>
              </a:rPr>
              <a:t>?)</a:t>
            </a:r>
          </a:p>
          <a:p>
            <a:pPr indent="-228600">
              <a:spcBef>
                <a:spcPts val="600"/>
              </a:spcBef>
              <a:buFont typeface="Arial" panose="020B0604020202020204" pitchFamily="34" charset="0"/>
              <a:buChar char="•"/>
            </a:pPr>
            <a:r>
              <a:rPr lang="en-US" altLang="de-DE" sz="1200" dirty="0">
                <a:solidFill>
                  <a:schemeClr val="tx1"/>
                </a:solidFill>
              </a:rPr>
              <a:t>Das </a:t>
            </a:r>
            <a:r>
              <a:rPr lang="en-US" altLang="de-DE" sz="1200" b="1" dirty="0" err="1">
                <a:solidFill>
                  <a:schemeClr val="tx1"/>
                </a:solidFill>
              </a:rPr>
              <a:t>Kundenkennwort</a:t>
            </a:r>
            <a:r>
              <a:rPr lang="en-US" altLang="de-DE" sz="1200" dirty="0">
                <a:solidFill>
                  <a:schemeClr val="tx1"/>
                </a:solidFill>
              </a:rPr>
              <a:t> </a:t>
            </a:r>
            <a:r>
              <a:rPr lang="en-US" altLang="de-DE" sz="1200" dirty="0" err="1">
                <a:solidFill>
                  <a:schemeClr val="tx1"/>
                </a:solidFill>
              </a:rPr>
              <a:t>ist</a:t>
            </a:r>
            <a:r>
              <a:rPr lang="en-US" altLang="de-DE" sz="1200" dirty="0">
                <a:solidFill>
                  <a:schemeClr val="tx1"/>
                </a:solidFill>
              </a:rPr>
              <a:t> </a:t>
            </a:r>
            <a:r>
              <a:rPr lang="en-US" altLang="de-DE" sz="1200" dirty="0" err="1">
                <a:solidFill>
                  <a:schemeClr val="tx1"/>
                </a:solidFill>
              </a:rPr>
              <a:t>erforderlich</a:t>
            </a:r>
            <a:r>
              <a:rPr lang="en-US" altLang="de-DE" sz="1200" dirty="0">
                <a:solidFill>
                  <a:schemeClr val="tx1"/>
                </a:solidFill>
              </a:rPr>
              <a:t>!</a:t>
            </a:r>
          </a:p>
          <a:p>
            <a:pPr indent="-228600">
              <a:spcBef>
                <a:spcPts val="600"/>
              </a:spcBef>
              <a:buFont typeface="Arial" panose="020B0604020202020204" pitchFamily="34" charset="0"/>
              <a:buChar char="•"/>
            </a:pPr>
            <a:r>
              <a:rPr lang="en-US" altLang="de-DE" sz="1200" dirty="0">
                <a:solidFill>
                  <a:schemeClr val="tx1"/>
                </a:solidFill>
              </a:rPr>
              <a:t>Bei </a:t>
            </a:r>
            <a:r>
              <a:rPr lang="en-US" altLang="de-DE" sz="1200" dirty="0" err="1">
                <a:solidFill>
                  <a:schemeClr val="tx1"/>
                </a:solidFill>
              </a:rPr>
              <a:t>Wertkartenhandys</a:t>
            </a:r>
            <a:r>
              <a:rPr lang="en-US" altLang="de-DE" sz="1200" dirty="0">
                <a:solidFill>
                  <a:schemeClr val="tx1"/>
                </a:solidFill>
              </a:rPr>
              <a:t> </a:t>
            </a:r>
            <a:r>
              <a:rPr lang="en-US" altLang="de-DE" sz="1200" dirty="0" err="1">
                <a:solidFill>
                  <a:schemeClr val="tx1"/>
                </a:solidFill>
              </a:rPr>
              <a:t>geht</a:t>
            </a:r>
            <a:r>
              <a:rPr lang="en-US" altLang="de-DE" sz="1200" dirty="0">
                <a:solidFill>
                  <a:schemeClr val="tx1"/>
                </a:solidFill>
              </a:rPr>
              <a:t> das </a:t>
            </a:r>
            <a:r>
              <a:rPr lang="en-US" altLang="de-DE" sz="1200" b="1" dirty="0" err="1">
                <a:solidFill>
                  <a:schemeClr val="tx1"/>
                </a:solidFill>
              </a:rPr>
              <a:t>Guthaben</a:t>
            </a:r>
            <a:r>
              <a:rPr lang="en-US" altLang="de-DE" sz="1200" dirty="0">
                <a:solidFill>
                  <a:schemeClr val="tx1"/>
                </a:solidFill>
              </a:rPr>
              <a:t> </a:t>
            </a:r>
            <a:r>
              <a:rPr lang="en-US" altLang="de-DE" sz="1200" dirty="0" err="1">
                <a:solidFill>
                  <a:schemeClr val="tx1"/>
                </a:solidFill>
              </a:rPr>
              <a:t>verloren</a:t>
            </a:r>
            <a:endParaRPr lang="en-US" altLang="de-DE" sz="1200" dirty="0">
              <a:solidFill>
                <a:schemeClr val="tx1"/>
              </a:solidFill>
            </a:endParaRPr>
          </a:p>
          <a:p>
            <a:pPr indent="-228600">
              <a:spcBef>
                <a:spcPts val="600"/>
              </a:spcBef>
              <a:buFont typeface="Arial" panose="020B0604020202020204" pitchFamily="34" charset="0"/>
              <a:buChar char="•"/>
            </a:pPr>
            <a:r>
              <a:rPr lang="en-US" altLang="de-DE" sz="1200" b="1" dirty="0" err="1">
                <a:solidFill>
                  <a:schemeClr val="tx1"/>
                </a:solidFill>
              </a:rPr>
              <a:t>Anzeige</a:t>
            </a:r>
            <a:r>
              <a:rPr lang="en-US" altLang="de-DE" sz="1200" dirty="0">
                <a:solidFill>
                  <a:schemeClr val="tx1"/>
                </a:solidFill>
              </a:rPr>
              <a:t> </a:t>
            </a:r>
            <a:r>
              <a:rPr lang="en-US" altLang="de-DE" sz="1200" dirty="0" err="1">
                <a:solidFill>
                  <a:schemeClr val="tx1"/>
                </a:solidFill>
              </a:rPr>
              <a:t>bei</a:t>
            </a:r>
            <a:r>
              <a:rPr lang="en-US" altLang="de-DE" sz="1200" dirty="0">
                <a:solidFill>
                  <a:schemeClr val="tx1"/>
                </a:solidFill>
              </a:rPr>
              <a:t> der </a:t>
            </a:r>
            <a:r>
              <a:rPr lang="en-US" altLang="de-DE" sz="1200" dirty="0" err="1">
                <a:solidFill>
                  <a:schemeClr val="tx1"/>
                </a:solidFill>
              </a:rPr>
              <a:t>Polizei</a:t>
            </a:r>
            <a:r>
              <a:rPr lang="en-US" altLang="de-DE" sz="1200" dirty="0">
                <a:solidFill>
                  <a:schemeClr val="tx1"/>
                </a:solidFill>
              </a:rPr>
              <a:t> </a:t>
            </a:r>
            <a:r>
              <a:rPr lang="en-US" altLang="de-DE" sz="1200" dirty="0" err="1">
                <a:solidFill>
                  <a:schemeClr val="tx1"/>
                </a:solidFill>
              </a:rPr>
              <a:t>erstatten</a:t>
            </a:r>
            <a:br>
              <a:rPr lang="en-US" altLang="de-DE" sz="1200" dirty="0">
                <a:solidFill>
                  <a:schemeClr val="tx1"/>
                </a:solidFill>
              </a:rPr>
            </a:br>
            <a:r>
              <a:rPr lang="en-US" altLang="de-DE" sz="1200" dirty="0">
                <a:solidFill>
                  <a:schemeClr val="tx1"/>
                </a:solidFill>
              </a:rPr>
              <a:t>(IMEI-</a:t>
            </a:r>
            <a:r>
              <a:rPr lang="en-US" altLang="de-DE" sz="1200" dirty="0" err="1">
                <a:solidFill>
                  <a:schemeClr val="tx1"/>
                </a:solidFill>
              </a:rPr>
              <a:t>Nummer</a:t>
            </a:r>
            <a:r>
              <a:rPr lang="en-US" altLang="de-DE" sz="1200" dirty="0">
                <a:solidFill>
                  <a:schemeClr val="tx1"/>
                </a:solidFill>
              </a:rPr>
              <a:t> </a:t>
            </a:r>
            <a:r>
              <a:rPr lang="en-US" altLang="de-DE" sz="1200" dirty="0" err="1">
                <a:solidFill>
                  <a:schemeClr val="tx1"/>
                </a:solidFill>
              </a:rPr>
              <a:t>herausfinden</a:t>
            </a:r>
            <a:r>
              <a:rPr lang="en-US" altLang="de-DE" sz="1200" dirty="0">
                <a:solidFill>
                  <a:schemeClr val="tx1"/>
                </a:solidFill>
              </a:rPr>
              <a:t>: *#06#)</a:t>
            </a:r>
          </a:p>
          <a:p>
            <a:pPr indent="-228600">
              <a:spcBef>
                <a:spcPts val="600"/>
              </a:spcBef>
              <a:buFont typeface="Arial" panose="020B0604020202020204" pitchFamily="34" charset="0"/>
              <a:buChar char="•"/>
            </a:pPr>
            <a:r>
              <a:rPr lang="en-US" altLang="de-DE" sz="1200" dirty="0" err="1">
                <a:solidFill>
                  <a:schemeClr val="tx1"/>
                </a:solidFill>
              </a:rPr>
              <a:t>Vorsorgen</a:t>
            </a:r>
            <a:r>
              <a:rPr lang="en-US" altLang="de-DE" sz="1200" dirty="0">
                <a:solidFill>
                  <a:schemeClr val="tx1"/>
                </a:solidFill>
              </a:rPr>
              <a:t>: Handy in </a:t>
            </a:r>
            <a:r>
              <a:rPr lang="en-US" altLang="de-DE" sz="1200" dirty="0" err="1">
                <a:solidFill>
                  <a:schemeClr val="tx1"/>
                </a:solidFill>
              </a:rPr>
              <a:t>Situationen</a:t>
            </a:r>
            <a:r>
              <a:rPr lang="en-US" altLang="de-DE" sz="1200" dirty="0">
                <a:solidFill>
                  <a:schemeClr val="tx1"/>
                </a:solidFill>
              </a:rPr>
              <a:t> </a:t>
            </a:r>
            <a:r>
              <a:rPr lang="en-US" altLang="de-DE" sz="1200" dirty="0" err="1">
                <a:solidFill>
                  <a:schemeClr val="tx1"/>
                </a:solidFill>
              </a:rPr>
              <a:t>mit</a:t>
            </a:r>
            <a:r>
              <a:rPr lang="en-US" altLang="de-DE" sz="1200" dirty="0">
                <a:solidFill>
                  <a:schemeClr val="tx1"/>
                </a:solidFill>
              </a:rPr>
              <a:t> </a:t>
            </a:r>
            <a:r>
              <a:rPr lang="en-US" altLang="de-DE" sz="1200" dirty="0" err="1">
                <a:solidFill>
                  <a:schemeClr val="tx1"/>
                </a:solidFill>
              </a:rPr>
              <a:t>großer</a:t>
            </a:r>
            <a:r>
              <a:rPr lang="en-US" altLang="de-DE" sz="1200" dirty="0">
                <a:solidFill>
                  <a:schemeClr val="tx1"/>
                </a:solidFill>
              </a:rPr>
              <a:t> </a:t>
            </a:r>
            <a:r>
              <a:rPr lang="en-US" altLang="de-DE" sz="1200" dirty="0" err="1">
                <a:solidFill>
                  <a:schemeClr val="tx1"/>
                </a:solidFill>
              </a:rPr>
              <a:t>Diebstahlgefahr</a:t>
            </a:r>
            <a:r>
              <a:rPr lang="en-US" altLang="de-DE" sz="1200" dirty="0">
                <a:solidFill>
                  <a:schemeClr val="tx1"/>
                </a:solidFill>
              </a:rPr>
              <a:t> </a:t>
            </a:r>
            <a:r>
              <a:rPr lang="en-US" altLang="de-DE" sz="1200" dirty="0" err="1">
                <a:solidFill>
                  <a:schemeClr val="tx1"/>
                </a:solidFill>
              </a:rPr>
              <a:t>ausschalten</a:t>
            </a:r>
            <a:r>
              <a:rPr lang="en-US" altLang="de-DE" sz="1200" dirty="0">
                <a:solidFill>
                  <a:schemeClr val="tx1"/>
                </a:solidFill>
              </a:rPr>
              <a:t>, </a:t>
            </a:r>
            <a:r>
              <a:rPr lang="en-US" altLang="de-DE" sz="1200" b="1" dirty="0">
                <a:solidFill>
                  <a:schemeClr val="tx1"/>
                </a:solidFill>
              </a:rPr>
              <a:t>PIN-Code-</a:t>
            </a:r>
            <a:r>
              <a:rPr lang="en-US" altLang="de-DE" sz="1200" b="1" dirty="0" err="1">
                <a:solidFill>
                  <a:schemeClr val="tx1"/>
                </a:solidFill>
              </a:rPr>
              <a:t>Sicherung</a:t>
            </a:r>
            <a:r>
              <a:rPr lang="en-US" altLang="de-DE" sz="1200" b="1" dirty="0">
                <a:solidFill>
                  <a:schemeClr val="tx1"/>
                </a:solidFill>
              </a:rPr>
              <a:t>, </a:t>
            </a:r>
            <a:r>
              <a:rPr lang="en-US" altLang="de-DE" sz="1200" b="1" dirty="0" err="1">
                <a:solidFill>
                  <a:schemeClr val="tx1"/>
                </a:solidFill>
              </a:rPr>
              <a:t>Sperrmuster</a:t>
            </a:r>
            <a:r>
              <a:rPr lang="en-US" altLang="de-DE" sz="1200" b="1" dirty="0">
                <a:solidFill>
                  <a:schemeClr val="tx1"/>
                </a:solidFill>
              </a:rPr>
              <a:t>, Fingerprint</a:t>
            </a:r>
          </a:p>
          <a:p>
            <a:pPr indent="-228600">
              <a:spcBef>
                <a:spcPts val="600"/>
              </a:spcBef>
              <a:buFont typeface="Arial" panose="020B0604020202020204" pitchFamily="34" charset="0"/>
              <a:buChar char="•"/>
            </a:pPr>
            <a:r>
              <a:rPr lang="en-US" altLang="de-DE" sz="1200" dirty="0" err="1">
                <a:solidFill>
                  <a:schemeClr val="tx1"/>
                </a:solidFill>
              </a:rPr>
              <a:t>Vorbeugen</a:t>
            </a:r>
            <a:r>
              <a:rPr lang="en-US" altLang="de-DE" sz="1200" dirty="0">
                <a:solidFill>
                  <a:schemeClr val="tx1"/>
                </a:solidFill>
              </a:rPr>
              <a:t>: </a:t>
            </a:r>
            <a:r>
              <a:rPr lang="en-US" altLang="de-DE" sz="1200" b="1" dirty="0" err="1">
                <a:solidFill>
                  <a:schemeClr val="tx1"/>
                </a:solidFill>
              </a:rPr>
              <a:t>Handyortung</a:t>
            </a:r>
            <a:r>
              <a:rPr lang="en-US" altLang="de-DE" sz="1200" dirty="0">
                <a:solidFill>
                  <a:schemeClr val="tx1"/>
                </a:solidFill>
              </a:rPr>
              <a:t> </a:t>
            </a:r>
            <a:r>
              <a:rPr lang="en-US" altLang="de-DE" sz="1200" dirty="0" err="1">
                <a:solidFill>
                  <a:schemeClr val="tx1"/>
                </a:solidFill>
              </a:rPr>
              <a:t>aktivieren</a:t>
            </a:r>
            <a:r>
              <a:rPr lang="en-US" altLang="de-DE" sz="1200" dirty="0">
                <a:solidFill>
                  <a:schemeClr val="tx1"/>
                </a:solidFill>
              </a:rPr>
              <a:t>, </a:t>
            </a:r>
            <a:r>
              <a:rPr lang="en-US" altLang="de-DE" sz="1200" b="1" dirty="0" err="1">
                <a:solidFill>
                  <a:schemeClr val="tx1"/>
                </a:solidFill>
              </a:rPr>
              <a:t>Daten</a:t>
            </a:r>
            <a:r>
              <a:rPr lang="en-US" altLang="de-DE" sz="1200" b="1" dirty="0">
                <a:solidFill>
                  <a:schemeClr val="tx1"/>
                </a:solidFill>
              </a:rPr>
              <a:t>-Backup</a:t>
            </a:r>
            <a:r>
              <a:rPr lang="en-US" altLang="de-DE" sz="1200" dirty="0">
                <a:solidFill>
                  <a:schemeClr val="tx1"/>
                </a:solidFill>
              </a:rPr>
              <a:t> </a:t>
            </a:r>
            <a:r>
              <a:rPr lang="en-US" altLang="de-DE" sz="1200" dirty="0" err="1">
                <a:solidFill>
                  <a:schemeClr val="tx1"/>
                </a:solidFill>
              </a:rPr>
              <a:t>anlegen</a:t>
            </a:r>
            <a:endParaRPr lang="en-US" altLang="de-DE" sz="1200" dirty="0">
              <a:solidFill>
                <a:schemeClr val="tx1"/>
              </a:solidFill>
            </a:endParaRPr>
          </a:p>
          <a:p>
            <a:pPr indent="-228600">
              <a:buFont typeface="Arial" panose="020B0604020202020204" pitchFamily="34" charset="0"/>
              <a:buChar char="•"/>
            </a:pPr>
            <a:endParaRPr lang="en-US" sz="1200" dirty="0">
              <a:solidFill>
                <a:schemeClr val="tx1"/>
              </a:solidFill>
            </a:endParaRPr>
          </a:p>
          <a:p>
            <a:endParaRPr lang="de-AT" sz="1100" dirty="0">
              <a:solidFill>
                <a:schemeClr val="tx1"/>
              </a:solidFill>
            </a:endParaRPr>
          </a:p>
          <a:p>
            <a:endParaRPr lang="de-DE" dirty="0"/>
          </a:p>
        </p:txBody>
      </p:sp>
      <p:sp>
        <p:nvSpPr>
          <p:cNvPr id="4" name="Foliennummernplatzhalter 3"/>
          <p:cNvSpPr>
            <a:spLocks noGrp="1"/>
          </p:cNvSpPr>
          <p:nvPr>
            <p:ph type="sldNum" sz="quarter" idx="10"/>
          </p:nvPr>
        </p:nvSpPr>
        <p:spPr/>
        <p:txBody>
          <a:bodyPr/>
          <a:lstStyle/>
          <a:p>
            <a:fld id="{5BC9136F-CA9D-4FE5-85DC-58A8F95C26FC}" type="slidenum">
              <a:rPr lang="de-AT" smtClean="0"/>
              <a:t>55</a:t>
            </a:fld>
            <a:endParaRPr lang="de-AT"/>
          </a:p>
        </p:txBody>
      </p:sp>
    </p:spTree>
    <p:extLst>
      <p:ext uri="{BB962C8B-B14F-4D97-AF65-F5344CB8AC3E}">
        <p14:creationId xmlns:p14="http://schemas.microsoft.com/office/powerpoint/2010/main" val="185704622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indent="-228600">
              <a:spcBef>
                <a:spcPts val="600"/>
              </a:spcBef>
              <a:buFont typeface="Arial" panose="020B0604020202020204" pitchFamily="34" charset="0"/>
              <a:buChar char="•"/>
            </a:pPr>
            <a:r>
              <a:rPr lang="en-US" altLang="de-DE" sz="1200" b="1" dirty="0" err="1">
                <a:solidFill>
                  <a:schemeClr val="tx1"/>
                </a:solidFill>
              </a:rPr>
              <a:t>Sofort</a:t>
            </a:r>
            <a:r>
              <a:rPr lang="en-US" altLang="de-DE" sz="1200" b="1" dirty="0">
                <a:solidFill>
                  <a:schemeClr val="tx1"/>
                </a:solidFill>
              </a:rPr>
              <a:t> </a:t>
            </a:r>
            <a:r>
              <a:rPr lang="en-US" altLang="de-DE" sz="1200" b="1" dirty="0" err="1">
                <a:solidFill>
                  <a:schemeClr val="tx1"/>
                </a:solidFill>
              </a:rPr>
              <a:t>sperren</a:t>
            </a:r>
            <a:r>
              <a:rPr lang="en-US" altLang="de-DE" sz="1200" b="1" dirty="0">
                <a:solidFill>
                  <a:schemeClr val="tx1"/>
                </a:solidFill>
              </a:rPr>
              <a:t> </a:t>
            </a:r>
            <a:r>
              <a:rPr lang="en-US" altLang="de-DE" sz="1200" b="1" dirty="0" err="1">
                <a:solidFill>
                  <a:schemeClr val="tx1"/>
                </a:solidFill>
              </a:rPr>
              <a:t>lassen</a:t>
            </a:r>
            <a:r>
              <a:rPr lang="en-US" altLang="de-DE" sz="1200" b="1" dirty="0">
                <a:solidFill>
                  <a:schemeClr val="tx1"/>
                </a:solidFill>
              </a:rPr>
              <a:t>! </a:t>
            </a:r>
            <a:r>
              <a:rPr lang="en-US" altLang="de-DE" sz="1200" dirty="0">
                <a:solidFill>
                  <a:schemeClr val="tx1"/>
                </a:solidFill>
              </a:rPr>
              <a:t>(</a:t>
            </a:r>
            <a:r>
              <a:rPr lang="en-US" altLang="de-DE" sz="1200" dirty="0" err="1">
                <a:solidFill>
                  <a:schemeClr val="tx1"/>
                </a:solidFill>
              </a:rPr>
              <a:t>verloren</a:t>
            </a:r>
            <a:r>
              <a:rPr lang="en-US" altLang="de-DE" sz="1200" dirty="0">
                <a:solidFill>
                  <a:schemeClr val="tx1"/>
                </a:solidFill>
              </a:rPr>
              <a:t>/</a:t>
            </a:r>
            <a:r>
              <a:rPr lang="en-US" altLang="de-DE" sz="1200" dirty="0" err="1">
                <a:solidFill>
                  <a:schemeClr val="tx1"/>
                </a:solidFill>
              </a:rPr>
              <a:t>gestohlen</a:t>
            </a:r>
            <a:r>
              <a:rPr lang="en-US" altLang="de-DE" sz="1200" dirty="0">
                <a:solidFill>
                  <a:schemeClr val="tx1"/>
                </a:solidFill>
              </a:rPr>
              <a:t>?)</a:t>
            </a:r>
          </a:p>
          <a:p>
            <a:pPr indent="-228600">
              <a:spcBef>
                <a:spcPts val="600"/>
              </a:spcBef>
              <a:buFont typeface="Arial" panose="020B0604020202020204" pitchFamily="34" charset="0"/>
              <a:buChar char="•"/>
            </a:pPr>
            <a:r>
              <a:rPr lang="en-US" altLang="de-DE" sz="1200" dirty="0">
                <a:solidFill>
                  <a:schemeClr val="tx1"/>
                </a:solidFill>
              </a:rPr>
              <a:t>Das </a:t>
            </a:r>
            <a:r>
              <a:rPr lang="en-US" altLang="de-DE" sz="1200" b="1" dirty="0" err="1">
                <a:solidFill>
                  <a:schemeClr val="tx1"/>
                </a:solidFill>
              </a:rPr>
              <a:t>Kundenkennwort</a:t>
            </a:r>
            <a:r>
              <a:rPr lang="en-US" altLang="de-DE" sz="1200" dirty="0">
                <a:solidFill>
                  <a:schemeClr val="tx1"/>
                </a:solidFill>
              </a:rPr>
              <a:t> </a:t>
            </a:r>
            <a:r>
              <a:rPr lang="en-US" altLang="de-DE" sz="1200" dirty="0" err="1">
                <a:solidFill>
                  <a:schemeClr val="tx1"/>
                </a:solidFill>
              </a:rPr>
              <a:t>ist</a:t>
            </a:r>
            <a:r>
              <a:rPr lang="en-US" altLang="de-DE" sz="1200" dirty="0">
                <a:solidFill>
                  <a:schemeClr val="tx1"/>
                </a:solidFill>
              </a:rPr>
              <a:t> </a:t>
            </a:r>
            <a:r>
              <a:rPr lang="en-US" altLang="de-DE" sz="1200" dirty="0" err="1">
                <a:solidFill>
                  <a:schemeClr val="tx1"/>
                </a:solidFill>
              </a:rPr>
              <a:t>erforderlich</a:t>
            </a:r>
            <a:r>
              <a:rPr lang="en-US" altLang="de-DE" sz="1200" dirty="0">
                <a:solidFill>
                  <a:schemeClr val="tx1"/>
                </a:solidFill>
              </a:rPr>
              <a:t>!</a:t>
            </a:r>
          </a:p>
          <a:p>
            <a:pPr indent="-228600">
              <a:spcBef>
                <a:spcPts val="600"/>
              </a:spcBef>
              <a:buFont typeface="Arial" panose="020B0604020202020204" pitchFamily="34" charset="0"/>
              <a:buChar char="•"/>
            </a:pPr>
            <a:r>
              <a:rPr lang="en-US" altLang="de-DE" sz="1200" dirty="0">
                <a:solidFill>
                  <a:schemeClr val="tx1"/>
                </a:solidFill>
              </a:rPr>
              <a:t>Bei </a:t>
            </a:r>
            <a:r>
              <a:rPr lang="en-US" altLang="de-DE" sz="1200" dirty="0" err="1">
                <a:solidFill>
                  <a:schemeClr val="tx1"/>
                </a:solidFill>
              </a:rPr>
              <a:t>Wertkartenhandys</a:t>
            </a:r>
            <a:r>
              <a:rPr lang="en-US" altLang="de-DE" sz="1200" dirty="0">
                <a:solidFill>
                  <a:schemeClr val="tx1"/>
                </a:solidFill>
              </a:rPr>
              <a:t> </a:t>
            </a:r>
            <a:r>
              <a:rPr lang="en-US" altLang="de-DE" sz="1200" dirty="0" err="1">
                <a:solidFill>
                  <a:schemeClr val="tx1"/>
                </a:solidFill>
              </a:rPr>
              <a:t>geht</a:t>
            </a:r>
            <a:r>
              <a:rPr lang="en-US" altLang="de-DE" sz="1200" dirty="0">
                <a:solidFill>
                  <a:schemeClr val="tx1"/>
                </a:solidFill>
              </a:rPr>
              <a:t> das </a:t>
            </a:r>
            <a:r>
              <a:rPr lang="en-US" altLang="de-DE" sz="1200" b="1" dirty="0" err="1">
                <a:solidFill>
                  <a:schemeClr val="tx1"/>
                </a:solidFill>
              </a:rPr>
              <a:t>Guthaben</a:t>
            </a:r>
            <a:r>
              <a:rPr lang="en-US" altLang="de-DE" sz="1200" dirty="0">
                <a:solidFill>
                  <a:schemeClr val="tx1"/>
                </a:solidFill>
              </a:rPr>
              <a:t> </a:t>
            </a:r>
            <a:r>
              <a:rPr lang="en-US" altLang="de-DE" sz="1200" dirty="0" err="1">
                <a:solidFill>
                  <a:schemeClr val="tx1"/>
                </a:solidFill>
              </a:rPr>
              <a:t>verloren</a:t>
            </a:r>
            <a:endParaRPr lang="en-US" altLang="de-DE" sz="1200" dirty="0">
              <a:solidFill>
                <a:schemeClr val="tx1"/>
              </a:solidFill>
            </a:endParaRPr>
          </a:p>
          <a:p>
            <a:pPr indent="-228600">
              <a:spcBef>
                <a:spcPts val="600"/>
              </a:spcBef>
              <a:buFont typeface="Arial" panose="020B0604020202020204" pitchFamily="34" charset="0"/>
              <a:buChar char="•"/>
            </a:pPr>
            <a:r>
              <a:rPr lang="en-US" altLang="de-DE" sz="1200" b="1" dirty="0" err="1">
                <a:solidFill>
                  <a:schemeClr val="tx1"/>
                </a:solidFill>
              </a:rPr>
              <a:t>Anzeige</a:t>
            </a:r>
            <a:r>
              <a:rPr lang="en-US" altLang="de-DE" sz="1200" dirty="0">
                <a:solidFill>
                  <a:schemeClr val="tx1"/>
                </a:solidFill>
              </a:rPr>
              <a:t> </a:t>
            </a:r>
            <a:r>
              <a:rPr lang="en-US" altLang="de-DE" sz="1200" dirty="0" err="1">
                <a:solidFill>
                  <a:schemeClr val="tx1"/>
                </a:solidFill>
              </a:rPr>
              <a:t>bei</a:t>
            </a:r>
            <a:r>
              <a:rPr lang="en-US" altLang="de-DE" sz="1200" dirty="0">
                <a:solidFill>
                  <a:schemeClr val="tx1"/>
                </a:solidFill>
              </a:rPr>
              <a:t> der </a:t>
            </a:r>
            <a:r>
              <a:rPr lang="en-US" altLang="de-DE" sz="1200" dirty="0" err="1">
                <a:solidFill>
                  <a:schemeClr val="tx1"/>
                </a:solidFill>
              </a:rPr>
              <a:t>Polizei</a:t>
            </a:r>
            <a:r>
              <a:rPr lang="en-US" altLang="de-DE" sz="1200" dirty="0">
                <a:solidFill>
                  <a:schemeClr val="tx1"/>
                </a:solidFill>
              </a:rPr>
              <a:t> </a:t>
            </a:r>
            <a:r>
              <a:rPr lang="en-US" altLang="de-DE" sz="1200" dirty="0" err="1">
                <a:solidFill>
                  <a:schemeClr val="tx1"/>
                </a:solidFill>
              </a:rPr>
              <a:t>erstatten</a:t>
            </a:r>
            <a:br>
              <a:rPr lang="en-US" altLang="de-DE" sz="1200" dirty="0">
                <a:solidFill>
                  <a:schemeClr val="tx1"/>
                </a:solidFill>
              </a:rPr>
            </a:br>
            <a:r>
              <a:rPr lang="en-US" altLang="de-DE" sz="1200" dirty="0">
                <a:solidFill>
                  <a:schemeClr val="tx1"/>
                </a:solidFill>
              </a:rPr>
              <a:t>(IMEI-</a:t>
            </a:r>
            <a:r>
              <a:rPr lang="en-US" altLang="de-DE" sz="1200" dirty="0" err="1">
                <a:solidFill>
                  <a:schemeClr val="tx1"/>
                </a:solidFill>
              </a:rPr>
              <a:t>Nummer</a:t>
            </a:r>
            <a:r>
              <a:rPr lang="en-US" altLang="de-DE" sz="1200" dirty="0">
                <a:solidFill>
                  <a:schemeClr val="tx1"/>
                </a:solidFill>
              </a:rPr>
              <a:t> </a:t>
            </a:r>
            <a:r>
              <a:rPr lang="en-US" altLang="de-DE" sz="1200" dirty="0" err="1">
                <a:solidFill>
                  <a:schemeClr val="tx1"/>
                </a:solidFill>
              </a:rPr>
              <a:t>herausfinden</a:t>
            </a:r>
            <a:r>
              <a:rPr lang="en-US" altLang="de-DE" sz="1200" dirty="0">
                <a:solidFill>
                  <a:schemeClr val="tx1"/>
                </a:solidFill>
              </a:rPr>
              <a:t>: *#06#)</a:t>
            </a:r>
          </a:p>
          <a:p>
            <a:pPr indent="-228600">
              <a:spcBef>
                <a:spcPts val="600"/>
              </a:spcBef>
              <a:buFont typeface="Arial" panose="020B0604020202020204" pitchFamily="34" charset="0"/>
              <a:buChar char="•"/>
            </a:pPr>
            <a:r>
              <a:rPr lang="en-US" altLang="de-DE" sz="1200" dirty="0" err="1">
                <a:solidFill>
                  <a:schemeClr val="tx1"/>
                </a:solidFill>
              </a:rPr>
              <a:t>Vorsorgen</a:t>
            </a:r>
            <a:r>
              <a:rPr lang="en-US" altLang="de-DE" sz="1200" dirty="0">
                <a:solidFill>
                  <a:schemeClr val="tx1"/>
                </a:solidFill>
              </a:rPr>
              <a:t>: Handy in </a:t>
            </a:r>
            <a:r>
              <a:rPr lang="en-US" altLang="de-DE" sz="1200" dirty="0" err="1">
                <a:solidFill>
                  <a:schemeClr val="tx1"/>
                </a:solidFill>
              </a:rPr>
              <a:t>Situationen</a:t>
            </a:r>
            <a:r>
              <a:rPr lang="en-US" altLang="de-DE" sz="1200" dirty="0">
                <a:solidFill>
                  <a:schemeClr val="tx1"/>
                </a:solidFill>
              </a:rPr>
              <a:t> </a:t>
            </a:r>
            <a:r>
              <a:rPr lang="en-US" altLang="de-DE" sz="1200" dirty="0" err="1">
                <a:solidFill>
                  <a:schemeClr val="tx1"/>
                </a:solidFill>
              </a:rPr>
              <a:t>mit</a:t>
            </a:r>
            <a:r>
              <a:rPr lang="en-US" altLang="de-DE" sz="1200" dirty="0">
                <a:solidFill>
                  <a:schemeClr val="tx1"/>
                </a:solidFill>
              </a:rPr>
              <a:t> </a:t>
            </a:r>
            <a:r>
              <a:rPr lang="en-US" altLang="de-DE" sz="1200" dirty="0" err="1">
                <a:solidFill>
                  <a:schemeClr val="tx1"/>
                </a:solidFill>
              </a:rPr>
              <a:t>großer</a:t>
            </a:r>
            <a:r>
              <a:rPr lang="en-US" altLang="de-DE" sz="1200" dirty="0">
                <a:solidFill>
                  <a:schemeClr val="tx1"/>
                </a:solidFill>
              </a:rPr>
              <a:t> </a:t>
            </a:r>
            <a:r>
              <a:rPr lang="en-US" altLang="de-DE" sz="1200" dirty="0" err="1">
                <a:solidFill>
                  <a:schemeClr val="tx1"/>
                </a:solidFill>
              </a:rPr>
              <a:t>Diebstahlgefahr</a:t>
            </a:r>
            <a:r>
              <a:rPr lang="en-US" altLang="de-DE" sz="1200" dirty="0">
                <a:solidFill>
                  <a:schemeClr val="tx1"/>
                </a:solidFill>
              </a:rPr>
              <a:t> </a:t>
            </a:r>
            <a:r>
              <a:rPr lang="en-US" altLang="de-DE" sz="1200" dirty="0" err="1">
                <a:solidFill>
                  <a:schemeClr val="tx1"/>
                </a:solidFill>
              </a:rPr>
              <a:t>ausschalten</a:t>
            </a:r>
            <a:r>
              <a:rPr lang="en-US" altLang="de-DE" sz="1200" dirty="0">
                <a:solidFill>
                  <a:schemeClr val="tx1"/>
                </a:solidFill>
              </a:rPr>
              <a:t>, </a:t>
            </a:r>
            <a:r>
              <a:rPr lang="en-US" altLang="de-DE" sz="1200" b="1" dirty="0">
                <a:solidFill>
                  <a:schemeClr val="tx1"/>
                </a:solidFill>
              </a:rPr>
              <a:t>PIN-Code-</a:t>
            </a:r>
            <a:r>
              <a:rPr lang="en-US" altLang="de-DE" sz="1200" b="1" dirty="0" err="1">
                <a:solidFill>
                  <a:schemeClr val="tx1"/>
                </a:solidFill>
              </a:rPr>
              <a:t>Sicherung</a:t>
            </a:r>
            <a:r>
              <a:rPr lang="en-US" altLang="de-DE" sz="1200" b="1" dirty="0">
                <a:solidFill>
                  <a:schemeClr val="tx1"/>
                </a:solidFill>
              </a:rPr>
              <a:t>, </a:t>
            </a:r>
            <a:r>
              <a:rPr lang="en-US" altLang="de-DE" sz="1200" b="1" dirty="0" err="1">
                <a:solidFill>
                  <a:schemeClr val="tx1"/>
                </a:solidFill>
              </a:rPr>
              <a:t>Sperrmuster</a:t>
            </a:r>
            <a:r>
              <a:rPr lang="en-US" altLang="de-DE" sz="1200" b="1" dirty="0">
                <a:solidFill>
                  <a:schemeClr val="tx1"/>
                </a:solidFill>
              </a:rPr>
              <a:t>, Fingerprint</a:t>
            </a:r>
          </a:p>
          <a:p>
            <a:pPr indent="-228600">
              <a:spcBef>
                <a:spcPts val="600"/>
              </a:spcBef>
              <a:buFont typeface="Arial" panose="020B0604020202020204" pitchFamily="34" charset="0"/>
              <a:buChar char="•"/>
            </a:pPr>
            <a:r>
              <a:rPr lang="en-US" altLang="de-DE" sz="1200" dirty="0" err="1">
                <a:solidFill>
                  <a:schemeClr val="tx1"/>
                </a:solidFill>
              </a:rPr>
              <a:t>Vorbeugen</a:t>
            </a:r>
            <a:r>
              <a:rPr lang="en-US" altLang="de-DE" sz="1200" dirty="0">
                <a:solidFill>
                  <a:schemeClr val="tx1"/>
                </a:solidFill>
              </a:rPr>
              <a:t>: </a:t>
            </a:r>
            <a:r>
              <a:rPr lang="en-US" altLang="de-DE" sz="1200" b="1" dirty="0" err="1">
                <a:solidFill>
                  <a:schemeClr val="tx1"/>
                </a:solidFill>
              </a:rPr>
              <a:t>Handyortung</a:t>
            </a:r>
            <a:r>
              <a:rPr lang="en-US" altLang="de-DE" sz="1200" dirty="0">
                <a:solidFill>
                  <a:schemeClr val="tx1"/>
                </a:solidFill>
              </a:rPr>
              <a:t> </a:t>
            </a:r>
            <a:r>
              <a:rPr lang="en-US" altLang="de-DE" sz="1200" dirty="0" err="1">
                <a:solidFill>
                  <a:schemeClr val="tx1"/>
                </a:solidFill>
              </a:rPr>
              <a:t>aktivieren</a:t>
            </a:r>
            <a:r>
              <a:rPr lang="en-US" altLang="de-DE" sz="1200" dirty="0">
                <a:solidFill>
                  <a:schemeClr val="tx1"/>
                </a:solidFill>
              </a:rPr>
              <a:t>, </a:t>
            </a:r>
            <a:r>
              <a:rPr lang="en-US" altLang="de-DE" sz="1200" b="1" dirty="0" err="1">
                <a:solidFill>
                  <a:schemeClr val="tx1"/>
                </a:solidFill>
              </a:rPr>
              <a:t>Daten</a:t>
            </a:r>
            <a:r>
              <a:rPr lang="en-US" altLang="de-DE" sz="1200" b="1" dirty="0">
                <a:solidFill>
                  <a:schemeClr val="tx1"/>
                </a:solidFill>
              </a:rPr>
              <a:t>-Backup</a:t>
            </a:r>
            <a:r>
              <a:rPr lang="en-US" altLang="de-DE" sz="1200" dirty="0">
                <a:solidFill>
                  <a:schemeClr val="tx1"/>
                </a:solidFill>
              </a:rPr>
              <a:t> </a:t>
            </a:r>
            <a:r>
              <a:rPr lang="en-US" altLang="de-DE" sz="1200" dirty="0" err="1">
                <a:solidFill>
                  <a:schemeClr val="tx1"/>
                </a:solidFill>
              </a:rPr>
              <a:t>anlegen</a:t>
            </a:r>
            <a:endParaRPr lang="en-US" altLang="de-DE" sz="1200" dirty="0">
              <a:solidFill>
                <a:schemeClr val="tx1"/>
              </a:solidFill>
            </a:endParaRPr>
          </a:p>
          <a:p>
            <a:pPr indent="-228600">
              <a:buFont typeface="Arial" panose="020B0604020202020204" pitchFamily="34" charset="0"/>
              <a:buChar char="•"/>
            </a:pPr>
            <a:endParaRPr lang="en-US" sz="1200" dirty="0">
              <a:solidFill>
                <a:schemeClr val="tx1"/>
              </a:solidFill>
            </a:endParaRPr>
          </a:p>
          <a:p>
            <a:endParaRPr lang="de-AT" sz="1100" dirty="0">
              <a:solidFill>
                <a:schemeClr val="tx1"/>
              </a:solidFill>
            </a:endParaRPr>
          </a:p>
          <a:p>
            <a:endParaRPr lang="de-DE" dirty="0"/>
          </a:p>
        </p:txBody>
      </p:sp>
      <p:sp>
        <p:nvSpPr>
          <p:cNvPr id="4" name="Foliennummernplatzhalter 3"/>
          <p:cNvSpPr>
            <a:spLocks noGrp="1"/>
          </p:cNvSpPr>
          <p:nvPr>
            <p:ph type="sldNum" sz="quarter" idx="10"/>
          </p:nvPr>
        </p:nvSpPr>
        <p:spPr/>
        <p:txBody>
          <a:bodyPr/>
          <a:lstStyle/>
          <a:p>
            <a:fld id="{5BC9136F-CA9D-4FE5-85DC-58A8F95C26FC}" type="slidenum">
              <a:rPr lang="de-AT" smtClean="0"/>
              <a:t>56</a:t>
            </a:fld>
            <a:endParaRPr lang="de-AT"/>
          </a:p>
        </p:txBody>
      </p:sp>
    </p:spTree>
    <p:extLst>
      <p:ext uri="{BB962C8B-B14F-4D97-AF65-F5344CB8AC3E}">
        <p14:creationId xmlns:p14="http://schemas.microsoft.com/office/powerpoint/2010/main" val="94879501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spcBef>
                <a:spcPct val="0"/>
              </a:spcBef>
            </a:pPr>
            <a:r>
              <a:rPr lang="de-DE" altLang="de-DE" sz="1200" dirty="0">
                <a:latin typeface="Arial" panose="020B0604020202020204" pitchFamily="34" charset="0"/>
                <a:ea typeface="ＭＳ Ｐゴシック" panose="020B0600070205080204" pitchFamily="34" charset="-128"/>
              </a:rPr>
              <a:t>Die Internet Ombudsstelle hilft kostenlos weiter bei Fragen und Problemen bei Online-Shopping, Urheberrechten, Internet-Betrug: </a:t>
            </a:r>
            <a:r>
              <a:rPr lang="de-DE" altLang="de-DE" sz="1200" u="sng" dirty="0">
                <a:latin typeface="Arial" panose="020B0604020202020204" pitchFamily="34" charset="0"/>
                <a:ea typeface="ＭＳ Ｐゴシック" panose="020B0600070205080204" pitchFamily="34" charset="-128"/>
              </a:rPr>
              <a:t>www.ombudsstelle.at</a:t>
            </a:r>
            <a:endParaRPr lang="de-DE" altLang="de-DE" sz="1200" dirty="0">
              <a:latin typeface="Arial" panose="020B0604020202020204" pitchFamily="34" charset="0"/>
              <a:ea typeface="ＭＳ Ｐゴシック" panose="020B0600070205080204" pitchFamily="34" charset="-128"/>
            </a:endParaRPr>
          </a:p>
          <a:p>
            <a:pPr eaLnBrk="1" hangingPunct="1">
              <a:spcBef>
                <a:spcPct val="0"/>
              </a:spcBef>
            </a:pPr>
            <a:endParaRPr lang="de-DE" altLang="de-DE" sz="1200" dirty="0">
              <a:latin typeface="Arial" panose="020B0604020202020204" pitchFamily="34" charset="0"/>
              <a:ea typeface="ＭＳ Ｐゴシック" panose="020B0600070205080204" pitchFamily="34" charset="-128"/>
            </a:endParaRPr>
          </a:p>
          <a:p>
            <a:pPr eaLnBrk="1" hangingPunct="1">
              <a:spcBef>
                <a:spcPct val="0"/>
              </a:spcBef>
            </a:pPr>
            <a:r>
              <a:rPr lang="de-DE" altLang="de-DE" sz="1200" dirty="0">
                <a:latin typeface="Arial" panose="020B0604020202020204" pitchFamily="34" charset="0"/>
                <a:ea typeface="ＭＳ Ｐゴシック" panose="020B0600070205080204" pitchFamily="34" charset="-128"/>
              </a:rPr>
              <a:t>Bei Problemen mit Online-Shopping oder Internetabzocke kann man sich auch bei Konsumentenberatungsstellen melden: </a:t>
            </a:r>
            <a:r>
              <a:rPr lang="de-DE" altLang="de-DE" sz="1200" u="sng" dirty="0">
                <a:latin typeface="Arial" panose="020B0604020202020204" pitchFamily="34" charset="0"/>
                <a:ea typeface="ＭＳ Ｐゴシック" panose="020B0600070205080204" pitchFamily="34" charset="-128"/>
              </a:rPr>
              <a:t>www.arbeiterkammer.at</a:t>
            </a:r>
            <a:r>
              <a:rPr lang="de-DE" altLang="de-DE" sz="1200" dirty="0">
                <a:latin typeface="Arial" panose="020B0604020202020204" pitchFamily="34" charset="0"/>
                <a:ea typeface="ＭＳ Ｐゴシック" panose="020B0600070205080204" pitchFamily="34" charset="-128"/>
              </a:rPr>
              <a:t>, </a:t>
            </a:r>
            <a:r>
              <a:rPr lang="de-DE" altLang="de-DE" sz="1200" u="sng" dirty="0">
                <a:latin typeface="Arial" panose="020B0604020202020204" pitchFamily="34" charset="0"/>
                <a:ea typeface="ＭＳ Ｐゴシック" panose="020B0600070205080204" pitchFamily="34" charset="-128"/>
              </a:rPr>
              <a:t>www.vki.at</a:t>
            </a:r>
            <a:r>
              <a:rPr lang="de-DE" altLang="de-DE" sz="1200" dirty="0">
                <a:latin typeface="Arial" panose="020B0604020202020204" pitchFamily="34" charset="0"/>
                <a:ea typeface="ＭＳ Ｐゴシック" panose="020B0600070205080204" pitchFamily="34" charset="-128"/>
              </a:rPr>
              <a:t>.</a:t>
            </a:r>
          </a:p>
          <a:p>
            <a:pPr eaLnBrk="1" hangingPunct="1">
              <a:spcBef>
                <a:spcPct val="0"/>
              </a:spcBef>
            </a:pPr>
            <a:endParaRPr lang="de-DE" altLang="de-DE" sz="1200" dirty="0">
              <a:latin typeface="Arial" panose="020B0604020202020204" pitchFamily="34" charset="0"/>
              <a:ea typeface="ＭＳ Ｐゴシック" panose="020B0600070205080204" pitchFamily="34" charset="-128"/>
            </a:endParaRPr>
          </a:p>
          <a:p>
            <a:pPr eaLnBrk="1" hangingPunct="1">
              <a:spcBef>
                <a:spcPct val="0"/>
              </a:spcBef>
            </a:pPr>
            <a:r>
              <a:rPr lang="de-DE" altLang="de-DE" sz="1200" dirty="0">
                <a:latin typeface="Arial" panose="020B0604020202020204" pitchFamily="34" charset="0"/>
                <a:ea typeface="ＭＳ Ｐゴシック" panose="020B0600070205080204" pitchFamily="34" charset="-128"/>
              </a:rPr>
              <a:t>Die </a:t>
            </a:r>
            <a:r>
              <a:rPr lang="de-DE" altLang="de-DE" sz="1200" dirty="0" err="1">
                <a:latin typeface="Arial" panose="020B0604020202020204" pitchFamily="34" charset="0"/>
                <a:ea typeface="ＭＳ Ｐゴシック" panose="020B0600070205080204" pitchFamily="34" charset="-128"/>
              </a:rPr>
              <a:t>Watchlist</a:t>
            </a:r>
            <a:r>
              <a:rPr lang="de-DE" altLang="de-DE" sz="1200" dirty="0">
                <a:latin typeface="Arial" panose="020B0604020202020204" pitchFamily="34" charset="0"/>
                <a:ea typeface="ＭＳ Ｐゴシック" panose="020B0600070205080204" pitchFamily="34" charset="-128"/>
              </a:rPr>
              <a:t> Internet informiert über aktuelle Betrugsfälle im Internet </a:t>
            </a:r>
            <a:r>
              <a:rPr lang="de-AT" altLang="de-DE" dirty="0">
                <a:latin typeface="Arial" panose="020B0604020202020204" pitchFamily="34" charset="0"/>
                <a:ea typeface="ＭＳ Ｐゴシック" panose="020B0600070205080204" pitchFamily="34" charset="-128"/>
              </a:rPr>
              <a:t>und gibt Tipps, wie man sich vor gängigen Betrugsmaschen schützen kann: </a:t>
            </a:r>
            <a:r>
              <a:rPr lang="de-DE" altLang="de-DE" sz="1200" u="sng" dirty="0">
                <a:latin typeface="Arial" panose="020B0604020202020204" pitchFamily="34" charset="0"/>
                <a:ea typeface="ＭＳ Ｐゴシック" panose="020B0600070205080204" pitchFamily="34" charset="-128"/>
              </a:rPr>
              <a:t>www.watchlist-internet.at</a:t>
            </a:r>
          </a:p>
          <a:p>
            <a:endParaRPr lang="de-AT" dirty="0"/>
          </a:p>
        </p:txBody>
      </p:sp>
      <p:sp>
        <p:nvSpPr>
          <p:cNvPr id="4" name="Foliennummernplatzhalter 3"/>
          <p:cNvSpPr>
            <a:spLocks noGrp="1"/>
          </p:cNvSpPr>
          <p:nvPr>
            <p:ph type="sldNum" sz="quarter" idx="10"/>
          </p:nvPr>
        </p:nvSpPr>
        <p:spPr/>
        <p:txBody>
          <a:bodyPr/>
          <a:lstStyle/>
          <a:p>
            <a:fld id="{5BC9136F-CA9D-4FE5-85DC-58A8F95C26FC}" type="slidenum">
              <a:rPr lang="de-AT" smtClean="0"/>
              <a:t>57</a:t>
            </a:fld>
            <a:endParaRPr lang="de-AT"/>
          </a:p>
        </p:txBody>
      </p:sp>
    </p:spTree>
    <p:extLst>
      <p:ext uri="{BB962C8B-B14F-4D97-AF65-F5344CB8AC3E}">
        <p14:creationId xmlns:p14="http://schemas.microsoft.com/office/powerpoint/2010/main" val="74489448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spcBef>
                <a:spcPct val="0"/>
              </a:spcBef>
            </a:pPr>
            <a:r>
              <a:rPr lang="de-DE" altLang="de-DE" sz="1200" dirty="0">
                <a:latin typeface="Arial" panose="020B0604020202020204" pitchFamily="34" charset="0"/>
                <a:ea typeface="ＭＳ Ｐゴシック" panose="020B0600070205080204" pitchFamily="34" charset="-128"/>
              </a:rPr>
              <a:t>Die Internet Ombudsstelle hilft kostenlos weiter bei Fragen und Problemen bei Online-Shopping, Urheberrechten, Internet-Betrug: </a:t>
            </a:r>
            <a:r>
              <a:rPr lang="de-DE" altLang="de-DE" sz="1200" u="sng" dirty="0">
                <a:latin typeface="Arial" panose="020B0604020202020204" pitchFamily="34" charset="0"/>
                <a:ea typeface="ＭＳ Ｐゴシック" panose="020B0600070205080204" pitchFamily="34" charset="-128"/>
              </a:rPr>
              <a:t>www.ombudsstelle.at</a:t>
            </a:r>
            <a:endParaRPr lang="de-DE" altLang="de-DE" sz="1200" dirty="0">
              <a:latin typeface="Arial" panose="020B0604020202020204" pitchFamily="34" charset="0"/>
              <a:ea typeface="ＭＳ Ｐゴシック" panose="020B0600070205080204" pitchFamily="34" charset="-128"/>
            </a:endParaRPr>
          </a:p>
          <a:p>
            <a:pPr eaLnBrk="1" hangingPunct="1">
              <a:spcBef>
                <a:spcPct val="0"/>
              </a:spcBef>
            </a:pPr>
            <a:endParaRPr lang="de-DE" altLang="de-DE" sz="1200" dirty="0">
              <a:latin typeface="Arial" panose="020B0604020202020204" pitchFamily="34" charset="0"/>
              <a:ea typeface="ＭＳ Ｐゴシック" panose="020B0600070205080204" pitchFamily="34" charset="-128"/>
            </a:endParaRPr>
          </a:p>
          <a:p>
            <a:pPr eaLnBrk="1" hangingPunct="1">
              <a:spcBef>
                <a:spcPct val="0"/>
              </a:spcBef>
            </a:pPr>
            <a:r>
              <a:rPr lang="de-DE" altLang="de-DE" sz="1200" dirty="0">
                <a:latin typeface="Arial" panose="020B0604020202020204" pitchFamily="34" charset="0"/>
                <a:ea typeface="ＭＳ Ｐゴシック" panose="020B0600070205080204" pitchFamily="34" charset="-128"/>
              </a:rPr>
              <a:t>Bei Problemen mit Online-Shopping oder Internetabzocke kann man sich auch bei Konsumentenberatungsstellen melden: </a:t>
            </a:r>
            <a:r>
              <a:rPr lang="de-DE" altLang="de-DE" sz="1200" u="sng" dirty="0">
                <a:latin typeface="Arial" panose="020B0604020202020204" pitchFamily="34" charset="0"/>
                <a:ea typeface="ＭＳ Ｐゴシック" panose="020B0600070205080204" pitchFamily="34" charset="-128"/>
              </a:rPr>
              <a:t>www.arbeiterkammer.at</a:t>
            </a:r>
            <a:r>
              <a:rPr lang="de-DE" altLang="de-DE" sz="1200" dirty="0">
                <a:latin typeface="Arial" panose="020B0604020202020204" pitchFamily="34" charset="0"/>
                <a:ea typeface="ＭＳ Ｐゴシック" panose="020B0600070205080204" pitchFamily="34" charset="-128"/>
              </a:rPr>
              <a:t>, </a:t>
            </a:r>
            <a:r>
              <a:rPr lang="de-DE" altLang="de-DE" sz="1200" u="sng" dirty="0">
                <a:latin typeface="Arial" panose="020B0604020202020204" pitchFamily="34" charset="0"/>
                <a:ea typeface="ＭＳ Ｐゴシック" panose="020B0600070205080204" pitchFamily="34" charset="-128"/>
              </a:rPr>
              <a:t>www.vki.at</a:t>
            </a:r>
            <a:r>
              <a:rPr lang="de-DE" altLang="de-DE" sz="1200" dirty="0">
                <a:latin typeface="Arial" panose="020B0604020202020204" pitchFamily="34" charset="0"/>
                <a:ea typeface="ＭＳ Ｐゴシック" panose="020B0600070205080204" pitchFamily="34" charset="-128"/>
              </a:rPr>
              <a:t>.</a:t>
            </a:r>
          </a:p>
          <a:p>
            <a:pPr eaLnBrk="1" hangingPunct="1">
              <a:spcBef>
                <a:spcPct val="0"/>
              </a:spcBef>
            </a:pPr>
            <a:endParaRPr lang="de-DE" altLang="de-DE" sz="1200" dirty="0">
              <a:latin typeface="Arial" panose="020B0604020202020204" pitchFamily="34" charset="0"/>
              <a:ea typeface="ＭＳ Ｐゴシック" panose="020B0600070205080204" pitchFamily="34" charset="-128"/>
            </a:endParaRPr>
          </a:p>
          <a:p>
            <a:pPr eaLnBrk="1" hangingPunct="1">
              <a:spcBef>
                <a:spcPct val="0"/>
              </a:spcBef>
            </a:pPr>
            <a:r>
              <a:rPr lang="de-DE" altLang="de-DE" sz="1200" dirty="0">
                <a:latin typeface="Arial" panose="020B0604020202020204" pitchFamily="34" charset="0"/>
                <a:ea typeface="ＭＳ Ｐゴシック" panose="020B0600070205080204" pitchFamily="34" charset="-128"/>
              </a:rPr>
              <a:t>Die </a:t>
            </a:r>
            <a:r>
              <a:rPr lang="de-DE" altLang="de-DE" sz="1200" dirty="0" err="1">
                <a:latin typeface="Arial" panose="020B0604020202020204" pitchFamily="34" charset="0"/>
                <a:ea typeface="ＭＳ Ｐゴシック" panose="020B0600070205080204" pitchFamily="34" charset="-128"/>
              </a:rPr>
              <a:t>Watchlist</a:t>
            </a:r>
            <a:r>
              <a:rPr lang="de-DE" altLang="de-DE" sz="1200" dirty="0">
                <a:latin typeface="Arial" panose="020B0604020202020204" pitchFamily="34" charset="0"/>
                <a:ea typeface="ＭＳ Ｐゴシック" panose="020B0600070205080204" pitchFamily="34" charset="-128"/>
              </a:rPr>
              <a:t> Internet informiert über aktuelle Betrugsfälle im Internet </a:t>
            </a:r>
            <a:r>
              <a:rPr lang="de-AT" altLang="de-DE" dirty="0">
                <a:latin typeface="Arial" panose="020B0604020202020204" pitchFamily="34" charset="0"/>
                <a:ea typeface="ＭＳ Ｐゴシック" panose="020B0600070205080204" pitchFamily="34" charset="-128"/>
              </a:rPr>
              <a:t>und gibt Tipps, wie man sich vor gängigen Betrugsmaschen schützen kann: </a:t>
            </a:r>
            <a:r>
              <a:rPr lang="de-DE" altLang="de-DE" sz="1200" u="sng" dirty="0">
                <a:latin typeface="Arial" panose="020B0604020202020204" pitchFamily="34" charset="0"/>
                <a:ea typeface="ＭＳ Ｐゴシック" panose="020B0600070205080204" pitchFamily="34" charset="-128"/>
              </a:rPr>
              <a:t>www.watchlist-internet.at</a:t>
            </a:r>
          </a:p>
          <a:p>
            <a:endParaRPr lang="de-AT" dirty="0"/>
          </a:p>
        </p:txBody>
      </p:sp>
      <p:sp>
        <p:nvSpPr>
          <p:cNvPr id="4" name="Foliennummernplatzhalter 3"/>
          <p:cNvSpPr>
            <a:spLocks noGrp="1"/>
          </p:cNvSpPr>
          <p:nvPr>
            <p:ph type="sldNum" sz="quarter" idx="10"/>
          </p:nvPr>
        </p:nvSpPr>
        <p:spPr/>
        <p:txBody>
          <a:bodyPr/>
          <a:lstStyle/>
          <a:p>
            <a:fld id="{5BC9136F-CA9D-4FE5-85DC-58A8F95C26FC}" type="slidenum">
              <a:rPr lang="de-AT" smtClean="0"/>
              <a:t>58</a:t>
            </a:fld>
            <a:endParaRPr lang="de-AT"/>
          </a:p>
        </p:txBody>
      </p:sp>
    </p:spTree>
    <p:extLst>
      <p:ext uri="{BB962C8B-B14F-4D97-AF65-F5344CB8AC3E}">
        <p14:creationId xmlns:p14="http://schemas.microsoft.com/office/powerpoint/2010/main" val="129308436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b="1" dirty="0">
                <a:latin typeface="Times" panose="02020603050405020304" pitchFamily="18" charset="0"/>
                <a:ea typeface="ＭＳ Ｐゴシック" panose="020B0600070205080204" pitchFamily="34" charset="-128"/>
              </a:rPr>
              <a:t>Das Informationsangebot von Saferinternet.at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altLang="de-DE" b="1" dirty="0">
              <a:latin typeface="Times" panose="02020603050405020304" pitchFamily="18" charset="0"/>
              <a:ea typeface="ＭＳ Ｐゴシック"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b="1" dirty="0">
                <a:latin typeface="Times" panose="02020603050405020304" pitchFamily="18" charset="0"/>
                <a:ea typeface="ＭＳ Ｐゴシック" panose="020B0600070205080204" pitchFamily="34" charset="-128"/>
              </a:rPr>
              <a:t>Tipps &amp; Infos: </a:t>
            </a:r>
            <a:r>
              <a:rPr lang="de-DE" altLang="de-DE" b="0" dirty="0">
                <a:latin typeface="Times" panose="02020603050405020304" pitchFamily="18" charset="0"/>
                <a:ea typeface="ＭＳ Ｐゴシック" panose="020B0600070205080204" pitchFamily="34" charset="-128"/>
              </a:rPr>
              <a:t>Die Website </a:t>
            </a:r>
            <a:r>
              <a:rPr lang="de-DE" altLang="de-DE" b="0" u="sng" dirty="0">
                <a:latin typeface="Times" panose="02020603050405020304" pitchFamily="18" charset="0"/>
                <a:ea typeface="ＭＳ Ｐゴシック" panose="020B0600070205080204" pitchFamily="34" charset="-128"/>
              </a:rPr>
              <a:t>www.saferinternet.at</a:t>
            </a:r>
            <a:r>
              <a:rPr lang="de-DE" altLang="de-DE" b="0" dirty="0">
                <a:latin typeface="Times" panose="02020603050405020304" pitchFamily="18" charset="0"/>
                <a:ea typeface="ＭＳ Ｐゴシック" panose="020B0600070205080204" pitchFamily="34" charset="-128"/>
              </a:rPr>
              <a:t> bietet umfassende</a:t>
            </a:r>
            <a:r>
              <a:rPr lang="de-DE" altLang="de-DE" b="1" dirty="0">
                <a:latin typeface="Times" panose="02020603050405020304" pitchFamily="18" charset="0"/>
                <a:ea typeface="ＭＳ Ｐゴシック" panose="020B0600070205080204" pitchFamily="34" charset="-128"/>
              </a:rPr>
              <a:t> </a:t>
            </a:r>
            <a:r>
              <a:rPr lang="de-DE" altLang="de-DE" dirty="0">
                <a:latin typeface="Times" panose="02020603050405020304" pitchFamily="18" charset="0"/>
                <a:ea typeface="ＭＳ Ｐゴシック" panose="020B0600070205080204" pitchFamily="34" charset="-128"/>
              </a:rPr>
              <a:t>Informationen,</a:t>
            </a:r>
            <a:r>
              <a:rPr lang="de-DE" altLang="de-DE" baseline="0" dirty="0">
                <a:latin typeface="Times" panose="02020603050405020304" pitchFamily="18" charset="0"/>
                <a:ea typeface="ＭＳ Ｐゴシック" panose="020B0600070205080204" pitchFamily="34" charset="-128"/>
              </a:rPr>
              <a:t> </a:t>
            </a:r>
            <a:r>
              <a:rPr lang="de-DE" altLang="de-DE" dirty="0">
                <a:latin typeface="Times" panose="02020603050405020304" pitchFamily="18" charset="0"/>
                <a:ea typeface="ＭＳ Ｐゴシック" panose="020B0600070205080204" pitchFamily="34" charset="-128"/>
              </a:rPr>
              <a:t>Tipps und Tricks rund um die sichere Internet- und Handynutzung für Eltern, Lehrende, Jugendliche, </a:t>
            </a:r>
            <a:r>
              <a:rPr lang="de-DE" altLang="de-DE" dirty="0" err="1">
                <a:latin typeface="Times" panose="02020603050405020304" pitchFamily="18" charset="0"/>
                <a:ea typeface="ＭＳ Ｐゴシック" panose="020B0600070205080204" pitchFamily="34" charset="-128"/>
              </a:rPr>
              <a:t>JugendarbeiterInnen</a:t>
            </a:r>
            <a:r>
              <a:rPr lang="de-DE" altLang="de-DE" dirty="0">
                <a:latin typeface="Times" panose="02020603050405020304" pitchFamily="18" charset="0"/>
                <a:ea typeface="ＭＳ Ｐゴシック" panose="020B0600070205080204" pitchFamily="34" charset="-128"/>
              </a:rPr>
              <a:t> und SeniorInnen. Tagesaktuelle Infos gibt es auch auf Facebook (</a:t>
            </a:r>
            <a:r>
              <a:rPr lang="de-DE" altLang="de-DE" u="sng" dirty="0">
                <a:latin typeface="Times" panose="02020603050405020304" pitchFamily="18" charset="0"/>
                <a:ea typeface="ＭＳ Ｐゴシック" panose="020B0600070205080204" pitchFamily="34" charset="-128"/>
              </a:rPr>
              <a:t>facebook.com/saferinternetat)</a:t>
            </a:r>
            <a:r>
              <a:rPr lang="de-DE" altLang="de-DE" dirty="0">
                <a:latin typeface="Times" panose="02020603050405020304" pitchFamily="18" charset="0"/>
                <a:ea typeface="ＭＳ Ｐゴシック" panose="020B0600070205080204" pitchFamily="34" charset="-128"/>
              </a:rPr>
              <a:t>, Instagram (</a:t>
            </a:r>
            <a:r>
              <a:rPr lang="de-DE" altLang="de-DE" u="sng" dirty="0">
                <a:latin typeface="Times" panose="02020603050405020304" pitchFamily="18" charset="0"/>
                <a:ea typeface="ＭＳ Ｐゴシック" panose="020B0600070205080204" pitchFamily="34" charset="-128"/>
              </a:rPr>
              <a:t>instagram.com/saferinternet.at)</a:t>
            </a:r>
            <a:r>
              <a:rPr lang="de-DE" altLang="de-DE" u="none" baseline="0" dirty="0">
                <a:latin typeface="Times" panose="02020603050405020304" pitchFamily="18" charset="0"/>
                <a:ea typeface="ＭＳ Ｐゴシック" panose="020B0600070205080204" pitchFamily="34" charset="-128"/>
              </a:rPr>
              <a:t>, Twitter (</a:t>
            </a:r>
            <a:r>
              <a:rPr lang="de-DE" altLang="de-DE" u="sng" dirty="0">
                <a:latin typeface="Times" panose="02020603050405020304" pitchFamily="18" charset="0"/>
                <a:ea typeface="ＭＳ Ｐゴシック" panose="020B0600070205080204" pitchFamily="34" charset="-128"/>
              </a:rPr>
              <a:t>twitter.com/saferinternetat)</a:t>
            </a:r>
            <a:r>
              <a:rPr lang="de-DE" altLang="de-DE" u="none" dirty="0">
                <a:latin typeface="Times" panose="02020603050405020304" pitchFamily="18" charset="0"/>
                <a:ea typeface="ＭＳ Ｐゴシック" panose="020B0600070205080204" pitchFamily="34" charset="-128"/>
              </a:rPr>
              <a:t> oder auf Snapchat unter </a:t>
            </a:r>
            <a:r>
              <a:rPr lang="de-DE" altLang="de-DE" u="sng" dirty="0">
                <a:latin typeface="Times" panose="02020603050405020304" pitchFamily="18" charset="0"/>
                <a:ea typeface="ＭＳ Ｐゴシック" panose="020B0600070205080204" pitchFamily="34" charset="-128"/>
              </a:rPr>
              <a:t>@saferinternetat</a:t>
            </a:r>
            <a:r>
              <a:rPr lang="de-DE" altLang="de-DE" u="none" dirty="0">
                <a:latin typeface="Times" panose="02020603050405020304" pitchFamily="18" charset="0"/>
                <a:ea typeface="ＭＳ Ｐゴシック" panose="020B0600070205080204" pitchFamily="34" charset="-128"/>
              </a:rPr>
              <a:t>.</a:t>
            </a:r>
            <a:endParaRPr lang="de-DE" altLang="de-DE" dirty="0">
              <a:latin typeface="Times" panose="02020603050405020304" pitchFamily="18" charset="0"/>
              <a:ea typeface="ＭＳ Ｐゴシック"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altLang="de-DE" dirty="0">
              <a:latin typeface="Times" panose="02020603050405020304" pitchFamily="18" charset="0"/>
              <a:ea typeface="ＭＳ Ｐゴシック"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b="1" dirty="0">
                <a:latin typeface="Times" panose="02020603050405020304" pitchFamily="18" charset="0"/>
                <a:ea typeface="ＭＳ Ｐゴシック" panose="020B0600070205080204" pitchFamily="34" charset="-128"/>
              </a:rPr>
              <a:t>Broschürenservice: </a:t>
            </a:r>
            <a:r>
              <a:rPr lang="de-DE" altLang="de-DE" dirty="0">
                <a:latin typeface="Times" panose="02020603050405020304" pitchFamily="18" charset="0"/>
                <a:ea typeface="ＭＳ Ｐゴシック" panose="020B0600070205080204" pitchFamily="34" charset="-128"/>
              </a:rPr>
              <a:t>mit kostenlosen Infomaterialien, Unterrichtsmaterialien, Ratgebern und Broschüren zum Bestellen und Downloaden unter </a:t>
            </a:r>
            <a:r>
              <a:rPr lang="de-DE" altLang="de-DE" u="sng" dirty="0">
                <a:latin typeface="Times" panose="02020603050405020304" pitchFamily="18" charset="0"/>
                <a:ea typeface="ＭＳ Ｐゴシック" panose="020B0600070205080204" pitchFamily="34" charset="-128"/>
              </a:rPr>
              <a:t>www.saferinternet.at/broschuerenservice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altLang="de-DE" dirty="0">
              <a:latin typeface="Times" panose="02020603050405020304" pitchFamily="18" charset="0"/>
              <a:ea typeface="ＭＳ Ｐゴシック"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b="1" dirty="0">
                <a:latin typeface="Times" panose="02020603050405020304" pitchFamily="18" charset="0"/>
                <a:ea typeface="ＭＳ Ｐゴシック" panose="020B0600070205080204" pitchFamily="34" charset="-128"/>
              </a:rPr>
              <a:t>Veranstaltungsservice:</a:t>
            </a:r>
            <a:r>
              <a:rPr lang="de-DE" altLang="de-DE" b="1" baseline="0" dirty="0">
                <a:latin typeface="Times" panose="02020603050405020304" pitchFamily="18" charset="0"/>
                <a:ea typeface="ＭＳ Ｐゴシック" panose="020B0600070205080204" pitchFamily="34" charset="-128"/>
              </a:rPr>
              <a:t> </a:t>
            </a:r>
            <a:r>
              <a:rPr lang="de-DE" altLang="de-DE" dirty="0">
                <a:latin typeface="Times" panose="02020603050405020304" pitchFamily="18" charset="0"/>
                <a:ea typeface="ＭＳ Ｐゴシック" panose="020B0600070205080204" pitchFamily="34" charset="-128"/>
              </a:rPr>
              <a:t>zum Buchen von Workshops für SchülerInnen, Lehrende und Eltern unter </a:t>
            </a:r>
            <a:r>
              <a:rPr lang="de-DE" altLang="de-DE" u="sng" dirty="0">
                <a:latin typeface="Times" panose="02020603050405020304" pitchFamily="18" charset="0"/>
                <a:ea typeface="ＭＳ Ｐゴシック" panose="020B0600070205080204" pitchFamily="34" charset="-128"/>
              </a:rPr>
              <a:t>www.saferinternet.at/veranstaltungsservice</a:t>
            </a:r>
            <a:r>
              <a:rPr lang="de-DE" altLang="de-DE" baseline="0" dirty="0">
                <a:latin typeface="Times" panose="02020603050405020304" pitchFamily="18" charset="0"/>
                <a:ea typeface="ＭＳ Ｐゴシック" panose="020B0600070205080204" pitchFamily="34" charset="-128"/>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altLang="de-DE" baseline="0" dirty="0">
              <a:latin typeface="Times" panose="02020603050405020304" pitchFamily="18" charset="0"/>
              <a:ea typeface="ＭＳ Ｐゴシック"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b="1" baseline="0" dirty="0">
                <a:latin typeface="Times" panose="02020603050405020304" pitchFamily="18" charset="0"/>
                <a:ea typeface="ＭＳ Ｐゴシック" panose="020B0600070205080204" pitchFamily="34" charset="-128"/>
              </a:rPr>
              <a:t>Privatsphäre-Leitfäden: </a:t>
            </a:r>
            <a:r>
              <a:rPr lang="de-DE" altLang="de-DE" baseline="0" dirty="0">
                <a:latin typeface="Times" panose="02020603050405020304" pitchFamily="18" charset="0"/>
                <a:ea typeface="ＭＳ Ｐゴシック" panose="020B0600070205080204" pitchFamily="34" charset="-128"/>
              </a:rPr>
              <a:t>Praktische Schritt-für-Schritt-Anleitungen für mehr Sicherheit und Privatsphäre in beliebten Sozialen Netzwerken </a:t>
            </a:r>
            <a:r>
              <a:rPr lang="de-DE" altLang="de-DE" u="sng" baseline="0" dirty="0">
                <a:latin typeface="Times" panose="02020603050405020304" pitchFamily="18" charset="0"/>
                <a:ea typeface="ＭＳ Ｐゴシック" panose="020B0600070205080204" pitchFamily="34" charset="-128"/>
              </a:rPr>
              <a:t>www.saferinternet.at/privatsphaere-leitfaeden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altLang="de-DE" baseline="0" dirty="0">
              <a:latin typeface="Times" panose="02020603050405020304" pitchFamily="18" charset="0"/>
              <a:ea typeface="ＭＳ Ｐゴシック"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b="1" baseline="0" dirty="0">
                <a:latin typeface="Times" panose="02020603050405020304" pitchFamily="18" charset="0"/>
                <a:ea typeface="ＭＳ Ｐゴシック" panose="020B0600070205080204" pitchFamily="34" charset="-128"/>
              </a:rPr>
              <a:t>Tests und Quiz: </a:t>
            </a:r>
            <a:r>
              <a:rPr lang="de-DE" altLang="de-DE" baseline="0" dirty="0">
                <a:latin typeface="Times" panose="02020603050405020304" pitchFamily="18" charset="0"/>
                <a:ea typeface="ＭＳ Ｐゴシック" panose="020B0600070205080204" pitchFamily="34" charset="-128"/>
              </a:rPr>
              <a:t>für Eltern, Kinder und Jugendliche rund um die sichere Internet- und Handynutzung </a:t>
            </a:r>
            <a:r>
              <a:rPr lang="de-DE" altLang="de-DE" u="sng" baseline="0" dirty="0">
                <a:latin typeface="Times" panose="02020603050405020304" pitchFamily="18" charset="0"/>
                <a:ea typeface="ＭＳ Ｐゴシック" panose="020B0600070205080204" pitchFamily="34" charset="-128"/>
              </a:rPr>
              <a:t>www.saferinternet.at/quiz</a:t>
            </a:r>
            <a:endParaRPr lang="de-DE" altLang="de-DE" u="sng" dirty="0">
              <a:latin typeface="Times" panose="02020603050405020304" pitchFamily="18" charset="0"/>
              <a:ea typeface="ＭＳ Ｐゴシック"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altLang="de-DE" dirty="0">
              <a:latin typeface="Times" panose="02020603050405020304" pitchFamily="18" charset="0"/>
              <a:ea typeface="ＭＳ Ｐゴシック"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b="1" dirty="0">
                <a:latin typeface="Times" panose="02020603050405020304" pitchFamily="18" charset="0"/>
                <a:ea typeface="ＭＳ Ｐゴシック" panose="020B0600070205080204" pitchFamily="34" charset="-128"/>
              </a:rPr>
              <a:t>Tipps &amp; Infos für Jugendliche</a:t>
            </a:r>
            <a:r>
              <a:rPr lang="de-DE" altLang="de-DE" b="1" baseline="0" dirty="0">
                <a:latin typeface="Times" panose="02020603050405020304" pitchFamily="18" charset="0"/>
                <a:ea typeface="ＭＳ Ｐゴシック" panose="020B0600070205080204" pitchFamily="34" charset="-128"/>
              </a:rPr>
              <a:t>: </a:t>
            </a:r>
            <a:r>
              <a:rPr lang="de-DE" altLang="de-DE" b="0" baseline="0" dirty="0">
                <a:latin typeface="Times" panose="02020603050405020304" pitchFamily="18" charset="0"/>
                <a:ea typeface="ＭＳ Ｐゴシック" panose="020B0600070205080204" pitchFamily="34" charset="-128"/>
              </a:rPr>
              <a:t>Jugendseite von Saferinternet.at mit den wichtigsten Tipps für mehr Sicherheit im Internet, aktuellen News, den bunten Info-Foldern zu und vieles mehr. www.saferinternet.at/zielgruppen/jugendliche/</a:t>
            </a:r>
            <a:endParaRPr lang="de-AT" b="0" dirty="0"/>
          </a:p>
          <a:p>
            <a:endParaRPr lang="de-AT" dirty="0"/>
          </a:p>
        </p:txBody>
      </p:sp>
      <p:sp>
        <p:nvSpPr>
          <p:cNvPr id="4" name="Foliennummernplatzhalter 3"/>
          <p:cNvSpPr>
            <a:spLocks noGrp="1"/>
          </p:cNvSpPr>
          <p:nvPr>
            <p:ph type="sldNum" sz="quarter" idx="10"/>
          </p:nvPr>
        </p:nvSpPr>
        <p:spPr/>
        <p:txBody>
          <a:bodyPr/>
          <a:lstStyle/>
          <a:p>
            <a:fld id="{5BC9136F-CA9D-4FE5-85DC-58A8F95C26FC}" type="slidenum">
              <a:rPr lang="de-AT" smtClean="0"/>
              <a:t>59</a:t>
            </a:fld>
            <a:endParaRPr lang="de-AT"/>
          </a:p>
        </p:txBody>
      </p:sp>
    </p:spTree>
    <p:extLst>
      <p:ext uri="{BB962C8B-B14F-4D97-AF65-F5344CB8AC3E}">
        <p14:creationId xmlns:p14="http://schemas.microsoft.com/office/powerpoint/2010/main" val="4018189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buClr>
                <a:srgbClr val="F39200"/>
              </a:buClr>
            </a:pPr>
            <a:r>
              <a:rPr lang="de-AT" b="1" dirty="0">
                <a:solidFill>
                  <a:schemeClr val="tx1"/>
                </a:solidFill>
                <a:latin typeface="Gill Sans MT" panose="020B0502020104020203" pitchFamily="34" charset="0"/>
              </a:rPr>
              <a:t>Wie kann ich mein Handy schützen?</a:t>
            </a:r>
          </a:p>
          <a:p>
            <a:pPr marL="285750" marR="0" lvl="0" indent="-285750" algn="l" defTabSz="914400" rtl="0" eaLnBrk="1" fontAlgn="auto" latinLnBrk="0" hangingPunct="1">
              <a:lnSpc>
                <a:spcPct val="100000"/>
              </a:lnSpc>
              <a:spcBef>
                <a:spcPts val="0"/>
              </a:spcBef>
              <a:spcAft>
                <a:spcPts val="0"/>
              </a:spcAft>
              <a:buClr>
                <a:srgbClr val="F39200"/>
              </a:buClr>
              <a:buSzTx/>
              <a:buFont typeface="Wingdings" panose="05000000000000000000" pitchFamily="2" charset="2"/>
              <a:buChar char="§"/>
              <a:tabLst/>
              <a:defRPr/>
            </a:pPr>
            <a:r>
              <a:rPr lang="en-US" dirty="0">
                <a:solidFill>
                  <a:schemeClr val="tx1"/>
                </a:solidFill>
                <a:latin typeface="Gill Sans MT" panose="020B0502020104020203" pitchFamily="34" charset="0"/>
              </a:rPr>
              <a:t>PIN-Code, </a:t>
            </a:r>
            <a:r>
              <a:rPr lang="en-US" dirty="0" err="1">
                <a:solidFill>
                  <a:schemeClr val="tx1"/>
                </a:solidFill>
                <a:latin typeface="Gill Sans MT" panose="020B0502020104020203" pitchFamily="34" charset="0"/>
              </a:rPr>
              <a:t>Passwort</a:t>
            </a:r>
            <a:r>
              <a:rPr lang="en-US" dirty="0">
                <a:solidFill>
                  <a:schemeClr val="tx1"/>
                </a:solidFill>
                <a:latin typeface="Gill Sans MT" panose="020B0502020104020203" pitchFamily="34" charset="0"/>
              </a:rPr>
              <a:t>, </a:t>
            </a:r>
            <a:r>
              <a:rPr lang="en-US" dirty="0" err="1">
                <a:solidFill>
                  <a:schemeClr val="tx1"/>
                </a:solidFill>
                <a:latin typeface="Gill Sans MT" panose="020B0502020104020203" pitchFamily="34" charset="0"/>
              </a:rPr>
              <a:t>Sperrmuster</a:t>
            </a:r>
            <a:r>
              <a:rPr lang="en-US" dirty="0">
                <a:solidFill>
                  <a:schemeClr val="tx1"/>
                </a:solidFill>
                <a:latin typeface="Gill Sans MT" panose="020B0502020104020203" pitchFamily="34" charset="0"/>
              </a:rPr>
              <a:t> </a:t>
            </a:r>
            <a:r>
              <a:rPr lang="en-US" dirty="0" err="1">
                <a:solidFill>
                  <a:schemeClr val="tx1"/>
                </a:solidFill>
                <a:latin typeface="Gill Sans MT" panose="020B0502020104020203" pitchFamily="34" charset="0"/>
              </a:rPr>
              <a:t>oder</a:t>
            </a:r>
            <a:r>
              <a:rPr lang="en-US" dirty="0">
                <a:solidFill>
                  <a:schemeClr val="tx1"/>
                </a:solidFill>
                <a:latin typeface="Gill Sans MT" panose="020B0502020104020203" pitchFamily="34" charset="0"/>
              </a:rPr>
              <a:t> Fingerprint</a:t>
            </a:r>
          </a:p>
          <a:p>
            <a:pPr marL="285750" marR="0" lvl="0" indent="-285750" algn="l" defTabSz="914400" rtl="0" eaLnBrk="1" fontAlgn="auto" latinLnBrk="0" hangingPunct="1">
              <a:lnSpc>
                <a:spcPct val="100000"/>
              </a:lnSpc>
              <a:spcBef>
                <a:spcPts val="0"/>
              </a:spcBef>
              <a:spcAft>
                <a:spcPts val="0"/>
              </a:spcAft>
              <a:buClr>
                <a:srgbClr val="F39200"/>
              </a:buClr>
              <a:buSzTx/>
              <a:buFont typeface="Wingdings" panose="05000000000000000000" pitchFamily="2" charset="2"/>
              <a:buChar char="§"/>
              <a:tabLst/>
              <a:defRPr/>
            </a:pPr>
            <a:r>
              <a:rPr lang="en-US" dirty="0" err="1">
                <a:solidFill>
                  <a:schemeClr val="tx1"/>
                </a:solidFill>
                <a:latin typeface="Gill Sans MT" panose="020B0502020104020203" pitchFamily="34" charset="0"/>
              </a:rPr>
              <a:t>Zwei-Faktor-Authentifizierungen</a:t>
            </a:r>
            <a:r>
              <a:rPr lang="en-US" dirty="0">
                <a:solidFill>
                  <a:schemeClr val="tx1"/>
                </a:solidFill>
                <a:latin typeface="Gill Sans MT" panose="020B0502020104020203" pitchFamily="34" charset="0"/>
              </a:rPr>
              <a:t> </a:t>
            </a:r>
            <a:r>
              <a:rPr lang="en-US" dirty="0" err="1">
                <a:solidFill>
                  <a:schemeClr val="tx1"/>
                </a:solidFill>
                <a:latin typeface="Gill Sans MT" panose="020B0502020104020203" pitchFamily="34" charset="0"/>
              </a:rPr>
              <a:t>einrichten</a:t>
            </a:r>
            <a:endParaRPr lang="en-US" dirty="0">
              <a:solidFill>
                <a:schemeClr val="tx1"/>
              </a:solidFill>
              <a:latin typeface="Gill Sans MT" panose="020B0502020104020203" pitchFamily="34" charset="0"/>
            </a:endParaRPr>
          </a:p>
          <a:p>
            <a:pPr marL="285750" indent="-285750">
              <a:buClr>
                <a:srgbClr val="F39200"/>
              </a:buClr>
              <a:buFont typeface="Wingdings" panose="05000000000000000000" pitchFamily="2" charset="2"/>
              <a:buChar char="§"/>
            </a:pPr>
            <a:endParaRPr lang="en-US" dirty="0">
              <a:solidFill>
                <a:schemeClr val="tx1"/>
              </a:solidFill>
              <a:latin typeface="Gill Sans MT" panose="020B0502020104020203" pitchFamily="34" charset="0"/>
            </a:endParaRPr>
          </a:p>
          <a:p>
            <a:pPr>
              <a:buClr>
                <a:srgbClr val="F39200"/>
              </a:buClr>
            </a:pPr>
            <a:r>
              <a:rPr lang="de-AT" b="1" dirty="0">
                <a:solidFill>
                  <a:schemeClr val="tx1"/>
                </a:solidFill>
                <a:latin typeface="Gill Sans MT" panose="020B0502020104020203" pitchFamily="34" charset="0"/>
              </a:rPr>
              <a:t>Wo muss ich aufpassen?</a:t>
            </a:r>
          </a:p>
          <a:p>
            <a:pPr marL="285750" indent="-285750">
              <a:buClr>
                <a:srgbClr val="F39200"/>
              </a:buClr>
              <a:buFont typeface="Wingdings" panose="05000000000000000000" pitchFamily="2" charset="2"/>
              <a:buChar char="§"/>
            </a:pPr>
            <a:r>
              <a:rPr lang="en-US" dirty="0" err="1">
                <a:solidFill>
                  <a:schemeClr val="tx1"/>
                </a:solidFill>
                <a:latin typeface="Gill Sans MT" panose="020B0502020104020203" pitchFamily="34" charset="0"/>
              </a:rPr>
              <a:t>Kostenfallen</a:t>
            </a:r>
            <a:r>
              <a:rPr lang="en-US" dirty="0">
                <a:solidFill>
                  <a:schemeClr val="tx1"/>
                </a:solidFill>
                <a:latin typeface="Gill Sans MT" panose="020B0502020104020203" pitchFamily="34" charset="0"/>
              </a:rPr>
              <a:t> (In-App-</a:t>
            </a:r>
            <a:r>
              <a:rPr lang="en-US" dirty="0" err="1">
                <a:solidFill>
                  <a:schemeClr val="tx1"/>
                </a:solidFill>
                <a:latin typeface="Gill Sans MT" panose="020B0502020104020203" pitchFamily="34" charset="0"/>
              </a:rPr>
              <a:t>Käufe</a:t>
            </a:r>
            <a:r>
              <a:rPr lang="en-US" dirty="0">
                <a:solidFill>
                  <a:schemeClr val="tx1"/>
                </a:solidFill>
                <a:latin typeface="Gill Sans MT" panose="020B0502020104020203" pitchFamily="34" charset="0"/>
              </a:rPr>
              <a:t>, </a:t>
            </a:r>
            <a:r>
              <a:rPr lang="en-US" dirty="0" err="1">
                <a:solidFill>
                  <a:schemeClr val="tx1"/>
                </a:solidFill>
                <a:latin typeface="Gill Sans MT" panose="020B0502020104020203" pitchFamily="34" charset="0"/>
              </a:rPr>
              <a:t>Tarife</a:t>
            </a:r>
            <a:r>
              <a:rPr lang="en-US" dirty="0">
                <a:solidFill>
                  <a:schemeClr val="tx1"/>
                </a:solidFill>
                <a:latin typeface="Gill Sans MT" panose="020B0502020104020203" pitchFamily="34" charset="0"/>
              </a:rPr>
              <a:t>) </a:t>
            </a:r>
          </a:p>
          <a:p>
            <a:pPr marL="285750" indent="-285750">
              <a:buClr>
                <a:srgbClr val="F39200"/>
              </a:buClr>
              <a:buFont typeface="Wingdings" panose="05000000000000000000" pitchFamily="2" charset="2"/>
              <a:buChar char="§"/>
            </a:pPr>
            <a:r>
              <a:rPr lang="en-US" dirty="0" err="1">
                <a:solidFill>
                  <a:schemeClr val="tx1"/>
                </a:solidFill>
                <a:latin typeface="Gill Sans MT" panose="020B0502020104020203" pitchFamily="34" charset="0"/>
              </a:rPr>
              <a:t>Zugriffsmöglichkeit</a:t>
            </a:r>
            <a:r>
              <a:rPr lang="en-US" dirty="0">
                <a:solidFill>
                  <a:schemeClr val="tx1"/>
                </a:solidFill>
                <a:latin typeface="Gill Sans MT" panose="020B0502020104020203" pitchFamily="34" charset="0"/>
              </a:rPr>
              <a:t> von Apps auf </a:t>
            </a:r>
            <a:r>
              <a:rPr lang="de-AT" dirty="0">
                <a:solidFill>
                  <a:schemeClr val="tx1"/>
                </a:solidFill>
                <a:latin typeface="Gill Sans MT" panose="020B0502020104020203" pitchFamily="34" charset="0"/>
              </a:rPr>
              <a:t>persönliche</a:t>
            </a:r>
            <a:r>
              <a:rPr lang="en-US" dirty="0">
                <a:solidFill>
                  <a:schemeClr val="tx1"/>
                </a:solidFill>
                <a:latin typeface="Gill Sans MT" panose="020B0502020104020203" pitchFamily="34" charset="0"/>
              </a:rPr>
              <a:t> </a:t>
            </a:r>
            <a:r>
              <a:rPr lang="en-US" dirty="0" err="1">
                <a:solidFill>
                  <a:schemeClr val="tx1"/>
                </a:solidFill>
                <a:latin typeface="Gill Sans MT" panose="020B0502020104020203" pitchFamily="34" charset="0"/>
              </a:rPr>
              <a:t>Daten</a:t>
            </a:r>
            <a:endParaRPr lang="en-US" dirty="0">
              <a:solidFill>
                <a:schemeClr val="tx1"/>
              </a:solidFill>
              <a:latin typeface="Gill Sans MT" panose="020B0502020104020203" pitchFamily="34" charset="0"/>
            </a:endParaRPr>
          </a:p>
          <a:p>
            <a:pPr marL="285750" marR="0" lvl="0" indent="-285750" algn="l" defTabSz="914400" rtl="0" eaLnBrk="1" fontAlgn="auto" latinLnBrk="0" hangingPunct="1">
              <a:lnSpc>
                <a:spcPct val="100000"/>
              </a:lnSpc>
              <a:spcBef>
                <a:spcPts val="0"/>
              </a:spcBef>
              <a:spcAft>
                <a:spcPts val="0"/>
              </a:spcAft>
              <a:buClr>
                <a:srgbClr val="F39200"/>
              </a:buClr>
              <a:buSzTx/>
              <a:buFont typeface="Wingdings" panose="05000000000000000000" pitchFamily="2" charset="2"/>
              <a:buChar char="§"/>
              <a:tabLst/>
              <a:defRPr/>
            </a:pPr>
            <a:r>
              <a:rPr lang="en-US" dirty="0" err="1">
                <a:solidFill>
                  <a:schemeClr val="tx1"/>
                </a:solidFill>
                <a:latin typeface="Gill Sans MT" panose="020B0502020104020203" pitchFamily="34" charset="0"/>
              </a:rPr>
              <a:t>Freigabe</a:t>
            </a:r>
            <a:r>
              <a:rPr lang="en-US" dirty="0">
                <a:solidFill>
                  <a:schemeClr val="tx1"/>
                </a:solidFill>
                <a:latin typeface="Gill Sans MT" panose="020B0502020104020203" pitchFamily="34" charset="0"/>
              </a:rPr>
              <a:t> von </a:t>
            </a:r>
            <a:r>
              <a:rPr lang="en-US" dirty="0" err="1">
                <a:solidFill>
                  <a:schemeClr val="tx1"/>
                </a:solidFill>
                <a:latin typeface="Gill Sans MT" panose="020B0502020104020203" pitchFamily="34" charset="0"/>
              </a:rPr>
              <a:t>Standortdaten</a:t>
            </a:r>
            <a:endParaRPr lang="en-US" dirty="0">
              <a:solidFill>
                <a:schemeClr val="tx1"/>
              </a:solidFill>
              <a:latin typeface="Gill Sans MT" panose="020B0502020104020203" pitchFamily="34" charset="0"/>
            </a:endParaRPr>
          </a:p>
          <a:p>
            <a:pPr marL="0" indent="0">
              <a:buClr>
                <a:srgbClr val="F39200"/>
              </a:buClr>
              <a:buFont typeface="Wingdings" panose="05000000000000000000" pitchFamily="2" charset="2"/>
              <a:buNone/>
            </a:pPr>
            <a:endParaRPr lang="en-US" dirty="0">
              <a:solidFill>
                <a:schemeClr val="tx1"/>
              </a:solidFill>
              <a:latin typeface="Gill Sans MT" panose="020B0502020104020203" pitchFamily="34" charset="0"/>
            </a:endParaRPr>
          </a:p>
          <a:p>
            <a:pPr>
              <a:buClr>
                <a:srgbClr val="F39200"/>
              </a:buClr>
            </a:pPr>
            <a:r>
              <a:rPr lang="de-AT" b="1" dirty="0">
                <a:solidFill>
                  <a:schemeClr val="tx1"/>
                </a:solidFill>
                <a:latin typeface="Gill Sans MT" panose="020B0502020104020203" pitchFamily="34" charset="0"/>
              </a:rPr>
              <a:t>Wo kann ich vorsorgen?</a:t>
            </a:r>
          </a:p>
          <a:p>
            <a:pPr marL="342900" indent="-342900">
              <a:buClr>
                <a:srgbClr val="F39200"/>
              </a:buClr>
              <a:buFont typeface="Wingdings" panose="05000000000000000000" pitchFamily="2" charset="2"/>
              <a:buChar char="§"/>
            </a:pPr>
            <a:r>
              <a:rPr lang="de-DE" sz="1400" dirty="0">
                <a:solidFill>
                  <a:schemeClr val="tx1"/>
                </a:solidFill>
                <a:latin typeface="Gill Sans MT" panose="020B0502020104020203" pitchFamily="34" charset="0"/>
              </a:rPr>
              <a:t>Unbekannte Links oder Anhänge nicht öffnen</a:t>
            </a:r>
          </a:p>
          <a:p>
            <a:pPr marL="342900" indent="-342900">
              <a:buClr>
                <a:srgbClr val="F39200"/>
              </a:buClr>
              <a:buFont typeface="Wingdings" panose="05000000000000000000" pitchFamily="2" charset="2"/>
              <a:buChar char="§"/>
            </a:pPr>
            <a:r>
              <a:rPr lang="de-DE" sz="1400" dirty="0">
                <a:solidFill>
                  <a:schemeClr val="tx1"/>
                </a:solidFill>
                <a:latin typeface="Gill Sans MT" panose="020B0502020104020203" pitchFamily="34" charset="0"/>
              </a:rPr>
              <a:t>Bei Verlust: Smartphone orten und sperren lassen</a:t>
            </a:r>
          </a:p>
          <a:p>
            <a:pPr marL="342900" indent="-342900">
              <a:buClr>
                <a:srgbClr val="F39200"/>
              </a:buClr>
              <a:buFont typeface="Wingdings" panose="05000000000000000000" pitchFamily="2" charset="2"/>
              <a:buChar char="§"/>
            </a:pPr>
            <a:r>
              <a:rPr lang="de-DE" sz="1400" dirty="0">
                <a:solidFill>
                  <a:schemeClr val="tx1"/>
                </a:solidFill>
                <a:latin typeface="Gill Sans MT" panose="020B0502020104020203" pitchFamily="34" charset="0"/>
              </a:rPr>
              <a:t>Backups von wichtigen Daten regelmäßig anlegen</a:t>
            </a:r>
          </a:p>
          <a:p>
            <a:endParaRPr lang="de-AT" dirty="0"/>
          </a:p>
        </p:txBody>
      </p:sp>
      <p:sp>
        <p:nvSpPr>
          <p:cNvPr id="4" name="Foliennummernplatzhalter 3"/>
          <p:cNvSpPr>
            <a:spLocks noGrp="1"/>
          </p:cNvSpPr>
          <p:nvPr>
            <p:ph type="sldNum" sz="quarter" idx="10"/>
          </p:nvPr>
        </p:nvSpPr>
        <p:spPr/>
        <p:txBody>
          <a:bodyPr/>
          <a:lstStyle/>
          <a:p>
            <a:fld id="{5BC9136F-CA9D-4FE5-85DC-58A8F95C26FC}" type="slidenum">
              <a:rPr lang="de-AT" smtClean="0"/>
              <a:t>6</a:t>
            </a:fld>
            <a:endParaRPr lang="de-AT"/>
          </a:p>
        </p:txBody>
      </p:sp>
    </p:spTree>
    <p:extLst>
      <p:ext uri="{BB962C8B-B14F-4D97-AF65-F5344CB8AC3E}">
        <p14:creationId xmlns:p14="http://schemas.microsoft.com/office/powerpoint/2010/main" val="3342169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200" dirty="0"/>
              <a:t>Dein WhatsApp-Account ist </a:t>
            </a:r>
            <a:r>
              <a:rPr lang="de-AT" sz="1200" b="1" dirty="0"/>
              <a:t>mit deiner Handynummer verknüpft</a:t>
            </a:r>
            <a:r>
              <a:rPr lang="de-AT" sz="1200" dirty="0"/>
              <a:t>.</a:t>
            </a:r>
          </a:p>
          <a:p>
            <a:r>
              <a:rPr lang="de-AT" sz="1200" dirty="0"/>
              <a:t>Neue Nummer? Unbedingt den </a:t>
            </a:r>
            <a:r>
              <a:rPr lang="de-AT" sz="1200" b="1" dirty="0"/>
              <a:t>Account mit der alten Handynummer löschen!</a:t>
            </a:r>
            <a:r>
              <a:rPr lang="de-AT" sz="1200" dirty="0"/>
              <a:t> Ansonsten kann es passieren, dass ein/e andere/r unerlaubten Zugang zu deinem WhatsApp-Konto erhält!</a:t>
            </a:r>
          </a:p>
          <a:p>
            <a:r>
              <a:rPr lang="de-AT" sz="1200" b="1" dirty="0"/>
              <a:t>Funktion „Nummer ändern“</a:t>
            </a:r>
            <a:r>
              <a:rPr lang="de-AT" sz="1200" dirty="0"/>
              <a:t> in WhatsApp nützen! Der mit der alten Nummer verbundene Account wird gelöscht und die Account-Infos, Gruppen und Einstellungen zur neuen Telefonnummer migriert.</a:t>
            </a:r>
          </a:p>
        </p:txBody>
      </p:sp>
      <p:sp>
        <p:nvSpPr>
          <p:cNvPr id="4" name="Foliennummernplatzhalter 3"/>
          <p:cNvSpPr>
            <a:spLocks noGrp="1"/>
          </p:cNvSpPr>
          <p:nvPr>
            <p:ph type="sldNum" sz="quarter" idx="10"/>
          </p:nvPr>
        </p:nvSpPr>
        <p:spPr/>
        <p:txBody>
          <a:bodyPr/>
          <a:lstStyle/>
          <a:p>
            <a:fld id="{5BC9136F-CA9D-4FE5-85DC-58A8F95C26FC}" type="slidenum">
              <a:rPr lang="de-AT" smtClean="0"/>
              <a:t>7</a:t>
            </a:fld>
            <a:endParaRPr lang="de-AT"/>
          </a:p>
        </p:txBody>
      </p:sp>
    </p:spTree>
    <p:extLst>
      <p:ext uri="{BB962C8B-B14F-4D97-AF65-F5344CB8AC3E}">
        <p14:creationId xmlns:p14="http://schemas.microsoft.com/office/powerpoint/2010/main" val="325713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200" dirty="0"/>
              <a:t>Dein WhatsApp-Account ist </a:t>
            </a:r>
            <a:r>
              <a:rPr lang="de-AT" sz="1200" b="1" dirty="0"/>
              <a:t>mit deiner Handynummer verknüpft</a:t>
            </a:r>
            <a:r>
              <a:rPr lang="de-AT" sz="1200" dirty="0"/>
              <a:t>. </a:t>
            </a:r>
            <a:r>
              <a:rPr lang="de-AT" sz="1200" dirty="0">
                <a:solidFill>
                  <a:schemeClr val="tx1"/>
                </a:solidFill>
                <a:latin typeface="Gill Sans MT" panose="020B0502020104020203" pitchFamily="34" charset="0"/>
              </a:rPr>
              <a:t>WhatsApp greift auf deine </a:t>
            </a:r>
            <a:r>
              <a:rPr lang="de-AT" sz="1200" b="1" dirty="0">
                <a:solidFill>
                  <a:schemeClr val="tx1"/>
                </a:solidFill>
                <a:latin typeface="Gill Sans MT" panose="020B0502020104020203" pitchFamily="34" charset="0"/>
              </a:rPr>
              <a:t>Kontakte </a:t>
            </a:r>
            <a:r>
              <a:rPr lang="de-AT" sz="1200" dirty="0">
                <a:solidFill>
                  <a:schemeClr val="tx1"/>
                </a:solidFill>
                <a:latin typeface="Gill Sans MT" panose="020B0502020104020203" pitchFamily="34" charset="0"/>
              </a:rPr>
              <a:t>im Adressbuch zu </a:t>
            </a:r>
            <a:endParaRPr lang="de-AT" sz="1200" dirty="0"/>
          </a:p>
          <a:p>
            <a:r>
              <a:rPr lang="de-AT" sz="1200" dirty="0"/>
              <a:t>Neue Nummer? Unbedingt den </a:t>
            </a:r>
            <a:r>
              <a:rPr lang="de-AT" sz="1200" b="1" dirty="0"/>
              <a:t>Account mit der alten Handynummer löschen!</a:t>
            </a:r>
            <a:r>
              <a:rPr lang="de-AT" sz="1200" dirty="0"/>
              <a:t> Ansonsten kann es passieren, dass andere unerlaubten Zugang zu deinem WhatsApp-Konto erhalten!</a:t>
            </a:r>
          </a:p>
          <a:p>
            <a:r>
              <a:rPr lang="de-AT" sz="1200" b="1" dirty="0"/>
              <a:t>Funktion „Nummer ändern“</a:t>
            </a:r>
            <a:r>
              <a:rPr lang="de-AT" sz="1200" dirty="0"/>
              <a:t> in WhatsApp nützen! Der mit der alten Nummer verbundene Account wird gelöscht und die Account-Infos, Gruppen und Einstellungen zur neuen Telefonnummer migriert.</a:t>
            </a:r>
          </a:p>
        </p:txBody>
      </p:sp>
      <p:sp>
        <p:nvSpPr>
          <p:cNvPr id="4" name="Foliennummernplatzhalter 3"/>
          <p:cNvSpPr>
            <a:spLocks noGrp="1"/>
          </p:cNvSpPr>
          <p:nvPr>
            <p:ph type="sldNum" sz="quarter" idx="10"/>
          </p:nvPr>
        </p:nvSpPr>
        <p:spPr/>
        <p:txBody>
          <a:bodyPr/>
          <a:lstStyle/>
          <a:p>
            <a:fld id="{5BC9136F-CA9D-4FE5-85DC-58A8F95C26FC}" type="slidenum">
              <a:rPr lang="de-AT" smtClean="0"/>
              <a:t>8</a:t>
            </a:fld>
            <a:endParaRPr lang="de-AT"/>
          </a:p>
        </p:txBody>
      </p:sp>
    </p:spTree>
    <p:extLst>
      <p:ext uri="{BB962C8B-B14F-4D97-AF65-F5344CB8AC3E}">
        <p14:creationId xmlns:p14="http://schemas.microsoft.com/office/powerpoint/2010/main" val="2167891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514350" indent="-514350" defTabSz="914400">
              <a:lnSpc>
                <a:spcPct val="90000"/>
              </a:lnSpc>
              <a:spcBef>
                <a:spcPts val="1000"/>
              </a:spcBef>
              <a:buClr>
                <a:srgbClr val="F39200"/>
              </a:buClr>
              <a:buFont typeface="Wingdings" panose="05000000000000000000" pitchFamily="2" charset="2"/>
              <a:buChar char="§"/>
            </a:pPr>
            <a:r>
              <a:rPr lang="de-AT" sz="1200" dirty="0">
                <a:solidFill>
                  <a:schemeClr val="tx1"/>
                </a:solidFill>
                <a:latin typeface="Gill Sans MT" panose="020B0502020104020203" pitchFamily="34" charset="0"/>
              </a:rPr>
              <a:t>Es können Gruppen mit bis zu 256 Personen erstellt werden</a:t>
            </a:r>
          </a:p>
          <a:p>
            <a:pPr marL="514350" indent="-514350" defTabSz="914400">
              <a:lnSpc>
                <a:spcPct val="90000"/>
              </a:lnSpc>
              <a:spcBef>
                <a:spcPts val="1000"/>
              </a:spcBef>
              <a:buClr>
                <a:srgbClr val="F39200"/>
              </a:buClr>
              <a:buFont typeface="Wingdings" panose="05000000000000000000" pitchFamily="2" charset="2"/>
              <a:buChar char="§"/>
            </a:pPr>
            <a:r>
              <a:rPr lang="de-AT" sz="1200" dirty="0">
                <a:solidFill>
                  <a:schemeClr val="tx1"/>
                </a:solidFill>
                <a:latin typeface="Gill Sans MT" panose="020B0502020104020203" pitchFamily="34" charset="0"/>
              </a:rPr>
              <a:t>Alle Mitglieder können alle Nachrichten lesen und alle Nummern sehen</a:t>
            </a:r>
          </a:p>
          <a:p>
            <a:pPr marL="514350" indent="-514350" defTabSz="914400">
              <a:lnSpc>
                <a:spcPct val="90000"/>
              </a:lnSpc>
              <a:spcBef>
                <a:spcPts val="1000"/>
              </a:spcBef>
              <a:buClr>
                <a:srgbClr val="F39200"/>
              </a:buClr>
              <a:buFont typeface="Wingdings" panose="05000000000000000000" pitchFamily="2" charset="2"/>
              <a:buChar char="§"/>
            </a:pPr>
            <a:r>
              <a:rPr lang="de-AT" sz="1200" dirty="0">
                <a:solidFill>
                  <a:schemeClr val="tx1"/>
                </a:solidFill>
                <a:latin typeface="Gill Sans MT" panose="020B0502020104020203" pitchFamily="34" charset="0"/>
              </a:rPr>
              <a:t>Du kannst die Gruppe jederzeit wieder verlassen und den Admin blockieren</a:t>
            </a:r>
          </a:p>
          <a:p>
            <a:pPr marL="514350" indent="-514350" defTabSz="914400">
              <a:lnSpc>
                <a:spcPct val="90000"/>
              </a:lnSpc>
              <a:spcBef>
                <a:spcPts val="1000"/>
              </a:spcBef>
              <a:buClr>
                <a:srgbClr val="F39200"/>
              </a:buClr>
              <a:buFont typeface="Wingdings" panose="05000000000000000000" pitchFamily="2" charset="2"/>
              <a:buChar char="§"/>
            </a:pPr>
            <a:r>
              <a:rPr lang="de-AT" sz="1200" b="1" dirty="0">
                <a:solidFill>
                  <a:schemeClr val="tx1"/>
                </a:solidFill>
                <a:latin typeface="Gill Sans MT" panose="020B0502020104020203" pitchFamily="34" charset="0"/>
              </a:rPr>
              <a:t>Welche Gruppen </a:t>
            </a:r>
            <a:r>
              <a:rPr lang="de-AT" sz="1200" dirty="0">
                <a:solidFill>
                  <a:schemeClr val="tx1"/>
                </a:solidFill>
                <a:latin typeface="Gill Sans MT" panose="020B0502020104020203" pitchFamily="34" charset="0"/>
              </a:rPr>
              <a:t>haben wir?</a:t>
            </a:r>
          </a:p>
          <a:p>
            <a:pPr marL="514350" indent="-514350" defTabSz="914400">
              <a:lnSpc>
                <a:spcPct val="90000"/>
              </a:lnSpc>
              <a:spcBef>
                <a:spcPts val="1000"/>
              </a:spcBef>
              <a:buClr>
                <a:srgbClr val="F39200"/>
              </a:buClr>
              <a:buFont typeface="Wingdings" panose="05000000000000000000" pitchFamily="2" charset="2"/>
              <a:buChar char="§"/>
            </a:pPr>
            <a:r>
              <a:rPr lang="de-AT" sz="1200" b="1" dirty="0">
                <a:solidFill>
                  <a:schemeClr val="tx1"/>
                </a:solidFill>
                <a:latin typeface="Gill Sans MT" panose="020B0502020104020203" pitchFamily="34" charset="0"/>
              </a:rPr>
              <a:t>Warum</a:t>
            </a:r>
            <a:r>
              <a:rPr lang="de-AT" sz="1200" dirty="0">
                <a:solidFill>
                  <a:schemeClr val="tx1"/>
                </a:solidFill>
                <a:latin typeface="Gill Sans MT" panose="020B0502020104020203" pitchFamily="34" charset="0"/>
              </a:rPr>
              <a:t> wurden diese Gruppen gegründet?</a:t>
            </a:r>
          </a:p>
          <a:p>
            <a:pPr marL="514350" indent="-514350" defTabSz="914400">
              <a:lnSpc>
                <a:spcPct val="90000"/>
              </a:lnSpc>
              <a:spcBef>
                <a:spcPts val="1000"/>
              </a:spcBef>
              <a:buClr>
                <a:srgbClr val="F39200"/>
              </a:buClr>
              <a:buFont typeface="Wingdings" panose="05000000000000000000" pitchFamily="2" charset="2"/>
              <a:buChar char="§"/>
            </a:pPr>
            <a:r>
              <a:rPr lang="de-AT" sz="1200" b="1" dirty="0">
                <a:solidFill>
                  <a:schemeClr val="tx1"/>
                </a:solidFill>
                <a:latin typeface="Gill Sans MT" panose="020B0502020104020203" pitchFamily="34" charset="0"/>
              </a:rPr>
              <a:t>Wer</a:t>
            </a:r>
            <a:r>
              <a:rPr lang="de-AT" sz="1200" dirty="0">
                <a:solidFill>
                  <a:schemeClr val="tx1"/>
                </a:solidFill>
                <a:latin typeface="Gill Sans MT" panose="020B0502020104020203" pitchFamily="34" charset="0"/>
              </a:rPr>
              <a:t> ist für welche Gruppen verantwortlich?</a:t>
            </a:r>
          </a:p>
          <a:p>
            <a:pPr marL="514350" indent="-514350" defTabSz="914400">
              <a:lnSpc>
                <a:spcPct val="90000"/>
              </a:lnSpc>
              <a:spcBef>
                <a:spcPts val="1000"/>
              </a:spcBef>
              <a:buClr>
                <a:srgbClr val="F39200"/>
              </a:buClr>
              <a:buFont typeface="Wingdings" panose="05000000000000000000" pitchFamily="2" charset="2"/>
              <a:buChar char="§"/>
            </a:pPr>
            <a:r>
              <a:rPr lang="de-AT" sz="1200" b="1" dirty="0">
                <a:solidFill>
                  <a:schemeClr val="tx1"/>
                </a:solidFill>
                <a:latin typeface="Gill Sans MT" panose="020B0502020104020203" pitchFamily="34" charset="0"/>
              </a:rPr>
              <a:t>Welche Regeln </a:t>
            </a:r>
            <a:r>
              <a:rPr lang="de-AT" sz="1200" dirty="0">
                <a:solidFill>
                  <a:schemeClr val="tx1"/>
                </a:solidFill>
                <a:latin typeface="Gill Sans MT" panose="020B0502020104020203" pitchFamily="34" charset="0"/>
              </a:rPr>
              <a:t>haben wir? Welche sollten wir zusätzlich haben?</a:t>
            </a:r>
          </a:p>
        </p:txBody>
      </p:sp>
      <p:sp>
        <p:nvSpPr>
          <p:cNvPr id="4" name="Foliennummernplatzhalter 3"/>
          <p:cNvSpPr>
            <a:spLocks noGrp="1"/>
          </p:cNvSpPr>
          <p:nvPr>
            <p:ph type="sldNum" sz="quarter" idx="10"/>
          </p:nvPr>
        </p:nvSpPr>
        <p:spPr/>
        <p:txBody>
          <a:bodyPr/>
          <a:lstStyle/>
          <a:p>
            <a:fld id="{5BC9136F-CA9D-4FE5-85DC-58A8F95C26FC}" type="slidenum">
              <a:rPr lang="de-AT" smtClean="0"/>
              <a:t>9</a:t>
            </a:fld>
            <a:endParaRPr lang="de-AT"/>
          </a:p>
        </p:txBody>
      </p:sp>
    </p:spTree>
    <p:extLst>
      <p:ext uri="{BB962C8B-B14F-4D97-AF65-F5344CB8AC3E}">
        <p14:creationId xmlns:p14="http://schemas.microsoft.com/office/powerpoint/2010/main" val="95321585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jpg"/><Relationship Id="rId7"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07F583CA-E985-45C3-9E43-7DA385F0BC9A}"/>
              </a:ext>
            </a:extLst>
          </p:cNvPr>
          <p:cNvSpPr/>
          <p:nvPr userDrawn="1"/>
        </p:nvSpPr>
        <p:spPr>
          <a:xfrm>
            <a:off x="0" y="6400799"/>
            <a:ext cx="9144000" cy="457200"/>
          </a:xfrm>
          <a:prstGeom prst="rect">
            <a:avLst/>
          </a:prstGeom>
          <a:solidFill>
            <a:schemeClr val="bg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900" dirty="0" err="1">
              <a:solidFill>
                <a:schemeClr val="tx1"/>
              </a:solidFill>
              <a:latin typeface="Gill Sans MT" panose="020B0502020104020203" pitchFamily="34" charset="0"/>
            </a:endParaRPr>
          </a:p>
        </p:txBody>
      </p:sp>
      <p:sp>
        <p:nvSpPr>
          <p:cNvPr id="2" name="Title 1"/>
          <p:cNvSpPr>
            <a:spLocks noGrp="1"/>
          </p:cNvSpPr>
          <p:nvPr>
            <p:ph type="ctrTitle"/>
          </p:nvPr>
        </p:nvSpPr>
        <p:spPr>
          <a:xfrm>
            <a:off x="192753" y="3831903"/>
            <a:ext cx="8748969" cy="1806819"/>
          </a:xfrm>
        </p:spPr>
        <p:txBody>
          <a:bodyPr anchor="b">
            <a:normAutofit/>
          </a:bodyPr>
          <a:lstStyle>
            <a:lvl1pPr algn="l">
              <a:defRPr sz="3600" b="1">
                <a:solidFill>
                  <a:schemeClr val="bg1"/>
                </a:solidFill>
              </a:defRPr>
            </a:lvl1pPr>
          </a:lstStyle>
          <a:p>
            <a:r>
              <a:rPr lang="de-DE" dirty="0"/>
              <a:t>Titelmasterformat durch Klicken bearbeiten</a:t>
            </a:r>
            <a:endParaRPr lang="en-US" dirty="0"/>
          </a:p>
        </p:txBody>
      </p:sp>
      <p:pic>
        <p:nvPicPr>
          <p:cNvPr id="5" name="Grafik 4" descr="Ein Bild, das draußen, Himmel, Sonnenuntergang, Wasser enthält.&#10;&#10;Mit sehr hoher Zuverlässigkeit generierte Beschreibung">
            <a:extLst>
              <a:ext uri="{FF2B5EF4-FFF2-40B4-BE49-F238E27FC236}">
                <a16:creationId xmlns:a16="http://schemas.microsoft.com/office/drawing/2014/main" id="{66445A39-E148-434F-9469-FC4863AC747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09172"/>
          </a:xfrm>
          <a:prstGeom prst="rect">
            <a:avLst/>
          </a:prstGeom>
        </p:spPr>
      </p:pic>
      <p:pic>
        <p:nvPicPr>
          <p:cNvPr id="27" name="Grafik 26">
            <a:extLst>
              <a:ext uri="{FF2B5EF4-FFF2-40B4-BE49-F238E27FC236}">
                <a16:creationId xmlns:a16="http://schemas.microsoft.com/office/drawing/2014/main" id="{43CB0690-778F-4B7A-8AD5-B68F7844AF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2753" y="6523252"/>
            <a:ext cx="877437" cy="224473"/>
          </a:xfrm>
          <a:prstGeom prst="rect">
            <a:avLst/>
          </a:prstGeom>
        </p:spPr>
      </p:pic>
      <p:pic>
        <p:nvPicPr>
          <p:cNvPr id="3" name="Grafik 2" descr="Ein Bild, das Text enthält.&#10;&#10;Automatisch generierte Beschreibung">
            <a:extLst>
              <a:ext uri="{FF2B5EF4-FFF2-40B4-BE49-F238E27FC236}">
                <a16:creationId xmlns:a16="http://schemas.microsoft.com/office/drawing/2014/main" id="{A51629DB-2714-DD4D-759F-94313710257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09587" y="6508192"/>
            <a:ext cx="1227101" cy="257440"/>
          </a:xfrm>
          <a:prstGeom prst="rect">
            <a:avLst/>
          </a:prstGeom>
        </p:spPr>
      </p:pic>
      <p:pic>
        <p:nvPicPr>
          <p:cNvPr id="4" name="Grafik 3">
            <a:extLst>
              <a:ext uri="{FF2B5EF4-FFF2-40B4-BE49-F238E27FC236}">
                <a16:creationId xmlns:a16="http://schemas.microsoft.com/office/drawing/2014/main" id="{C37FC07F-DE24-36D9-AABE-B0ED198F651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167722" y="6449955"/>
            <a:ext cx="1227101" cy="410808"/>
          </a:xfrm>
          <a:prstGeom prst="rect">
            <a:avLst/>
          </a:prstGeom>
        </p:spPr>
      </p:pic>
      <p:pic>
        <p:nvPicPr>
          <p:cNvPr id="6" name="Grafik 5" descr="Ein Bild, das Text enthält.&#10;&#10;Automatisch generierte Beschreibung">
            <a:extLst>
              <a:ext uri="{FF2B5EF4-FFF2-40B4-BE49-F238E27FC236}">
                <a16:creationId xmlns:a16="http://schemas.microsoft.com/office/drawing/2014/main" id="{634AE8ED-0ED8-5BC8-FB68-9C8CB437F8D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111133" y="6462141"/>
            <a:ext cx="997441" cy="179156"/>
          </a:xfrm>
          <a:prstGeom prst="rect">
            <a:avLst/>
          </a:prstGeom>
        </p:spPr>
      </p:pic>
      <p:pic>
        <p:nvPicPr>
          <p:cNvPr id="7" name="Grafik 6">
            <a:extLst>
              <a:ext uri="{FF2B5EF4-FFF2-40B4-BE49-F238E27FC236}">
                <a16:creationId xmlns:a16="http://schemas.microsoft.com/office/drawing/2014/main" id="{644F2D66-0304-64C6-ECE6-FB70B03AABCB}"/>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413832" y="6454196"/>
            <a:ext cx="1080621" cy="295989"/>
          </a:xfrm>
          <a:prstGeom prst="rect">
            <a:avLst/>
          </a:prstGeom>
        </p:spPr>
      </p:pic>
      <p:pic>
        <p:nvPicPr>
          <p:cNvPr id="8" name="Grafik 7">
            <a:extLst>
              <a:ext uri="{FF2B5EF4-FFF2-40B4-BE49-F238E27FC236}">
                <a16:creationId xmlns:a16="http://schemas.microsoft.com/office/drawing/2014/main" id="{9E19FD15-A372-F7CB-50DB-A62FF774B857}"/>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629204" y="6481848"/>
            <a:ext cx="312518" cy="312518"/>
          </a:xfrm>
          <a:prstGeom prst="rect">
            <a:avLst/>
          </a:prstGeom>
        </p:spPr>
      </p:pic>
      <p:pic>
        <p:nvPicPr>
          <p:cNvPr id="9" name="Grafik 8" descr="Ein Bild, das Logo enthält.&#10;&#10;Automatisch generierte Beschreibung">
            <a:extLst>
              <a:ext uri="{FF2B5EF4-FFF2-40B4-BE49-F238E27FC236}">
                <a16:creationId xmlns:a16="http://schemas.microsoft.com/office/drawing/2014/main" id="{AB7509C9-B707-98B9-398F-3FA35E56513B}"/>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677509" y="6449622"/>
            <a:ext cx="895234" cy="385761"/>
          </a:xfrm>
          <a:prstGeom prst="rect">
            <a:avLst/>
          </a:prstGeom>
        </p:spPr>
      </p:pic>
    </p:spTree>
    <p:extLst>
      <p:ext uri="{BB962C8B-B14F-4D97-AF65-F5344CB8AC3E}">
        <p14:creationId xmlns:p14="http://schemas.microsoft.com/office/powerpoint/2010/main" val="27744570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el ohne Fußzeile">
    <p:spTree>
      <p:nvGrpSpPr>
        <p:cNvPr id="1" name=""/>
        <p:cNvGrpSpPr/>
        <p:nvPr/>
      </p:nvGrpSpPr>
      <p:grpSpPr>
        <a:xfrm>
          <a:off x="0" y="0"/>
          <a:ext cx="0" cy="0"/>
          <a:chOff x="0" y="0"/>
          <a:chExt cx="0" cy="0"/>
        </a:xfrm>
      </p:grpSpPr>
      <p:sp>
        <p:nvSpPr>
          <p:cNvPr id="2" name="Title 1"/>
          <p:cNvSpPr>
            <a:spLocks noGrp="1"/>
          </p:cNvSpPr>
          <p:nvPr>
            <p:ph type="title"/>
          </p:nvPr>
        </p:nvSpPr>
        <p:spPr>
          <a:xfrm>
            <a:off x="475024" y="308177"/>
            <a:ext cx="8515350" cy="898859"/>
          </a:xfrm>
        </p:spPr>
        <p:txBody>
          <a:bodyPr>
            <a:normAutofit/>
          </a:bodyPr>
          <a:lstStyle>
            <a:lvl1pPr>
              <a:defRPr sz="3600">
                <a:solidFill>
                  <a:schemeClr val="bg1"/>
                </a:solidFill>
              </a:defRPr>
            </a:lvl1pPr>
          </a:lstStyle>
          <a:p>
            <a:r>
              <a:rPr lang="de-DE" dirty="0"/>
              <a:t>Titelmasterformat durch Klicken bearbeiten</a:t>
            </a:r>
            <a:endParaRPr lang="en-US" dirty="0"/>
          </a:p>
        </p:txBody>
      </p:sp>
      <p:sp>
        <p:nvSpPr>
          <p:cNvPr id="3" name="Content Placeholder 2"/>
          <p:cNvSpPr>
            <a:spLocks noGrp="1"/>
          </p:cNvSpPr>
          <p:nvPr>
            <p:ph idx="1"/>
          </p:nvPr>
        </p:nvSpPr>
        <p:spPr>
          <a:xfrm>
            <a:off x="475024" y="1394801"/>
            <a:ext cx="7886700" cy="4689475"/>
          </a:xfrm>
        </p:spPr>
        <p:txBody>
          <a:bodyPr/>
          <a:lstStyle>
            <a:lvl1pPr marL="514350" indent="-514350">
              <a:buClr>
                <a:srgbClr val="F39200"/>
              </a:buClr>
              <a:buFont typeface="Wingdings" panose="05000000000000000000" pitchFamily="2" charset="2"/>
              <a:buChar char="§"/>
              <a:defRPr/>
            </a:lvl1pPr>
            <a:lvl2pPr marL="896938" indent="-439738">
              <a:buClr>
                <a:srgbClr val="F39200"/>
              </a:buClr>
              <a:buFont typeface="Wingdings" panose="05000000000000000000" pitchFamily="2" charset="2"/>
              <a:buChar char="§"/>
              <a:defRPr/>
            </a:lvl2pPr>
            <a:lvl3pPr marL="1371600" indent="-457200">
              <a:buClr>
                <a:srgbClr val="F39200"/>
              </a:buClr>
              <a:buFont typeface="Wingdings" panose="05000000000000000000" pitchFamily="2" charset="2"/>
              <a:buChar char="§"/>
              <a:defRPr/>
            </a:lvl3pPr>
            <a:lvl4pPr marL="1600200" indent="-228600">
              <a:buClr>
                <a:srgbClr val="F39200"/>
              </a:buClr>
              <a:buFont typeface="Wingdings" panose="05000000000000000000" pitchFamily="2" charset="2"/>
              <a:buChar char="§"/>
              <a:defRPr/>
            </a:lvl4pPr>
            <a:lvl5pPr marL="2057400" indent="-228600">
              <a:buClr>
                <a:srgbClr val="F39200"/>
              </a:buClr>
              <a:buFont typeface="Wingdings" panose="05000000000000000000" pitchFamily="2" charset="2"/>
              <a:buChar char="§"/>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Tree>
    <p:extLst>
      <p:ext uri="{BB962C8B-B14F-4D97-AF65-F5344CB8AC3E}">
        <p14:creationId xmlns:p14="http://schemas.microsoft.com/office/powerpoint/2010/main" val="799476765"/>
      </p:ext>
    </p:extLst>
  </p:cSld>
  <p:clrMapOvr>
    <a:masterClrMapping/>
  </p:clrMapOvr>
  <p:extLst>
    <p:ext uri="{DCECCB84-F9BA-43D5-87BE-67443E8EF086}">
      <p15:sldGuideLst xmlns:p15="http://schemas.microsoft.com/office/powerpoint/2012/main">
        <p15:guide id="1" orient="horz" pos="2160">
          <p15:clr>
            <a:srgbClr val="FBAE40"/>
          </p15:clr>
        </p15:guide>
        <p15:guide id="2" pos="363">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 ganzflächig">
    <p:spTree>
      <p:nvGrpSpPr>
        <p:cNvPr id="1" name=""/>
        <p:cNvGrpSpPr/>
        <p:nvPr/>
      </p:nvGrpSpPr>
      <p:grpSpPr>
        <a:xfrm>
          <a:off x="0" y="0"/>
          <a:ext cx="0" cy="0"/>
          <a:chOff x="0" y="0"/>
          <a:chExt cx="0" cy="0"/>
        </a:xfrm>
      </p:grpSpPr>
      <p:sp>
        <p:nvSpPr>
          <p:cNvPr id="4" name="Bildplatzhalter 3"/>
          <p:cNvSpPr>
            <a:spLocks noGrp="1"/>
          </p:cNvSpPr>
          <p:nvPr>
            <p:ph type="pic" sz="quarter" idx="10"/>
          </p:nvPr>
        </p:nvSpPr>
        <p:spPr>
          <a:xfrm>
            <a:off x="0" y="0"/>
            <a:ext cx="9144000" cy="6858000"/>
          </a:xfrm>
        </p:spPr>
        <p:txBody>
          <a:bodyPr/>
          <a:lstStyle/>
          <a:p>
            <a:endParaRPr lang="de-AT"/>
          </a:p>
        </p:txBody>
      </p:sp>
    </p:spTree>
    <p:extLst>
      <p:ext uri="{BB962C8B-B14F-4D97-AF65-F5344CB8AC3E}">
        <p14:creationId xmlns:p14="http://schemas.microsoft.com/office/powerpoint/2010/main" val="4030847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475024" y="308177"/>
            <a:ext cx="8515350" cy="898859"/>
          </a:xfrm>
        </p:spPr>
        <p:txBody>
          <a:bodyPr>
            <a:normAutofit/>
          </a:bodyPr>
          <a:lstStyle>
            <a:lvl1pPr>
              <a:defRPr sz="3600">
                <a:solidFill>
                  <a:srgbClr val="F39200"/>
                </a:solidFill>
              </a:defRPr>
            </a:lvl1pPr>
          </a:lstStyle>
          <a:p>
            <a:r>
              <a:rPr lang="de-DE" dirty="0"/>
              <a:t>Titelmasterformat durch Klicken bearbeiten</a:t>
            </a:r>
            <a:endParaRPr lang="en-US" dirty="0"/>
          </a:p>
        </p:txBody>
      </p:sp>
      <p:sp>
        <p:nvSpPr>
          <p:cNvPr id="3" name="Content Placeholder 2"/>
          <p:cNvSpPr>
            <a:spLocks noGrp="1"/>
          </p:cNvSpPr>
          <p:nvPr>
            <p:ph idx="1"/>
          </p:nvPr>
        </p:nvSpPr>
        <p:spPr>
          <a:xfrm>
            <a:off x="475024" y="1394801"/>
            <a:ext cx="7886700" cy="4689475"/>
          </a:xfrm>
        </p:spPr>
        <p:txBody>
          <a:bodyPr/>
          <a:lstStyle>
            <a:lvl1pPr marL="514350" indent="-514350">
              <a:buClr>
                <a:srgbClr val="F39200"/>
              </a:buClr>
              <a:buFont typeface="Wingdings" panose="05000000000000000000" pitchFamily="2" charset="2"/>
              <a:buChar char="§"/>
              <a:defRPr/>
            </a:lvl1pPr>
            <a:lvl2pPr marL="896938" indent="-439738">
              <a:buClr>
                <a:srgbClr val="F39200"/>
              </a:buClr>
              <a:buFont typeface="Wingdings" panose="05000000000000000000" pitchFamily="2" charset="2"/>
              <a:buChar char="§"/>
              <a:defRPr/>
            </a:lvl2pPr>
            <a:lvl3pPr marL="1371600" indent="-457200">
              <a:buClr>
                <a:srgbClr val="F39200"/>
              </a:buClr>
              <a:buFont typeface="Wingdings" panose="05000000000000000000" pitchFamily="2" charset="2"/>
              <a:buChar char="§"/>
              <a:defRPr/>
            </a:lvl3pPr>
            <a:lvl4pPr marL="1600200" indent="-228600">
              <a:buClr>
                <a:srgbClr val="F39200"/>
              </a:buClr>
              <a:buFont typeface="Wingdings" panose="05000000000000000000" pitchFamily="2" charset="2"/>
              <a:buChar char="§"/>
              <a:defRPr/>
            </a:lvl4pPr>
            <a:lvl5pPr marL="2057400" indent="-228600">
              <a:buClr>
                <a:srgbClr val="F39200"/>
              </a:buClr>
              <a:buFont typeface="Wingdings" panose="05000000000000000000" pitchFamily="2" charset="2"/>
              <a:buChar char="§"/>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Tree>
    <p:extLst>
      <p:ext uri="{BB962C8B-B14F-4D97-AF65-F5344CB8AC3E}">
        <p14:creationId xmlns:p14="http://schemas.microsoft.com/office/powerpoint/2010/main" val="3404757290"/>
      </p:ext>
    </p:extLst>
  </p:cSld>
  <p:clrMapOvr>
    <a:masterClrMapping/>
  </p:clrMapOvr>
  <p:extLst>
    <p:ext uri="{DCECCB84-F9BA-43D5-87BE-67443E8EF086}">
      <p15:sldGuideLst xmlns:p15="http://schemas.microsoft.com/office/powerpoint/2012/main">
        <p15:guide id="1" orient="horz" pos="2160">
          <p15:clr>
            <a:srgbClr val="FBAE40"/>
          </p15:clr>
        </p15:guide>
        <p15:guide id="2" pos="36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3893C1D3-05D7-4930-B66F-E7EAA8BD3065}"/>
              </a:ext>
            </a:extLst>
          </p:cNvPr>
          <p:cNvSpPr>
            <a:spLocks noGrp="1"/>
          </p:cNvSpPr>
          <p:nvPr>
            <p:ph type="title"/>
          </p:nvPr>
        </p:nvSpPr>
        <p:spPr>
          <a:xfrm>
            <a:off x="475024" y="308177"/>
            <a:ext cx="8515350" cy="898859"/>
          </a:xfrm>
        </p:spPr>
        <p:txBody>
          <a:bodyPr>
            <a:normAutofit/>
          </a:bodyPr>
          <a:lstStyle>
            <a:lvl1pPr>
              <a:defRPr sz="3600">
                <a:solidFill>
                  <a:srgbClr val="F39200"/>
                </a:solidFill>
              </a:defRPr>
            </a:lvl1pPr>
          </a:lstStyle>
          <a:p>
            <a:r>
              <a:rPr lang="de-DE" dirty="0"/>
              <a:t>Titelmasterformat durch Klicken bearbeiten</a:t>
            </a:r>
            <a:endParaRPr lang="en-US" dirty="0"/>
          </a:p>
        </p:txBody>
      </p:sp>
    </p:spTree>
    <p:extLst>
      <p:ext uri="{BB962C8B-B14F-4D97-AF65-F5344CB8AC3E}">
        <p14:creationId xmlns:p14="http://schemas.microsoft.com/office/powerpoint/2010/main" val="1504867014"/>
      </p:ext>
    </p:extLst>
  </p:cSld>
  <p:clrMapOvr>
    <a:masterClrMapping/>
  </p:clrMapOvr>
  <p:extLst>
    <p:ext uri="{DCECCB84-F9BA-43D5-87BE-67443E8EF086}">
      <p15:sldGuideLst xmlns:p15="http://schemas.microsoft.com/office/powerpoint/2012/main">
        <p15:guide id="1" orient="horz" pos="2160">
          <p15:clr>
            <a:srgbClr val="FBAE40"/>
          </p15:clr>
        </p15:guide>
        <p15:guide id="2" pos="36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7" name="Rechteck 6"/>
          <p:cNvSpPr/>
          <p:nvPr userDrawn="1"/>
        </p:nvSpPr>
        <p:spPr>
          <a:xfrm>
            <a:off x="0" y="3219395"/>
            <a:ext cx="9144000" cy="1620024"/>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2" name="Title 1"/>
          <p:cNvSpPr>
            <a:spLocks noGrp="1"/>
          </p:cNvSpPr>
          <p:nvPr>
            <p:ph type="title"/>
          </p:nvPr>
        </p:nvSpPr>
        <p:spPr>
          <a:xfrm>
            <a:off x="147088" y="3219395"/>
            <a:ext cx="8738119" cy="1318100"/>
          </a:xfrm>
        </p:spPr>
        <p:txBody>
          <a:bodyPr anchor="b">
            <a:normAutofit/>
          </a:bodyPr>
          <a:lstStyle>
            <a:lvl1pPr>
              <a:defRPr sz="4000" b="1">
                <a:solidFill>
                  <a:schemeClr val="bg1"/>
                </a:solidFill>
              </a:defRPr>
            </a:lvl1pPr>
          </a:lstStyle>
          <a:p>
            <a:r>
              <a:rPr lang="de-DE" dirty="0"/>
              <a:t>Titelmasterformat durch Klicken bearbeiten</a:t>
            </a:r>
            <a:endParaRPr lang="en-US" dirty="0"/>
          </a:p>
        </p:txBody>
      </p:sp>
      <p:pic>
        <p:nvPicPr>
          <p:cNvPr id="15" name="Grafik 14">
            <a:extLst>
              <a:ext uri="{FF2B5EF4-FFF2-40B4-BE49-F238E27FC236}">
                <a16:creationId xmlns:a16="http://schemas.microsoft.com/office/drawing/2014/main" id="{1268F025-C003-483D-AE9D-9C8551B0D23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208" y="71404"/>
            <a:ext cx="2384736" cy="610084"/>
          </a:xfrm>
          <a:prstGeom prst="rect">
            <a:avLst/>
          </a:prstGeom>
        </p:spPr>
      </p:pic>
    </p:spTree>
    <p:extLst>
      <p:ext uri="{BB962C8B-B14F-4D97-AF65-F5344CB8AC3E}">
        <p14:creationId xmlns:p14="http://schemas.microsoft.com/office/powerpoint/2010/main" val="763013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51951"/>
            <a:ext cx="3886200" cy="4645513"/>
          </a:xfrm>
        </p:spPr>
        <p:txBody>
          <a:bodyPr/>
          <a:lstStyle>
            <a:lvl1pPr marL="514350" indent="-514350">
              <a:buFont typeface="Wingdings" panose="05000000000000000000" pitchFamily="2" charset="2"/>
              <a:buChar char="§"/>
              <a:defRPr/>
            </a:lvl1pPr>
            <a:lvl2pPr marL="685800" indent="-228600">
              <a:buFont typeface="Wingdings" panose="05000000000000000000" pitchFamily="2" charset="2"/>
              <a:buChar char="§"/>
              <a:defRPr/>
            </a:lvl2pPr>
            <a:lvl3pPr marL="1371600" indent="-4572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Content Placeholder 3"/>
          <p:cNvSpPr>
            <a:spLocks noGrp="1"/>
          </p:cNvSpPr>
          <p:nvPr>
            <p:ph sz="half" idx="2"/>
          </p:nvPr>
        </p:nvSpPr>
        <p:spPr>
          <a:xfrm>
            <a:off x="4629150" y="1451951"/>
            <a:ext cx="3886200" cy="4645513"/>
          </a:xfrm>
        </p:spPr>
        <p:txBody>
          <a:bodyPr/>
          <a:lstStyle>
            <a:lvl1pPr marL="514350" indent="-514350">
              <a:buFont typeface="Wingdings" panose="05000000000000000000" pitchFamily="2" charset="2"/>
              <a:buChar char="§"/>
              <a:defRPr/>
            </a:lvl1pPr>
            <a:lvl2pPr marL="685800" indent="-228600">
              <a:buFont typeface="Wingdings" panose="05000000000000000000" pitchFamily="2" charset="2"/>
              <a:buChar char="§"/>
              <a:defRPr/>
            </a:lvl2pPr>
            <a:lvl3pPr marL="1371600" indent="-4572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0" name="Slide Number Placeholder 5"/>
          <p:cNvSpPr txBox="1">
            <a:spLocks/>
          </p:cNvSpPr>
          <p:nvPr userDrawn="1"/>
        </p:nvSpPr>
        <p:spPr>
          <a:xfrm>
            <a:off x="7892414" y="6395402"/>
            <a:ext cx="622935" cy="365125"/>
          </a:xfrm>
          <a:prstGeom prst="rect">
            <a:avLst/>
          </a:prstGeom>
        </p:spPr>
        <p:txBody>
          <a:bodyPr/>
          <a:lstStyle>
            <a:defPPr>
              <a:defRPr lang="en-US"/>
            </a:defPPr>
            <a:lvl1pPr marL="0" algn="l" defTabSz="457200" rtl="0" eaLnBrk="1" latinLnBrk="0" hangingPunct="1">
              <a:defRPr sz="1800" kern="1200">
                <a:solidFill>
                  <a:schemeClr val="bg1"/>
                </a:solidFill>
                <a:latin typeface="Gill Sans MT" panose="020B05020201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de-AT" dirty="0"/>
          </a:p>
        </p:txBody>
      </p:sp>
      <p:sp>
        <p:nvSpPr>
          <p:cNvPr id="23" name="Title 1">
            <a:extLst>
              <a:ext uri="{FF2B5EF4-FFF2-40B4-BE49-F238E27FC236}">
                <a16:creationId xmlns:a16="http://schemas.microsoft.com/office/drawing/2014/main" id="{F63ABA5C-3763-4652-AE96-93F9C2860D21}"/>
              </a:ext>
            </a:extLst>
          </p:cNvPr>
          <p:cNvSpPr>
            <a:spLocks noGrp="1"/>
          </p:cNvSpPr>
          <p:nvPr>
            <p:ph type="title"/>
          </p:nvPr>
        </p:nvSpPr>
        <p:spPr>
          <a:xfrm>
            <a:off x="475024" y="308177"/>
            <a:ext cx="8515350" cy="898859"/>
          </a:xfrm>
        </p:spPr>
        <p:txBody>
          <a:bodyPr>
            <a:normAutofit/>
          </a:bodyPr>
          <a:lstStyle>
            <a:lvl1pPr>
              <a:defRPr sz="3600">
                <a:solidFill>
                  <a:srgbClr val="F39200"/>
                </a:solidFill>
              </a:defRPr>
            </a:lvl1pPr>
          </a:lstStyle>
          <a:p>
            <a:r>
              <a:rPr lang="de-DE" dirty="0"/>
              <a:t>Titelmasterformat durch Klicken bearbeiten</a:t>
            </a:r>
            <a:endParaRPr lang="en-US" dirty="0"/>
          </a:p>
        </p:txBody>
      </p:sp>
    </p:spTree>
    <p:extLst>
      <p:ext uri="{BB962C8B-B14F-4D97-AF65-F5344CB8AC3E}">
        <p14:creationId xmlns:p14="http://schemas.microsoft.com/office/powerpoint/2010/main" val="39815117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63"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399809"/>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Formatvorlagen des Textmasters bearbeiten</a:t>
            </a:r>
          </a:p>
        </p:txBody>
      </p:sp>
      <p:sp>
        <p:nvSpPr>
          <p:cNvPr id="4" name="Content Placeholder 3"/>
          <p:cNvSpPr>
            <a:spLocks noGrp="1"/>
          </p:cNvSpPr>
          <p:nvPr>
            <p:ph sz="half" idx="2"/>
          </p:nvPr>
        </p:nvSpPr>
        <p:spPr>
          <a:xfrm>
            <a:off x="628650" y="2223720"/>
            <a:ext cx="3868340" cy="3842971"/>
          </a:xfrm>
        </p:spPr>
        <p:txBody>
          <a:bodyPr/>
          <a:lstStyle>
            <a:lvl1pPr marL="514350" indent="-514350">
              <a:buFontTx/>
              <a:buBlip>
                <a:blip r:embed="rId2"/>
              </a:buBlip>
              <a:defRPr/>
            </a:lvl1pPr>
            <a:lvl2pPr marL="685800" indent="-228600">
              <a:buFontTx/>
              <a:buBlip>
                <a:blip r:embed="rId2"/>
              </a:buBlip>
              <a:defRPr/>
            </a:lvl2pPr>
            <a:lvl3pPr marL="1371600" indent="-457200">
              <a:buFontTx/>
              <a:buBlip>
                <a:blip r:embed="rId2"/>
              </a:buBlip>
              <a:defRPr/>
            </a:lvl3pPr>
            <a:lvl4pPr marL="1600200" indent="-228600">
              <a:buFontTx/>
              <a:buBlip>
                <a:blip r:embed="rId2"/>
              </a:buBlip>
              <a:defRPr/>
            </a:lvl4pPr>
            <a:lvl5pPr marL="2057400" indent="-228600">
              <a:buFontTx/>
              <a:buBlip>
                <a:blip r:embed="rId2"/>
              </a:buBlip>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Text Placeholder 4"/>
          <p:cNvSpPr>
            <a:spLocks noGrp="1"/>
          </p:cNvSpPr>
          <p:nvPr>
            <p:ph type="body" sz="quarter" idx="3"/>
          </p:nvPr>
        </p:nvSpPr>
        <p:spPr>
          <a:xfrm>
            <a:off x="4627958" y="1399809"/>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Content Placeholder 5"/>
          <p:cNvSpPr>
            <a:spLocks noGrp="1"/>
          </p:cNvSpPr>
          <p:nvPr>
            <p:ph sz="quarter" idx="4"/>
          </p:nvPr>
        </p:nvSpPr>
        <p:spPr>
          <a:xfrm>
            <a:off x="4627958" y="2223720"/>
            <a:ext cx="3887391" cy="3842971"/>
          </a:xfrm>
        </p:spPr>
        <p:txBody>
          <a:bodyPr/>
          <a:lstStyle>
            <a:lvl1pPr marL="514350" indent="-514350">
              <a:buFontTx/>
              <a:buBlip>
                <a:blip r:embed="rId2"/>
              </a:buBlip>
              <a:defRPr/>
            </a:lvl1pPr>
            <a:lvl2pPr marL="685800" indent="-228600">
              <a:buFontTx/>
              <a:buBlip>
                <a:blip r:embed="rId2"/>
              </a:buBlip>
              <a:defRPr/>
            </a:lvl2pPr>
            <a:lvl3pPr marL="1371600" indent="-457200">
              <a:buFontTx/>
              <a:buBlip>
                <a:blip r:embed="rId2"/>
              </a:buBlip>
              <a:defRPr/>
            </a:lvl3pPr>
            <a:lvl4pPr marL="1600200" indent="-228600">
              <a:buFontTx/>
              <a:buBlip>
                <a:blip r:embed="rId2"/>
              </a:buBlip>
              <a:defRPr/>
            </a:lvl4pPr>
            <a:lvl5pPr marL="2057400" indent="-228600">
              <a:buFontTx/>
              <a:buBlip>
                <a:blip r:embed="rId2"/>
              </a:buBlip>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1" name="Slide Number Placeholder 5"/>
          <p:cNvSpPr txBox="1">
            <a:spLocks/>
          </p:cNvSpPr>
          <p:nvPr userDrawn="1"/>
        </p:nvSpPr>
        <p:spPr>
          <a:xfrm>
            <a:off x="7892414" y="6395402"/>
            <a:ext cx="622935" cy="365125"/>
          </a:xfrm>
          <a:prstGeom prst="rect">
            <a:avLst/>
          </a:prstGeom>
        </p:spPr>
        <p:txBody>
          <a:bodyPr/>
          <a:lstStyle>
            <a:defPPr>
              <a:defRPr lang="en-US"/>
            </a:defPPr>
            <a:lvl1pPr marL="0" algn="l" defTabSz="457200" rtl="0" eaLnBrk="1" latinLnBrk="0" hangingPunct="1">
              <a:defRPr sz="1800" kern="1200">
                <a:solidFill>
                  <a:schemeClr val="bg1"/>
                </a:solidFill>
                <a:latin typeface="Gill Sans MT" panose="020B05020201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de-AT" dirty="0"/>
          </a:p>
        </p:txBody>
      </p:sp>
      <p:sp>
        <p:nvSpPr>
          <p:cNvPr id="27" name="Title 1">
            <a:extLst>
              <a:ext uri="{FF2B5EF4-FFF2-40B4-BE49-F238E27FC236}">
                <a16:creationId xmlns:a16="http://schemas.microsoft.com/office/drawing/2014/main" id="{007D317B-BD82-4A76-8E33-568C01648C48}"/>
              </a:ext>
            </a:extLst>
          </p:cNvPr>
          <p:cNvSpPr>
            <a:spLocks noGrp="1"/>
          </p:cNvSpPr>
          <p:nvPr>
            <p:ph type="title"/>
          </p:nvPr>
        </p:nvSpPr>
        <p:spPr>
          <a:xfrm>
            <a:off x="475024" y="308177"/>
            <a:ext cx="8515350" cy="898859"/>
          </a:xfrm>
        </p:spPr>
        <p:txBody>
          <a:bodyPr>
            <a:normAutofit/>
          </a:bodyPr>
          <a:lstStyle>
            <a:lvl1pPr>
              <a:defRPr sz="3600">
                <a:solidFill>
                  <a:srgbClr val="F39200"/>
                </a:solidFill>
              </a:defRPr>
            </a:lvl1pPr>
          </a:lstStyle>
          <a:p>
            <a:r>
              <a:rPr lang="de-DE" dirty="0"/>
              <a:t>Titelmasterformat durch Klicken bearbeiten</a:t>
            </a:r>
            <a:endParaRPr lang="en-US" dirty="0"/>
          </a:p>
        </p:txBody>
      </p:sp>
    </p:spTree>
    <p:extLst>
      <p:ext uri="{BB962C8B-B14F-4D97-AF65-F5344CB8AC3E}">
        <p14:creationId xmlns:p14="http://schemas.microsoft.com/office/powerpoint/2010/main" val="8676211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6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ßzeil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6551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ßzeile mit Bild ganzflächig">
    <p:spTree>
      <p:nvGrpSpPr>
        <p:cNvPr id="1" name=""/>
        <p:cNvGrpSpPr/>
        <p:nvPr/>
      </p:nvGrpSpPr>
      <p:grpSpPr>
        <a:xfrm>
          <a:off x="0" y="0"/>
          <a:ext cx="0" cy="0"/>
          <a:chOff x="0" y="0"/>
          <a:chExt cx="0" cy="0"/>
        </a:xfrm>
      </p:grpSpPr>
      <p:sp>
        <p:nvSpPr>
          <p:cNvPr id="7" name="Inhaltsplatzhalter 6"/>
          <p:cNvSpPr>
            <a:spLocks noGrp="1"/>
          </p:cNvSpPr>
          <p:nvPr>
            <p:ph sz="quarter" idx="13"/>
          </p:nvPr>
        </p:nvSpPr>
        <p:spPr>
          <a:xfrm>
            <a:off x="0" y="0"/>
            <a:ext cx="9144000" cy="6326188"/>
          </a:xfrm>
        </p:spPr>
        <p:txBody>
          <a:bodyPr/>
          <a:lstStyle/>
          <a:p>
            <a:pPr lvl="0"/>
            <a:endParaRPr lang="de-AT" dirty="0"/>
          </a:p>
        </p:txBody>
      </p:sp>
    </p:spTree>
    <p:extLst>
      <p:ext uri="{BB962C8B-B14F-4D97-AF65-F5344CB8AC3E}">
        <p14:creationId xmlns:p14="http://schemas.microsoft.com/office/powerpoint/2010/main" val="1133317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ßzeile und Logo">
    <p:spTree>
      <p:nvGrpSpPr>
        <p:cNvPr id="1" name=""/>
        <p:cNvGrpSpPr/>
        <p:nvPr/>
      </p:nvGrpSpPr>
      <p:grpSpPr>
        <a:xfrm>
          <a:off x="0" y="0"/>
          <a:ext cx="0" cy="0"/>
          <a:chOff x="0" y="0"/>
          <a:chExt cx="0" cy="0"/>
        </a:xfrm>
      </p:grpSpPr>
      <p:pic>
        <p:nvPicPr>
          <p:cNvPr id="6" name="Grafik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67804" y="407377"/>
            <a:ext cx="2600027" cy="665162"/>
          </a:xfrm>
          <a:prstGeom prst="rect">
            <a:avLst/>
          </a:prstGeom>
        </p:spPr>
      </p:pic>
    </p:spTree>
    <p:extLst>
      <p:ext uri="{BB962C8B-B14F-4D97-AF65-F5344CB8AC3E}">
        <p14:creationId xmlns:p14="http://schemas.microsoft.com/office/powerpoint/2010/main" val="26994359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53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dirty="0"/>
              <a:t>Titelmasterformat durch Klicken bearbeiten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Rechteck 3">
            <a:extLst>
              <a:ext uri="{FF2B5EF4-FFF2-40B4-BE49-F238E27FC236}">
                <a16:creationId xmlns:a16="http://schemas.microsoft.com/office/drawing/2014/main" id="{A318EA8C-EE6C-4E86-BFF4-2D2C532FE970}"/>
              </a:ext>
            </a:extLst>
          </p:cNvPr>
          <p:cNvSpPr/>
          <p:nvPr userDrawn="1"/>
        </p:nvSpPr>
        <p:spPr>
          <a:xfrm>
            <a:off x="0" y="6400799"/>
            <a:ext cx="9144000" cy="457200"/>
          </a:xfrm>
          <a:prstGeom prst="rect">
            <a:avLst/>
          </a:prstGeom>
          <a:solidFill>
            <a:schemeClr val="bg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900" dirty="0" err="1">
              <a:solidFill>
                <a:schemeClr val="tx1"/>
              </a:solidFill>
              <a:latin typeface="Gill Sans MT" panose="020B0502020104020203" pitchFamily="34" charset="0"/>
            </a:endParaRPr>
          </a:p>
        </p:txBody>
      </p:sp>
      <p:pic>
        <p:nvPicPr>
          <p:cNvPr id="6" name="Grafik 5">
            <a:extLst>
              <a:ext uri="{FF2B5EF4-FFF2-40B4-BE49-F238E27FC236}">
                <a16:creationId xmlns:a16="http://schemas.microsoft.com/office/drawing/2014/main" id="{03893E8E-4399-4DA6-8D9B-D1D859897F4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8326" y="6517162"/>
            <a:ext cx="877437" cy="224473"/>
          </a:xfrm>
          <a:prstGeom prst="rect">
            <a:avLst/>
          </a:prstGeom>
        </p:spPr>
      </p:pic>
    </p:spTree>
    <p:extLst>
      <p:ext uri="{BB962C8B-B14F-4D97-AF65-F5344CB8AC3E}">
        <p14:creationId xmlns:p14="http://schemas.microsoft.com/office/powerpoint/2010/main" val="24876467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85" r:id="rId3"/>
    <p:sldLayoutId id="2147483663" r:id="rId4"/>
    <p:sldLayoutId id="2147483664" r:id="rId5"/>
    <p:sldLayoutId id="2147483665" r:id="rId6"/>
    <p:sldLayoutId id="2147483681" r:id="rId7"/>
    <p:sldLayoutId id="2147483682" r:id="rId8"/>
    <p:sldLayoutId id="2147483683" r:id="rId9"/>
    <p:sldLayoutId id="2147483684" r:id="rId10"/>
    <p:sldLayoutId id="2147483678" r:id="rId11"/>
  </p:sldLayoutIdLst>
  <p:hf hdr="0" ftr="0" dt="0"/>
  <p:txStyles>
    <p:titleStyle>
      <a:lvl1pPr algn="l" defTabSz="914400" rtl="0" eaLnBrk="1" latinLnBrk="0" hangingPunct="1">
        <a:lnSpc>
          <a:spcPct val="90000"/>
        </a:lnSpc>
        <a:spcBef>
          <a:spcPct val="0"/>
        </a:spcBef>
        <a:buNone/>
        <a:defRPr sz="4000" kern="1200">
          <a:solidFill>
            <a:srgbClr val="434F55"/>
          </a:solidFill>
          <a:latin typeface="Gill Sans MT" panose="020B0502020104020203" pitchFamily="34" charset="0"/>
          <a:ea typeface="+mj-ea"/>
          <a:cs typeface="+mj-cs"/>
        </a:defRPr>
      </a:lvl1pPr>
    </p:titleStyle>
    <p:bodyStyle>
      <a:lvl1pPr marL="514350" indent="-514350" algn="l" defTabSz="914400" rtl="0" eaLnBrk="1" latinLnBrk="0" hangingPunct="1">
        <a:lnSpc>
          <a:spcPct val="90000"/>
        </a:lnSpc>
        <a:spcBef>
          <a:spcPts val="1000"/>
        </a:spcBef>
        <a:buClr>
          <a:srgbClr val="F39200"/>
        </a:buClr>
        <a:buFont typeface="Wingdings" panose="05000000000000000000" pitchFamily="2" charset="2"/>
        <a:buChar char="§"/>
        <a:defRPr sz="1800" kern="1200">
          <a:solidFill>
            <a:srgbClr val="434F55"/>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Clr>
          <a:srgbClr val="F39200"/>
        </a:buClr>
        <a:buFont typeface="Wingdings" panose="05000000000000000000" pitchFamily="2" charset="2"/>
        <a:buChar char="§"/>
        <a:defRPr sz="1800" kern="1200">
          <a:solidFill>
            <a:srgbClr val="434F55"/>
          </a:solidFill>
          <a:latin typeface="Gill Sans MT" panose="020B0502020104020203" pitchFamily="34" charset="0"/>
          <a:ea typeface="+mn-ea"/>
          <a:cs typeface="+mn-cs"/>
        </a:defRPr>
      </a:lvl2pPr>
      <a:lvl3pPr marL="1371600" indent="-457200" algn="l" defTabSz="914400" rtl="0" eaLnBrk="1" latinLnBrk="0" hangingPunct="1">
        <a:lnSpc>
          <a:spcPct val="90000"/>
        </a:lnSpc>
        <a:spcBef>
          <a:spcPts val="500"/>
        </a:spcBef>
        <a:buClr>
          <a:srgbClr val="F39200"/>
        </a:buClr>
        <a:buFont typeface="Wingdings" panose="05000000000000000000" pitchFamily="2" charset="2"/>
        <a:buChar char="§"/>
        <a:defRPr sz="1800" kern="1200">
          <a:solidFill>
            <a:srgbClr val="434F55"/>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Clr>
          <a:srgbClr val="F39200"/>
        </a:buClr>
        <a:buFont typeface="Wingdings" panose="05000000000000000000" pitchFamily="2" charset="2"/>
        <a:buChar char="§"/>
        <a:defRPr sz="1800" kern="1200">
          <a:solidFill>
            <a:srgbClr val="434F55"/>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Clr>
          <a:srgbClr val="F39200"/>
        </a:buClr>
        <a:buFont typeface="Wingdings" panose="05000000000000000000" pitchFamily="2" charset="2"/>
        <a:buChar char="§"/>
        <a:defRPr sz="1800" kern="1200">
          <a:solidFill>
            <a:srgbClr val="434F55"/>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ixabay.com/de/photos/selfie-m%C3%A4dchen-silhouette-3611467/"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unsplash.com/photos/UrhMJ6kfKlo"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unsplash.com/photos/xVRdDDe6M1A"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unsplash.com/photos/Y20JJ_ddy9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unsplash.com/@helloimnik"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hyperlink" Target="https://pixabay.com/de/users/PublicDomainPictures-1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hyperlink" Target="https://unsplash.com/photos/IWoHLg2-UQU?utm_source=unsplash&amp;utm_medium=referral&amp;utm_content=creditCopyText"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hyperlink" Target="https://unsplash.com/photos/XZWH2LSGYVw?utm_source=unsplash&amp;utm_medium=referral&amp;utm_content=creditCopyText"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hyperlink" Target="https://unsplash.com/photos/mGFJIUD9yiM" TargetMode="Externa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hyperlink" Target="https://unsplash.com/photos/ZAEtiJWI0GE?utm_source=unsplash&amp;utm_medium=referral&amp;utm_content=creditCopyText"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hyperlink" Target="https://pixabay.com/de/photos/wildschwein-wasser-m%C3%A4dchen-kanu-4238161/"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pixabay.com/de/photos/studenten-computer-kleiner-junge-99506/"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unsplash.com/photos/nPz8akkUmDI"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hyperlink" Target="https://unsplash.com/photos/DswQ6jBW3_0?utm_source=unsplash&amp;utm_medium=referral&amp;utm_content=creditCopyText"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hyperlink" Target="https://unsplash.com/photos/MyPYkEV6ppY?utm_source=unsplash&amp;utm_medium=referral&amp;utm_content=creditCopyText"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hyperlink" Target="https://unsplash.com/photos/h9xOC-9VYuM?utm_source=unsplash&amp;utm_medium=referral&amp;utm_content=creditCopyText"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hyperlink" Target="https://unsplash.com/photos/p50nuZendPE?utm_source=unsplash&amp;utm_medium=referral&amp;utm_content=creditCopyText"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hyperlink" Target="https://unsplash.com/@lasayehommes"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hyperlink" Target="https://unsplash.com/photos/jJasnbSfiSY"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hyperlink" Target="https://unsplash.com/photos/wukJ9ug5KV8?utm_source=unsplash&amp;utm_medium=referral&amp;utm_content=creditCopyText"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hyperlink" Target="https://pixabay.com/de/illustrations/foto-musik-aktie-aufnahmen-5131264/"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4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hyperlink" Target="https://unsplash.com/photos/PpYOQgsZDM4?utm_source=unsplash&amp;utm_medium=referral&amp;utm_content=creditCopyText"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hyperlink" Target="https://unsplash.com/photos/gi3hspD9F-4?utm_source=unsplash&amp;utm_medium=referral&amp;utm_content=creditCopyText"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hyperlink" Target="https://unsplash.com/photos/TzVN0xQhWaQ?utm_source=unsplash&amp;utm_medium=referral&amp;utm_content=creditCopyText"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hyperlink" Target="https://unsplash.com/photos/HBABoZYH0yI?utm_source=unsplash&amp;utm_medium=referral&amp;utm_content=creditCopyTex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s://unsplash.com/photos/YddMIRck34I?utm_source=unsplash&amp;utm_medium=referral&amp;utm_content=creditCopyText"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hyperlink" Target="https://unsplash.com/photos/W39xsPWZgA4"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hyperlink" Target="https://pixabay.com/de/photos/courage-mut-tapferkeit-beherztheit-2050840/" TargetMode="External"/><Relationship Id="rId5" Type="http://schemas.openxmlformats.org/officeDocument/2006/relationships/image" Target="../media/image57.jpeg"/><Relationship Id="rId4" Type="http://schemas.openxmlformats.org/officeDocument/2006/relationships/image" Target="../media/image56.jpeg"/></Relationships>
</file>

<file path=ppt/slides/_rels/slide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59.svg"/><Relationship Id="rId4" Type="http://schemas.openxmlformats.org/officeDocument/2006/relationships/image" Target="../media/image58.png"/></Relationships>
</file>

<file path=ppt/slides/_rels/slide5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hyperlink" Target="https://unsplash.com/photos/N8BCoYpknUM"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10.png"/></Relationships>
</file>

<file path=ppt/slides/_rels/slide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hyperlink" Target="http://www.watchlist-internet.at/" TargetMode="External"/><Relationship Id="rId5" Type="http://schemas.openxmlformats.org/officeDocument/2006/relationships/hyperlink" Target="https://www.ombudsstelle.at/" TargetMode="External"/><Relationship Id="rId4" Type="http://schemas.openxmlformats.org/officeDocument/2006/relationships/hyperlink" Target="http://www.ombudsmann.at/" TargetMode="External"/></Relationships>
</file>

<file path=ppt/slides/_rels/slide59.xml.rels><?xml version="1.0" encoding="UTF-8" standalone="yes"?>
<Relationships xmlns="http://schemas.openxmlformats.org/package/2006/relationships"><Relationship Id="rId8" Type="http://schemas.openxmlformats.org/officeDocument/2006/relationships/hyperlink" Target="http://www.saferinternet.at/leitfaden" TargetMode="External"/><Relationship Id="rId13" Type="http://schemas.openxmlformats.org/officeDocument/2006/relationships/hyperlink" Target="https://www.saferinternet.at/" TargetMode="External"/><Relationship Id="rId18" Type="http://schemas.openxmlformats.org/officeDocument/2006/relationships/hyperlink" Target="https://twitter.com/saferinternetat" TargetMode="External"/><Relationship Id="rId3" Type="http://schemas.openxmlformats.org/officeDocument/2006/relationships/hyperlink" Target="http://www.staysafe.at/" TargetMode="External"/><Relationship Id="rId21" Type="http://schemas.openxmlformats.org/officeDocument/2006/relationships/image" Target="../media/image71.png"/><Relationship Id="rId7" Type="http://schemas.openxmlformats.org/officeDocument/2006/relationships/image" Target="../media/image64.png"/><Relationship Id="rId12" Type="http://schemas.openxmlformats.org/officeDocument/2006/relationships/image" Target="../media/image67.png"/><Relationship Id="rId17" Type="http://schemas.openxmlformats.org/officeDocument/2006/relationships/image" Target="../media/image69.png"/><Relationship Id="rId2" Type="http://schemas.openxmlformats.org/officeDocument/2006/relationships/notesSlide" Target="../notesSlides/notesSlide59.xml"/><Relationship Id="rId16" Type="http://schemas.openxmlformats.org/officeDocument/2006/relationships/hyperlink" Target="https://www.instagram.com/saferinternet.at/" TargetMode="External"/><Relationship Id="rId20" Type="http://schemas.openxmlformats.org/officeDocument/2006/relationships/hyperlink" Target="https://www.youtube.com/user/saferinternetat" TargetMode="External"/><Relationship Id="rId1" Type="http://schemas.openxmlformats.org/officeDocument/2006/relationships/slideLayout" Target="../slideLayouts/slideLayout2.xml"/><Relationship Id="rId6" Type="http://schemas.openxmlformats.org/officeDocument/2006/relationships/hyperlink" Target="https://www.saferinternet.at/veranstaltung-buchen" TargetMode="External"/><Relationship Id="rId11" Type="http://schemas.openxmlformats.org/officeDocument/2006/relationships/image" Target="../media/image66.png"/><Relationship Id="rId24" Type="http://schemas.openxmlformats.org/officeDocument/2006/relationships/image" Target="../media/image73.png"/><Relationship Id="rId5" Type="http://schemas.openxmlformats.org/officeDocument/2006/relationships/image" Target="../media/image63.png"/><Relationship Id="rId15" Type="http://schemas.openxmlformats.org/officeDocument/2006/relationships/image" Target="../media/image68.png"/><Relationship Id="rId23" Type="http://schemas.openxmlformats.org/officeDocument/2006/relationships/hyperlink" Target="https://www.saferinternet.at/uploads/pics/SI_Snapchat_News.png" TargetMode="External"/><Relationship Id="rId10" Type="http://schemas.openxmlformats.org/officeDocument/2006/relationships/hyperlink" Target="https://www.saferinternet.at/tests-und-quiz" TargetMode="External"/><Relationship Id="rId19" Type="http://schemas.openxmlformats.org/officeDocument/2006/relationships/image" Target="../media/image70.png"/><Relationship Id="rId4" Type="http://schemas.openxmlformats.org/officeDocument/2006/relationships/hyperlink" Target="https://www.saferinternet.at/broschuerenservice" TargetMode="External"/><Relationship Id="rId9" Type="http://schemas.openxmlformats.org/officeDocument/2006/relationships/image" Target="../media/image65.png"/><Relationship Id="rId14" Type="http://schemas.openxmlformats.org/officeDocument/2006/relationships/hyperlink" Target="https://www.facebook.com/saferinternet.at" TargetMode="External"/><Relationship Id="rId22" Type="http://schemas.openxmlformats.org/officeDocument/2006/relationships/image" Target="../media/image7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saferinternet.at/privatsphaere-leitfaeden/whatsapp/" TargetMode="External"/><Relationship Id="rId5" Type="http://schemas.openxmlformats.org/officeDocument/2006/relationships/image" Target="../media/image18.sv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D6DFED1A-D6F4-4FFD-8778-F0344078BB46}"/>
              </a:ext>
            </a:extLst>
          </p:cNvPr>
          <p:cNvSpPr/>
          <p:nvPr/>
        </p:nvSpPr>
        <p:spPr>
          <a:xfrm>
            <a:off x="-1" y="5306801"/>
            <a:ext cx="9144001" cy="805465"/>
          </a:xfrm>
          <a:prstGeom prst="rect">
            <a:avLst/>
          </a:prstGeom>
          <a:solidFill>
            <a:schemeClr val="bg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900" dirty="0" err="1">
              <a:solidFill>
                <a:schemeClr val="tx1"/>
              </a:solidFill>
              <a:latin typeface="Gill Sans MT" panose="020B0502020104020203" pitchFamily="34" charset="0"/>
            </a:endParaRPr>
          </a:p>
        </p:txBody>
      </p:sp>
      <p:sp>
        <p:nvSpPr>
          <p:cNvPr id="4" name="Titel 3"/>
          <p:cNvSpPr>
            <a:spLocks noGrp="1"/>
          </p:cNvSpPr>
          <p:nvPr>
            <p:ph type="ctrTitle"/>
          </p:nvPr>
        </p:nvSpPr>
        <p:spPr>
          <a:xfrm>
            <a:off x="123911" y="5059235"/>
            <a:ext cx="5508681" cy="805465"/>
          </a:xfrm>
        </p:spPr>
        <p:txBody>
          <a:bodyPr>
            <a:normAutofit fontScale="90000"/>
          </a:bodyPr>
          <a:lstStyle/>
          <a:p>
            <a:r>
              <a:rPr lang="de-AT" altLang="de-DE" dirty="0">
                <a:solidFill>
                  <a:schemeClr val="tx1"/>
                </a:solidFill>
                <a:latin typeface="Gill Sans MT" panose="020B0502020104020203" pitchFamily="34" charset="0"/>
              </a:rPr>
              <a:t>Das Internet sicher nutzen!</a:t>
            </a:r>
            <a:endParaRPr lang="de-AT" dirty="0">
              <a:solidFill>
                <a:schemeClr val="tx1"/>
              </a:solidFill>
              <a:latin typeface="Gill Sans MT" panose="020B0502020104020203" pitchFamily="34" charset="0"/>
            </a:endParaRPr>
          </a:p>
        </p:txBody>
      </p:sp>
      <p:sp>
        <p:nvSpPr>
          <p:cNvPr id="6" name="Textfeld 5"/>
          <p:cNvSpPr txBox="1"/>
          <p:nvPr/>
        </p:nvSpPr>
        <p:spPr>
          <a:xfrm>
            <a:off x="6265749" y="5729607"/>
            <a:ext cx="2878251" cy="384721"/>
          </a:xfrm>
          <a:prstGeom prst="rect">
            <a:avLst/>
          </a:prstGeom>
          <a:noFill/>
        </p:spPr>
        <p:txBody>
          <a:bodyPr wrap="square" rtlCol="0">
            <a:spAutoFit/>
          </a:bodyPr>
          <a:lstStyle/>
          <a:p>
            <a:pPr algn="r"/>
            <a:r>
              <a:rPr lang="de-AT" sz="1900" dirty="0">
                <a:latin typeface="Gill Sans MT" panose="020B0502020104020203" pitchFamily="34" charset="0"/>
              </a:rPr>
              <a:t>10-14 Jahre</a:t>
            </a:r>
          </a:p>
        </p:txBody>
      </p:sp>
      <p:sp>
        <p:nvSpPr>
          <p:cNvPr id="7" name="Untertitel 4">
            <a:extLst>
              <a:ext uri="{FF2B5EF4-FFF2-40B4-BE49-F238E27FC236}">
                <a16:creationId xmlns:a16="http://schemas.microsoft.com/office/drawing/2014/main" id="{4429C5E9-2955-41A9-A527-5673E323291F}"/>
              </a:ext>
            </a:extLst>
          </p:cNvPr>
          <p:cNvSpPr txBox="1">
            <a:spLocks/>
          </p:cNvSpPr>
          <p:nvPr/>
        </p:nvSpPr>
        <p:spPr>
          <a:xfrm>
            <a:off x="133362" y="5757815"/>
            <a:ext cx="5719763" cy="355482"/>
          </a:xfrm>
          <a:prstGeom prst="rect">
            <a:avLst/>
          </a:prstGeom>
          <a:noFill/>
        </p:spPr>
        <p:txBody>
          <a:bodyPr vert="horz" wrap="square" lIns="91440" tIns="45720" rIns="91440" bIns="45720" rtlCol="0">
            <a:spAutoFit/>
          </a:bodyPr>
          <a:lstStyle>
            <a:lvl1pPr marL="514350" indent="-514350" algn="l" defTabSz="914400" rtl="0" eaLnBrk="1" latinLnBrk="0" hangingPunct="1">
              <a:lnSpc>
                <a:spcPct val="90000"/>
              </a:lnSpc>
              <a:spcBef>
                <a:spcPts val="1000"/>
              </a:spcBef>
              <a:buClr>
                <a:srgbClr val="F39200"/>
              </a:buClr>
              <a:buFont typeface="Wingdings" panose="05000000000000000000" pitchFamily="2" charset="2"/>
              <a:buChar char="§"/>
              <a:defRPr sz="1800" kern="1200">
                <a:solidFill>
                  <a:srgbClr val="434F55"/>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Clr>
                <a:srgbClr val="F39200"/>
              </a:buClr>
              <a:buFont typeface="Wingdings" panose="05000000000000000000" pitchFamily="2" charset="2"/>
              <a:buChar char="§"/>
              <a:defRPr sz="1800" kern="1200">
                <a:solidFill>
                  <a:srgbClr val="434F55"/>
                </a:solidFill>
                <a:latin typeface="Gill Sans MT" panose="020B0502020104020203" pitchFamily="34" charset="0"/>
                <a:ea typeface="+mn-ea"/>
                <a:cs typeface="+mn-cs"/>
              </a:defRPr>
            </a:lvl2pPr>
            <a:lvl3pPr marL="1371600" indent="-457200" algn="l" defTabSz="914400" rtl="0" eaLnBrk="1" latinLnBrk="0" hangingPunct="1">
              <a:lnSpc>
                <a:spcPct val="90000"/>
              </a:lnSpc>
              <a:spcBef>
                <a:spcPts val="500"/>
              </a:spcBef>
              <a:buClr>
                <a:srgbClr val="F39200"/>
              </a:buClr>
              <a:buFont typeface="Wingdings" panose="05000000000000000000" pitchFamily="2" charset="2"/>
              <a:buChar char="§"/>
              <a:defRPr sz="1800" kern="1200">
                <a:solidFill>
                  <a:srgbClr val="434F55"/>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Clr>
                <a:srgbClr val="F39200"/>
              </a:buClr>
              <a:buFont typeface="Wingdings" panose="05000000000000000000" pitchFamily="2" charset="2"/>
              <a:buChar char="§"/>
              <a:defRPr sz="1800" kern="1200">
                <a:solidFill>
                  <a:srgbClr val="434F55"/>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Clr>
                <a:srgbClr val="F39200"/>
              </a:buClr>
              <a:buFont typeface="Wingdings" panose="05000000000000000000" pitchFamily="2" charset="2"/>
              <a:buChar char="§"/>
              <a:defRPr sz="1800" kern="1200">
                <a:solidFill>
                  <a:srgbClr val="434F55"/>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buFont typeface="Wingdings" panose="05000000000000000000" pitchFamily="2" charset="2"/>
              <a:buNone/>
            </a:pPr>
            <a:r>
              <a:rPr lang="de-AT" altLang="de-DE" sz="1900" dirty="0">
                <a:solidFill>
                  <a:schemeClr val="tx1"/>
                </a:solidFill>
              </a:rPr>
              <a:t>Informationen für SchülerInnen</a:t>
            </a:r>
            <a:endParaRPr lang="de-AT" sz="1900" dirty="0">
              <a:solidFill>
                <a:schemeClr val="tx1"/>
              </a:solidFill>
            </a:endParaRPr>
          </a:p>
        </p:txBody>
      </p:sp>
      <p:sp>
        <p:nvSpPr>
          <p:cNvPr id="8" name="Rechteck 7">
            <a:extLst>
              <a:ext uri="{FF2B5EF4-FFF2-40B4-BE49-F238E27FC236}">
                <a16:creationId xmlns:a16="http://schemas.microsoft.com/office/drawing/2014/main" id="{F43D0AC6-20C6-4313-949A-DBEFECDD0201}"/>
              </a:ext>
            </a:extLst>
          </p:cNvPr>
          <p:cNvSpPr/>
          <p:nvPr/>
        </p:nvSpPr>
        <p:spPr>
          <a:xfrm>
            <a:off x="6288923" y="6121408"/>
            <a:ext cx="2855077" cy="307777"/>
          </a:xfrm>
          <a:prstGeom prst="rect">
            <a:avLst/>
          </a:prstGeom>
        </p:spPr>
        <p:txBody>
          <a:bodyPr wrap="none">
            <a:spAutoFit/>
          </a:bodyPr>
          <a:lstStyle/>
          <a:p>
            <a:pPr lvl="0" defTabSz="914400">
              <a:defRPr/>
            </a:pPr>
            <a:r>
              <a:rPr lang="de-AT" sz="1400" dirty="0">
                <a:solidFill>
                  <a:schemeClr val="bg1"/>
                </a:solidFill>
                <a:latin typeface="Gill Sans MT" panose="020B0502020104020203" pitchFamily="34" charset="0"/>
              </a:rPr>
              <a:t>Bild: </a:t>
            </a:r>
            <a:r>
              <a:rPr lang="de-AT" sz="1400" dirty="0">
                <a:solidFill>
                  <a:schemeClr val="bg1"/>
                </a:solidFill>
                <a:latin typeface="Gill Sans MT" panose="020B0502020104020203" pitchFamily="34" charset="0"/>
                <a:hlinkClick r:id="rId3">
                  <a:extLst>
                    <a:ext uri="{A12FA001-AC4F-418D-AE19-62706E023703}">
                      <ahyp:hlinkClr xmlns:ahyp="http://schemas.microsoft.com/office/drawing/2018/hyperlinkcolor" val="tx"/>
                    </a:ext>
                  </a:extLst>
                </a:hlinkClick>
              </a:rPr>
              <a:t>Lars_Nissen_Photoart </a:t>
            </a:r>
            <a:r>
              <a:rPr lang="de-AT" sz="1400" dirty="0">
                <a:solidFill>
                  <a:schemeClr val="bg1"/>
                </a:solidFill>
                <a:latin typeface="Gill Sans MT" panose="020B0502020104020203" pitchFamily="34" charset="0"/>
              </a:rPr>
              <a:t>/ </a:t>
            </a:r>
            <a:r>
              <a:rPr lang="de-AT" sz="1400" dirty="0" err="1">
                <a:solidFill>
                  <a:schemeClr val="bg1"/>
                </a:solidFill>
                <a:latin typeface="Gill Sans MT" panose="020B0502020104020203" pitchFamily="34" charset="0"/>
              </a:rPr>
              <a:t>pixabay</a:t>
            </a:r>
            <a:endParaRPr lang="de-DE" altLang="de-DE" sz="1400" dirty="0">
              <a:solidFill>
                <a:schemeClr val="bg1"/>
              </a:solidFill>
              <a:latin typeface="Gill Sans MT" panose="020B0502020104020203" pitchFamily="34" charset="0"/>
              <a:ea typeface="ＭＳ Ｐゴシック" panose="020B0600070205080204" pitchFamily="34" charset="-128"/>
            </a:endParaRPr>
          </a:p>
        </p:txBody>
      </p:sp>
    </p:spTree>
    <p:extLst>
      <p:ext uri="{BB962C8B-B14F-4D97-AF65-F5344CB8AC3E}">
        <p14:creationId xmlns:p14="http://schemas.microsoft.com/office/powerpoint/2010/main" val="4194756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F7F2E86F-1E26-46F7-ACB2-B969586D6B21}"/>
              </a:ext>
            </a:extLst>
          </p:cNvPr>
          <p:cNvSpPr txBox="1"/>
          <p:nvPr/>
        </p:nvSpPr>
        <p:spPr>
          <a:xfrm>
            <a:off x="4146698" y="6438442"/>
            <a:ext cx="4997301" cy="384721"/>
          </a:xfrm>
          <a:prstGeom prst="rect">
            <a:avLst/>
          </a:prstGeom>
          <a:noFill/>
        </p:spPr>
        <p:txBody>
          <a:bodyPr wrap="square" rtlCol="0">
            <a:spAutoFit/>
          </a:bodyPr>
          <a:lstStyle/>
          <a:p>
            <a:pPr algn="r"/>
            <a:r>
              <a:rPr lang="de-AT" sz="1900" dirty="0">
                <a:latin typeface="Gill Sans MT" panose="020B0502020104020203" pitchFamily="34" charset="0"/>
              </a:rPr>
              <a:t>Gruppen</a:t>
            </a:r>
            <a:endParaRPr lang="de-AT" sz="1900" dirty="0">
              <a:latin typeface="+mj-lt"/>
            </a:endParaRPr>
          </a:p>
        </p:txBody>
      </p:sp>
      <p:sp>
        <p:nvSpPr>
          <p:cNvPr id="15" name="Inhaltsplatzhalter 2">
            <a:extLst>
              <a:ext uri="{FF2B5EF4-FFF2-40B4-BE49-F238E27FC236}">
                <a16:creationId xmlns:a16="http://schemas.microsoft.com/office/drawing/2014/main" id="{470747A8-C5A3-43FB-99FD-628523612FEC}"/>
              </a:ext>
            </a:extLst>
          </p:cNvPr>
          <p:cNvSpPr txBox="1">
            <a:spLocks/>
          </p:cNvSpPr>
          <p:nvPr/>
        </p:nvSpPr>
        <p:spPr>
          <a:xfrm>
            <a:off x="482197" y="34837"/>
            <a:ext cx="7886700" cy="6337971"/>
          </a:xfrm>
          <a:prstGeom prst="rect">
            <a:avLst/>
          </a:prstGeom>
        </p:spPr>
        <p:txBody>
          <a:bodyPr vert="horz" lIns="91440" tIns="45720" rIns="91440" bIns="45720" rtlCol="0" anchor="ctr">
            <a:noAutofit/>
          </a:bodyPr>
          <a:lstStyle>
            <a:lvl1pPr marL="514350" indent="-514350" algn="l" defTabSz="914400" rtl="0" eaLnBrk="1" latinLnBrk="0" hangingPunct="1">
              <a:lnSpc>
                <a:spcPct val="90000"/>
              </a:lnSpc>
              <a:spcBef>
                <a:spcPts val="1000"/>
              </a:spcBef>
              <a:buClr>
                <a:srgbClr val="F39200"/>
              </a:buClr>
              <a:buFontTx/>
              <a:buBlip>
                <a:blip r:embed="rId3"/>
              </a:buBlip>
              <a:defRPr sz="1800" kern="1200">
                <a:solidFill>
                  <a:srgbClr val="434F55"/>
                </a:solidFill>
                <a:latin typeface="+mj-lt"/>
                <a:ea typeface="+mn-ea"/>
                <a:cs typeface="+mn-cs"/>
              </a:defRPr>
            </a:lvl1pPr>
            <a:lvl2pPr marL="896938" indent="-439738" algn="l" defTabSz="914400" rtl="0" eaLnBrk="1" latinLnBrk="0" hangingPunct="1">
              <a:lnSpc>
                <a:spcPct val="90000"/>
              </a:lnSpc>
              <a:spcBef>
                <a:spcPts val="500"/>
              </a:spcBef>
              <a:buClr>
                <a:srgbClr val="F39200"/>
              </a:buClr>
              <a:buFontTx/>
              <a:buBlip>
                <a:blip r:embed="rId3"/>
              </a:buBlip>
              <a:defRPr sz="1800" kern="1200">
                <a:solidFill>
                  <a:srgbClr val="434F55"/>
                </a:solidFill>
                <a:latin typeface="+mj-lt"/>
                <a:ea typeface="+mn-ea"/>
                <a:cs typeface="+mn-cs"/>
              </a:defRPr>
            </a:lvl2pPr>
            <a:lvl3pPr marL="1371600" indent="-457200" algn="l" defTabSz="914400" rtl="0" eaLnBrk="1" latinLnBrk="0" hangingPunct="1">
              <a:lnSpc>
                <a:spcPct val="90000"/>
              </a:lnSpc>
              <a:spcBef>
                <a:spcPts val="500"/>
              </a:spcBef>
              <a:buClr>
                <a:srgbClr val="F39200"/>
              </a:buClr>
              <a:buFontTx/>
              <a:buBlip>
                <a:blip r:embed="rId3"/>
              </a:buBlip>
              <a:defRPr sz="1800" kern="1200">
                <a:solidFill>
                  <a:srgbClr val="434F55"/>
                </a:solidFill>
                <a:latin typeface="+mj-lt"/>
                <a:ea typeface="+mn-ea"/>
                <a:cs typeface="+mn-cs"/>
              </a:defRPr>
            </a:lvl3pPr>
            <a:lvl4pPr marL="1600200" indent="-228600" algn="l" defTabSz="914400" rtl="0" eaLnBrk="1" latinLnBrk="0" hangingPunct="1">
              <a:lnSpc>
                <a:spcPct val="90000"/>
              </a:lnSpc>
              <a:spcBef>
                <a:spcPts val="500"/>
              </a:spcBef>
              <a:buClr>
                <a:srgbClr val="F39200"/>
              </a:buClr>
              <a:buFontTx/>
              <a:buBlip>
                <a:blip r:embed="rId3"/>
              </a:buBlip>
              <a:defRPr sz="1800" kern="1200">
                <a:solidFill>
                  <a:srgbClr val="434F55"/>
                </a:solidFill>
                <a:latin typeface="+mj-lt"/>
                <a:ea typeface="+mn-ea"/>
                <a:cs typeface="+mn-cs"/>
              </a:defRPr>
            </a:lvl4pPr>
            <a:lvl5pPr marL="2057400" indent="-228600" algn="l" defTabSz="914400" rtl="0" eaLnBrk="1" latinLnBrk="0" hangingPunct="1">
              <a:lnSpc>
                <a:spcPct val="90000"/>
              </a:lnSpc>
              <a:spcBef>
                <a:spcPts val="500"/>
              </a:spcBef>
              <a:buClr>
                <a:srgbClr val="F39200"/>
              </a:buClr>
              <a:buFontTx/>
              <a:buBlip>
                <a:blip r:embed="rId3"/>
              </a:buBlip>
              <a:defRPr sz="1800" kern="1200">
                <a:solidFill>
                  <a:srgbClr val="434F55"/>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SzPct val="100000"/>
              <a:buFont typeface="Wingdings" panose="05000000000000000000" pitchFamily="2" charset="2"/>
              <a:buChar char="§"/>
              <a:defRPr/>
            </a:pPr>
            <a:r>
              <a:rPr lang="de-AT" sz="2000" dirty="0">
                <a:solidFill>
                  <a:schemeClr val="tx1"/>
                </a:solidFill>
                <a:latin typeface="Gill Sans MT" panose="020B0502020104020203" pitchFamily="34" charset="0"/>
              </a:rPr>
              <a:t>Es können Gruppen mit </a:t>
            </a:r>
            <a:r>
              <a:rPr lang="de-AT" sz="2000" b="1" dirty="0">
                <a:solidFill>
                  <a:schemeClr val="tx1"/>
                </a:solidFill>
                <a:latin typeface="Gill Sans MT" panose="020B0502020104020203" pitchFamily="34" charset="0"/>
              </a:rPr>
              <a:t>bis zu 256 Personen </a:t>
            </a:r>
            <a:r>
              <a:rPr lang="de-AT" sz="2000" dirty="0">
                <a:solidFill>
                  <a:schemeClr val="tx1"/>
                </a:solidFill>
                <a:latin typeface="Gill Sans MT" panose="020B0502020104020203" pitchFamily="34" charset="0"/>
              </a:rPr>
              <a:t>erstellt werden.</a:t>
            </a:r>
          </a:p>
          <a:p>
            <a:pPr>
              <a:lnSpc>
                <a:spcPct val="100000"/>
              </a:lnSpc>
              <a:buSzPct val="100000"/>
              <a:buFont typeface="Wingdings" panose="05000000000000000000" pitchFamily="2" charset="2"/>
              <a:buChar char="§"/>
              <a:defRPr/>
            </a:pPr>
            <a:r>
              <a:rPr lang="de-AT" sz="2000" dirty="0">
                <a:solidFill>
                  <a:schemeClr val="tx1"/>
                </a:solidFill>
                <a:latin typeface="Gill Sans MT" panose="020B0502020104020203" pitchFamily="34" charset="0"/>
              </a:rPr>
              <a:t>Alle Mitglieder können </a:t>
            </a:r>
            <a:r>
              <a:rPr lang="de-AT" sz="2000" b="1" dirty="0">
                <a:solidFill>
                  <a:schemeClr val="tx1"/>
                </a:solidFill>
                <a:latin typeface="Gill Sans MT" panose="020B0502020104020203" pitchFamily="34" charset="0"/>
              </a:rPr>
              <a:t>alle Nachrichten lesen</a:t>
            </a:r>
            <a:r>
              <a:rPr lang="de-AT" sz="2000" dirty="0">
                <a:solidFill>
                  <a:schemeClr val="tx1"/>
                </a:solidFill>
                <a:latin typeface="Gill Sans MT" panose="020B0502020104020203" pitchFamily="34" charset="0"/>
              </a:rPr>
              <a:t> und </a:t>
            </a:r>
            <a:r>
              <a:rPr lang="de-AT" sz="2000" b="1" dirty="0">
                <a:solidFill>
                  <a:schemeClr val="tx1"/>
                </a:solidFill>
                <a:latin typeface="Gill Sans MT" panose="020B0502020104020203" pitchFamily="34" charset="0"/>
              </a:rPr>
              <a:t>alle Nummern sehen.</a:t>
            </a:r>
          </a:p>
          <a:p>
            <a:pPr>
              <a:lnSpc>
                <a:spcPct val="100000"/>
              </a:lnSpc>
              <a:buSzPct val="100000"/>
              <a:buFont typeface="Wingdings" panose="05000000000000000000" pitchFamily="2" charset="2"/>
              <a:buChar char="§"/>
              <a:defRPr/>
            </a:pPr>
            <a:r>
              <a:rPr lang="de-AT" sz="2000" dirty="0">
                <a:solidFill>
                  <a:schemeClr val="tx1"/>
                </a:solidFill>
                <a:latin typeface="Gill Sans MT" panose="020B0502020104020203" pitchFamily="34" charset="0"/>
              </a:rPr>
              <a:t>Gruppeneinladungen können nicht abgelehnt werden. </a:t>
            </a:r>
            <a:endParaRPr lang="de-AT" sz="2000" b="1" dirty="0">
              <a:solidFill>
                <a:schemeClr val="tx1"/>
              </a:solidFill>
              <a:latin typeface="Gill Sans MT" panose="020B0502020104020203" pitchFamily="34" charset="0"/>
            </a:endParaRPr>
          </a:p>
          <a:p>
            <a:pPr>
              <a:lnSpc>
                <a:spcPct val="100000"/>
              </a:lnSpc>
              <a:buSzPct val="100000"/>
              <a:buFont typeface="Wingdings" panose="05000000000000000000" pitchFamily="2" charset="2"/>
              <a:buChar char="§"/>
              <a:defRPr/>
            </a:pPr>
            <a:r>
              <a:rPr lang="de-AT" sz="2000" dirty="0">
                <a:solidFill>
                  <a:schemeClr val="tx1"/>
                </a:solidFill>
                <a:latin typeface="Gill Sans MT" panose="020B0502020104020203" pitchFamily="34" charset="0"/>
              </a:rPr>
              <a:t>Du kannst die Gruppe jederzeit wieder verlassen und den Admin blockieren.</a:t>
            </a:r>
          </a:p>
          <a:p>
            <a:pPr>
              <a:lnSpc>
                <a:spcPct val="100000"/>
              </a:lnSpc>
              <a:buSzPct val="100000"/>
              <a:buFont typeface="Wingdings" panose="05000000000000000000" pitchFamily="2" charset="2"/>
              <a:buChar char="§"/>
              <a:defRPr/>
            </a:pPr>
            <a:r>
              <a:rPr lang="de-AT" sz="2000" dirty="0" err="1">
                <a:solidFill>
                  <a:schemeClr val="tx1"/>
                </a:solidFill>
                <a:latin typeface="Gill Sans MT" panose="020B0502020104020203" pitchFamily="34" charset="0"/>
              </a:rPr>
              <a:t>Gruppenadmins</a:t>
            </a:r>
            <a:r>
              <a:rPr lang="de-AT" sz="2000" dirty="0">
                <a:solidFill>
                  <a:schemeClr val="tx1"/>
                </a:solidFill>
                <a:latin typeface="Gill Sans MT" panose="020B0502020104020203" pitchFamily="34" charset="0"/>
              </a:rPr>
              <a:t> haben eine wichtige </a:t>
            </a:r>
            <a:r>
              <a:rPr lang="de-AT" sz="2000" b="1" dirty="0">
                <a:solidFill>
                  <a:schemeClr val="tx1"/>
                </a:solidFill>
                <a:latin typeface="Gill Sans MT" panose="020B0502020104020203" pitchFamily="34" charset="0"/>
              </a:rPr>
              <a:t>Verantwortung </a:t>
            </a:r>
            <a:r>
              <a:rPr lang="de-AT" sz="2000" dirty="0">
                <a:solidFill>
                  <a:schemeClr val="tx1"/>
                </a:solidFill>
                <a:latin typeface="Gill Sans MT" panose="020B0502020104020203" pitchFamily="34" charset="0"/>
              </a:rPr>
              <a:t>und sollten bei Streitigkeiten als </a:t>
            </a:r>
            <a:r>
              <a:rPr lang="de-AT" sz="2000" dirty="0" err="1">
                <a:solidFill>
                  <a:schemeClr val="tx1"/>
                </a:solidFill>
                <a:latin typeface="Gill Sans MT" panose="020B0502020104020203" pitchFamily="34" charset="0"/>
              </a:rPr>
              <a:t>SteitschlichterInnen</a:t>
            </a:r>
            <a:r>
              <a:rPr lang="de-AT" sz="2000" dirty="0">
                <a:solidFill>
                  <a:schemeClr val="tx1"/>
                </a:solidFill>
                <a:latin typeface="Gill Sans MT" panose="020B0502020104020203" pitchFamily="34" charset="0"/>
              </a:rPr>
              <a:t> eingreifen.</a:t>
            </a:r>
          </a:p>
          <a:p>
            <a:pPr>
              <a:lnSpc>
                <a:spcPct val="100000"/>
              </a:lnSpc>
              <a:buSzPct val="100000"/>
              <a:buFont typeface="Wingdings" panose="05000000000000000000" pitchFamily="2" charset="2"/>
              <a:buChar char="§"/>
              <a:defRPr/>
            </a:pPr>
            <a:r>
              <a:rPr lang="de-AT" sz="2000" dirty="0">
                <a:solidFill>
                  <a:schemeClr val="tx1"/>
                </a:solidFill>
                <a:latin typeface="Gill Sans MT" panose="020B0502020104020203" pitchFamily="34" charset="0"/>
              </a:rPr>
              <a:t>Überlege:  </a:t>
            </a:r>
          </a:p>
          <a:p>
            <a:pPr marL="971550" lvl="1" indent="-514350">
              <a:spcBef>
                <a:spcPts val="1000"/>
              </a:spcBef>
              <a:buFont typeface="Wingdings" panose="05000000000000000000" pitchFamily="2" charset="2"/>
              <a:buChar char="§"/>
            </a:pPr>
            <a:r>
              <a:rPr lang="de-AT" sz="2000" b="1" dirty="0">
                <a:solidFill>
                  <a:schemeClr val="tx1"/>
                </a:solidFill>
                <a:latin typeface="Gill Sans MT" panose="020B0502020104020203" pitchFamily="34" charset="0"/>
              </a:rPr>
              <a:t>Welche Gruppen </a:t>
            </a:r>
            <a:r>
              <a:rPr lang="de-AT" sz="2000" dirty="0">
                <a:solidFill>
                  <a:schemeClr val="tx1"/>
                </a:solidFill>
                <a:latin typeface="Gill Sans MT" panose="020B0502020104020203" pitchFamily="34" charset="0"/>
              </a:rPr>
              <a:t>haben wir?</a:t>
            </a:r>
          </a:p>
          <a:p>
            <a:pPr marL="971550" lvl="1" indent="-514350">
              <a:spcBef>
                <a:spcPts val="1000"/>
              </a:spcBef>
              <a:buFont typeface="Wingdings" panose="05000000000000000000" pitchFamily="2" charset="2"/>
              <a:buChar char="§"/>
            </a:pPr>
            <a:r>
              <a:rPr lang="de-AT" sz="2000" b="1" dirty="0">
                <a:solidFill>
                  <a:schemeClr val="tx1"/>
                </a:solidFill>
                <a:latin typeface="Gill Sans MT" panose="020B0502020104020203" pitchFamily="34" charset="0"/>
              </a:rPr>
              <a:t>Warum</a:t>
            </a:r>
            <a:r>
              <a:rPr lang="de-AT" sz="2000" dirty="0">
                <a:solidFill>
                  <a:schemeClr val="tx1"/>
                </a:solidFill>
                <a:latin typeface="Gill Sans MT" panose="020B0502020104020203" pitchFamily="34" charset="0"/>
              </a:rPr>
              <a:t> wurden diese Gruppen gegründet?</a:t>
            </a:r>
          </a:p>
          <a:p>
            <a:pPr marL="971550" lvl="1" indent="-514350">
              <a:spcBef>
                <a:spcPts val="1000"/>
              </a:spcBef>
              <a:buFont typeface="Wingdings" panose="05000000000000000000" pitchFamily="2" charset="2"/>
              <a:buChar char="§"/>
            </a:pPr>
            <a:r>
              <a:rPr lang="de-AT" sz="2000" b="1" dirty="0">
                <a:solidFill>
                  <a:schemeClr val="tx1"/>
                </a:solidFill>
                <a:latin typeface="Gill Sans MT" panose="020B0502020104020203" pitchFamily="34" charset="0"/>
              </a:rPr>
              <a:t>Wer</a:t>
            </a:r>
            <a:r>
              <a:rPr lang="de-AT" sz="2000" dirty="0">
                <a:solidFill>
                  <a:schemeClr val="tx1"/>
                </a:solidFill>
                <a:latin typeface="Gill Sans MT" panose="020B0502020104020203" pitchFamily="34" charset="0"/>
              </a:rPr>
              <a:t> ist für welche Gruppen verantwortlich?</a:t>
            </a:r>
          </a:p>
          <a:p>
            <a:pPr marL="971550" lvl="1" indent="-514350">
              <a:spcBef>
                <a:spcPts val="1000"/>
              </a:spcBef>
              <a:buFont typeface="Wingdings" panose="05000000000000000000" pitchFamily="2" charset="2"/>
              <a:buChar char="§"/>
            </a:pPr>
            <a:r>
              <a:rPr lang="de-AT" sz="2000" b="1" dirty="0">
                <a:solidFill>
                  <a:schemeClr val="tx1"/>
                </a:solidFill>
                <a:latin typeface="Gill Sans MT" panose="020B0502020104020203" pitchFamily="34" charset="0"/>
              </a:rPr>
              <a:t>Welche Regeln </a:t>
            </a:r>
            <a:r>
              <a:rPr lang="de-AT" sz="2000" dirty="0">
                <a:solidFill>
                  <a:schemeClr val="tx1"/>
                </a:solidFill>
                <a:latin typeface="Gill Sans MT" panose="020B0502020104020203" pitchFamily="34" charset="0"/>
              </a:rPr>
              <a:t>haben wir? Welche sollten wir zusätzlich haben?</a:t>
            </a:r>
          </a:p>
        </p:txBody>
      </p:sp>
    </p:spTree>
    <p:extLst>
      <p:ext uri="{BB962C8B-B14F-4D97-AF65-F5344CB8AC3E}">
        <p14:creationId xmlns:p14="http://schemas.microsoft.com/office/powerpoint/2010/main" val="930715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859431-764E-4303-BF4C-A2E2A20A44FD}"/>
              </a:ext>
            </a:extLst>
          </p:cNvPr>
          <p:cNvSpPr>
            <a:spLocks noGrp="1"/>
          </p:cNvSpPr>
          <p:nvPr>
            <p:ph type="title"/>
          </p:nvPr>
        </p:nvSpPr>
        <p:spPr/>
        <p:txBody>
          <a:bodyPr/>
          <a:lstStyle/>
          <a:p>
            <a:endParaRPr lang="de-AT"/>
          </a:p>
        </p:txBody>
      </p:sp>
      <p:pic>
        <p:nvPicPr>
          <p:cNvPr id="5" name="Inhaltsplatzhalter 4" descr="Ein Bild, das Person, Mobiltelefon enthält.&#10;&#10;Mit hoher Zuverlässigkeit generierte Beschreibung">
            <a:extLst>
              <a:ext uri="{FF2B5EF4-FFF2-40B4-BE49-F238E27FC236}">
                <a16:creationId xmlns:a16="http://schemas.microsoft.com/office/drawing/2014/main" id="{5A58C757-8DAB-43A4-93A7-561A8165A06A}"/>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2" y="0"/>
            <a:ext cx="9144001" cy="6410848"/>
          </a:xfrm>
        </p:spPr>
      </p:pic>
      <p:sp>
        <p:nvSpPr>
          <p:cNvPr id="6" name="Textfeld 5">
            <a:extLst>
              <a:ext uri="{FF2B5EF4-FFF2-40B4-BE49-F238E27FC236}">
                <a16:creationId xmlns:a16="http://schemas.microsoft.com/office/drawing/2014/main" id="{F1421945-67D8-49F6-A5CF-0AD1E2CF9E3C}"/>
              </a:ext>
            </a:extLst>
          </p:cNvPr>
          <p:cNvSpPr txBox="1"/>
          <p:nvPr/>
        </p:nvSpPr>
        <p:spPr>
          <a:xfrm>
            <a:off x="4146698" y="6438442"/>
            <a:ext cx="4997301" cy="384721"/>
          </a:xfrm>
          <a:prstGeom prst="rect">
            <a:avLst/>
          </a:prstGeom>
          <a:noFill/>
        </p:spPr>
        <p:txBody>
          <a:bodyPr wrap="square" rtlCol="0">
            <a:spAutoFit/>
          </a:bodyPr>
          <a:lstStyle/>
          <a:p>
            <a:pPr algn="r"/>
            <a:r>
              <a:rPr lang="de-AT" sz="1900" dirty="0">
                <a:latin typeface="Gill Sans MT" panose="020B0502020104020203" pitchFamily="34" charset="0"/>
              </a:rPr>
              <a:t>Instagram</a:t>
            </a:r>
          </a:p>
        </p:txBody>
      </p:sp>
      <p:sp>
        <p:nvSpPr>
          <p:cNvPr id="3" name="Rechteck 2">
            <a:extLst>
              <a:ext uri="{FF2B5EF4-FFF2-40B4-BE49-F238E27FC236}">
                <a16:creationId xmlns:a16="http://schemas.microsoft.com/office/drawing/2014/main" id="{A14FD2BD-10AC-4BC7-A392-2081D5D86098}"/>
              </a:ext>
            </a:extLst>
          </p:cNvPr>
          <p:cNvSpPr/>
          <p:nvPr/>
        </p:nvSpPr>
        <p:spPr>
          <a:xfrm>
            <a:off x="6832084" y="6103071"/>
            <a:ext cx="2311915" cy="307777"/>
          </a:xfrm>
          <a:prstGeom prst="rect">
            <a:avLst/>
          </a:prstGeom>
        </p:spPr>
        <p:txBody>
          <a:bodyPr wrap="none">
            <a:spAutoFit/>
          </a:bodyPr>
          <a:lstStyle/>
          <a:p>
            <a:r>
              <a:rPr lang="de-AT" sz="1400" dirty="0">
                <a:latin typeface="Gill Sans MT" panose="020B0502020104020203" pitchFamily="34" charset="0"/>
              </a:rPr>
              <a:t>Bild: </a:t>
            </a:r>
            <a:r>
              <a:rPr lang="de-AT" sz="1400" dirty="0">
                <a:latin typeface="Gill Sans MT" panose="020B0502020104020203" pitchFamily="34" charset="0"/>
                <a:hlinkClick r:id="rId4">
                  <a:extLst>
                    <a:ext uri="{A12FA001-AC4F-418D-AE19-62706E023703}">
                      <ahyp:hlinkClr xmlns:ahyp="http://schemas.microsoft.com/office/drawing/2018/hyperlinkcolor" val="tx"/>
                    </a:ext>
                  </a:extLst>
                </a:hlinkClick>
              </a:rPr>
              <a:t>Erik </a:t>
            </a:r>
            <a:r>
              <a:rPr lang="de-AT" sz="1400" dirty="0" err="1">
                <a:latin typeface="Gill Sans MT" panose="020B0502020104020203" pitchFamily="34" charset="0"/>
                <a:hlinkClick r:id="rId4">
                  <a:extLst>
                    <a:ext uri="{A12FA001-AC4F-418D-AE19-62706E023703}">
                      <ahyp:hlinkClr xmlns:ahyp="http://schemas.microsoft.com/office/drawing/2018/hyperlinkcolor" val="tx"/>
                    </a:ext>
                  </a:extLst>
                </a:hlinkClick>
              </a:rPr>
              <a:t>Lucatero</a:t>
            </a:r>
            <a:r>
              <a:rPr lang="de-AT" sz="1400" dirty="0">
                <a:latin typeface="Gill Sans MT" panose="020B0502020104020203" pitchFamily="34" charset="0"/>
              </a:rPr>
              <a:t> / </a:t>
            </a:r>
            <a:r>
              <a:rPr lang="de-AT" sz="1400" dirty="0" err="1">
                <a:latin typeface="Gill Sans MT" panose="020B0502020104020203" pitchFamily="34" charset="0"/>
              </a:rPr>
              <a:t>Unsplash</a:t>
            </a:r>
            <a:endParaRPr lang="de-AT" sz="1400" dirty="0">
              <a:latin typeface="Gill Sans MT" panose="020B0502020104020203" pitchFamily="34" charset="0"/>
            </a:endParaRPr>
          </a:p>
        </p:txBody>
      </p:sp>
    </p:spTree>
    <p:extLst>
      <p:ext uri="{BB962C8B-B14F-4D97-AF65-F5344CB8AC3E}">
        <p14:creationId xmlns:p14="http://schemas.microsoft.com/office/powerpoint/2010/main" val="1096811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F1421945-67D8-49F6-A5CF-0AD1E2CF9E3C}"/>
              </a:ext>
            </a:extLst>
          </p:cNvPr>
          <p:cNvSpPr txBox="1"/>
          <p:nvPr/>
        </p:nvSpPr>
        <p:spPr>
          <a:xfrm>
            <a:off x="4146698" y="6438442"/>
            <a:ext cx="4997301" cy="384721"/>
          </a:xfrm>
          <a:prstGeom prst="rect">
            <a:avLst/>
          </a:prstGeom>
          <a:noFill/>
        </p:spPr>
        <p:txBody>
          <a:bodyPr wrap="square" rtlCol="0">
            <a:spAutoFit/>
          </a:bodyPr>
          <a:lstStyle/>
          <a:p>
            <a:pPr algn="r"/>
            <a:r>
              <a:rPr lang="de-AT" sz="1900" dirty="0">
                <a:latin typeface="Gill Sans MT" panose="020B0502020104020203" pitchFamily="34" charset="0"/>
              </a:rPr>
              <a:t>Instagram</a:t>
            </a:r>
          </a:p>
        </p:txBody>
      </p:sp>
      <p:sp>
        <p:nvSpPr>
          <p:cNvPr id="7" name="Inhaltsplatzhalter 2">
            <a:extLst>
              <a:ext uri="{FF2B5EF4-FFF2-40B4-BE49-F238E27FC236}">
                <a16:creationId xmlns:a16="http://schemas.microsoft.com/office/drawing/2014/main" id="{15EE3796-E70E-4273-9B35-1CB5F529EE6B}"/>
              </a:ext>
            </a:extLst>
          </p:cNvPr>
          <p:cNvSpPr txBox="1">
            <a:spLocks/>
          </p:cNvSpPr>
          <p:nvPr/>
        </p:nvSpPr>
        <p:spPr>
          <a:xfrm>
            <a:off x="653365" y="0"/>
            <a:ext cx="7886700" cy="6410848"/>
          </a:xfrm>
          <a:prstGeom prst="rect">
            <a:avLst/>
          </a:prstGeom>
        </p:spPr>
        <p:txBody>
          <a:bodyPr vert="horz" lIns="91440" tIns="45720" rIns="91440" bIns="45720" rtlCol="0" anchor="ctr">
            <a:normAutofit/>
          </a:bodyPr>
          <a:lstStyle>
            <a:lvl1pPr marL="514350" indent="-514350" algn="l" defTabSz="914400" rtl="0" eaLnBrk="1" latinLnBrk="0" hangingPunct="1">
              <a:lnSpc>
                <a:spcPct val="90000"/>
              </a:lnSpc>
              <a:spcBef>
                <a:spcPts val="1000"/>
              </a:spcBef>
              <a:buClr>
                <a:srgbClr val="F39200"/>
              </a:buClr>
              <a:buFontTx/>
              <a:buBlip>
                <a:blip r:embed="rId3"/>
              </a:buBlip>
              <a:defRPr sz="1800" kern="1200">
                <a:solidFill>
                  <a:srgbClr val="434F55"/>
                </a:solidFill>
                <a:latin typeface="+mj-lt"/>
                <a:ea typeface="+mn-ea"/>
                <a:cs typeface="+mn-cs"/>
              </a:defRPr>
            </a:lvl1pPr>
            <a:lvl2pPr marL="896938" indent="-439738" algn="l" defTabSz="914400" rtl="0" eaLnBrk="1" latinLnBrk="0" hangingPunct="1">
              <a:lnSpc>
                <a:spcPct val="90000"/>
              </a:lnSpc>
              <a:spcBef>
                <a:spcPts val="500"/>
              </a:spcBef>
              <a:buClr>
                <a:srgbClr val="F39200"/>
              </a:buClr>
              <a:buFontTx/>
              <a:buBlip>
                <a:blip r:embed="rId3"/>
              </a:buBlip>
              <a:defRPr sz="1800" kern="1200">
                <a:solidFill>
                  <a:srgbClr val="434F55"/>
                </a:solidFill>
                <a:latin typeface="+mj-lt"/>
                <a:ea typeface="+mn-ea"/>
                <a:cs typeface="+mn-cs"/>
              </a:defRPr>
            </a:lvl2pPr>
            <a:lvl3pPr marL="1371600" indent="-457200" algn="l" defTabSz="914400" rtl="0" eaLnBrk="1" latinLnBrk="0" hangingPunct="1">
              <a:lnSpc>
                <a:spcPct val="90000"/>
              </a:lnSpc>
              <a:spcBef>
                <a:spcPts val="500"/>
              </a:spcBef>
              <a:buClr>
                <a:srgbClr val="F39200"/>
              </a:buClr>
              <a:buFontTx/>
              <a:buBlip>
                <a:blip r:embed="rId3"/>
              </a:buBlip>
              <a:defRPr sz="1800" kern="1200">
                <a:solidFill>
                  <a:srgbClr val="434F55"/>
                </a:solidFill>
                <a:latin typeface="+mj-lt"/>
                <a:ea typeface="+mn-ea"/>
                <a:cs typeface="+mn-cs"/>
              </a:defRPr>
            </a:lvl3pPr>
            <a:lvl4pPr marL="1600200" indent="-228600" algn="l" defTabSz="914400" rtl="0" eaLnBrk="1" latinLnBrk="0" hangingPunct="1">
              <a:lnSpc>
                <a:spcPct val="90000"/>
              </a:lnSpc>
              <a:spcBef>
                <a:spcPts val="500"/>
              </a:spcBef>
              <a:buClr>
                <a:srgbClr val="F39200"/>
              </a:buClr>
              <a:buFontTx/>
              <a:buBlip>
                <a:blip r:embed="rId3"/>
              </a:buBlip>
              <a:defRPr sz="1800" kern="1200">
                <a:solidFill>
                  <a:srgbClr val="434F55"/>
                </a:solidFill>
                <a:latin typeface="+mj-lt"/>
                <a:ea typeface="+mn-ea"/>
                <a:cs typeface="+mn-cs"/>
              </a:defRPr>
            </a:lvl4pPr>
            <a:lvl5pPr marL="2057400" indent="-228600" algn="l" defTabSz="914400" rtl="0" eaLnBrk="1" latinLnBrk="0" hangingPunct="1">
              <a:lnSpc>
                <a:spcPct val="90000"/>
              </a:lnSpc>
              <a:spcBef>
                <a:spcPts val="500"/>
              </a:spcBef>
              <a:buClr>
                <a:srgbClr val="F39200"/>
              </a:buClr>
              <a:buFontTx/>
              <a:buBlip>
                <a:blip r:embed="rId3"/>
              </a:buBlip>
              <a:defRPr sz="1800" kern="1200">
                <a:solidFill>
                  <a:srgbClr val="434F55"/>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buSzPct val="70000"/>
              <a:buFont typeface="Wingdings" panose="05000000000000000000" pitchFamily="2" charset="2"/>
              <a:buChar char="§"/>
              <a:defRPr/>
            </a:pPr>
            <a:r>
              <a:rPr lang="de-AT" sz="2000" dirty="0">
                <a:solidFill>
                  <a:schemeClr val="tx1"/>
                </a:solidFill>
                <a:latin typeface="Gill Sans MT" panose="020B0502020104020203" pitchFamily="34" charset="0"/>
                <a:ea typeface="ＭＳ Ｐゴシック" panose="020B0600070205080204" pitchFamily="34" charset="-128"/>
              </a:rPr>
              <a:t>Bei einem </a:t>
            </a:r>
            <a:r>
              <a:rPr lang="de-AT" sz="2000" b="1" dirty="0">
                <a:solidFill>
                  <a:schemeClr val="tx1"/>
                </a:solidFill>
                <a:latin typeface="Gill Sans MT" panose="020B0502020104020203" pitchFamily="34" charset="0"/>
                <a:ea typeface="ＭＳ Ｐゴシック" panose="020B0600070205080204" pitchFamily="34" charset="-128"/>
              </a:rPr>
              <a:t>öffentlichen</a:t>
            </a:r>
            <a:r>
              <a:rPr lang="de-AT" sz="2000" dirty="0">
                <a:solidFill>
                  <a:schemeClr val="tx1"/>
                </a:solidFill>
                <a:latin typeface="Gill Sans MT" panose="020B0502020104020203" pitchFamily="34" charset="0"/>
                <a:ea typeface="ＭＳ Ｐゴシック" panose="020B0600070205080204" pitchFamily="34" charset="-128"/>
              </a:rPr>
              <a:t> Instagram </a:t>
            </a:r>
            <a:r>
              <a:rPr lang="de-AT" sz="2000" b="1" dirty="0">
                <a:solidFill>
                  <a:schemeClr val="tx1"/>
                </a:solidFill>
                <a:latin typeface="Gill Sans MT" panose="020B0502020104020203" pitchFamily="34" charset="0"/>
                <a:ea typeface="ＭＳ Ｐゴシック" panose="020B0600070205080204" pitchFamily="34" charset="-128"/>
              </a:rPr>
              <a:t>Profil</a:t>
            </a:r>
            <a:r>
              <a:rPr lang="de-AT" sz="2000" dirty="0">
                <a:solidFill>
                  <a:schemeClr val="tx1"/>
                </a:solidFill>
                <a:latin typeface="Gill Sans MT" panose="020B0502020104020203" pitchFamily="34" charset="0"/>
                <a:ea typeface="ＭＳ Ｐゴシック" panose="020B0600070205080204" pitchFamily="34" charset="-128"/>
              </a:rPr>
              <a:t> kann </a:t>
            </a:r>
            <a:r>
              <a:rPr lang="de-AT" sz="2000" b="1" dirty="0">
                <a:solidFill>
                  <a:schemeClr val="tx1"/>
                </a:solidFill>
                <a:latin typeface="Gill Sans MT" panose="020B0502020104020203" pitchFamily="34" charset="0"/>
                <a:ea typeface="ＭＳ Ｐゴシック" panose="020B0600070205080204" pitchFamily="34" charset="-128"/>
              </a:rPr>
              <a:t>jeder deine Fotos und Videos sehen.</a:t>
            </a:r>
          </a:p>
          <a:p>
            <a:pPr>
              <a:spcBef>
                <a:spcPts val="600"/>
              </a:spcBef>
              <a:buSzPct val="70000"/>
              <a:buFont typeface="Wingdings" panose="05000000000000000000" pitchFamily="2" charset="2"/>
              <a:buChar char="§"/>
              <a:defRPr/>
            </a:pPr>
            <a:r>
              <a:rPr lang="de-AT" sz="2000" dirty="0">
                <a:solidFill>
                  <a:schemeClr val="tx1"/>
                </a:solidFill>
                <a:latin typeface="Gill Sans MT" panose="020B0502020104020203" pitchFamily="34" charset="0"/>
                <a:ea typeface="ＭＳ Ｐゴシック" panose="020B0600070205080204" pitchFamily="34" charset="-128"/>
              </a:rPr>
              <a:t>Deine Bilder sind auch über </a:t>
            </a:r>
            <a:r>
              <a:rPr lang="de-AT" sz="2000" b="1" dirty="0">
                <a:solidFill>
                  <a:schemeClr val="tx1"/>
                </a:solidFill>
                <a:latin typeface="Gill Sans MT" panose="020B0502020104020203" pitchFamily="34" charset="0"/>
                <a:ea typeface="ＭＳ Ｐゴシック" panose="020B0600070205080204" pitchFamily="34" charset="-128"/>
              </a:rPr>
              <a:t>Suchmaschinen</a:t>
            </a:r>
            <a:r>
              <a:rPr lang="de-AT" sz="2000" dirty="0">
                <a:solidFill>
                  <a:schemeClr val="tx1"/>
                </a:solidFill>
                <a:latin typeface="Gill Sans MT" panose="020B0502020104020203" pitchFamily="34" charset="0"/>
                <a:ea typeface="ＭＳ Ｐゴシック" panose="020B0600070205080204" pitchFamily="34" charset="-128"/>
              </a:rPr>
              <a:t> </a:t>
            </a:r>
            <a:r>
              <a:rPr lang="de-AT" sz="2000" b="1" dirty="0">
                <a:solidFill>
                  <a:schemeClr val="tx1"/>
                </a:solidFill>
                <a:latin typeface="Gill Sans MT" panose="020B0502020104020203" pitchFamily="34" charset="0"/>
                <a:ea typeface="ＭＳ Ｐゴシック" panose="020B0600070205080204" pitchFamily="34" charset="-128"/>
              </a:rPr>
              <a:t>auffindbar</a:t>
            </a:r>
            <a:r>
              <a:rPr lang="de-AT" sz="2000" dirty="0">
                <a:solidFill>
                  <a:schemeClr val="tx1"/>
                </a:solidFill>
                <a:latin typeface="Gill Sans MT" panose="020B0502020104020203" pitchFamily="34" charset="0"/>
                <a:ea typeface="ＭＳ Ｐゴシック" panose="020B0600070205080204" pitchFamily="34" charset="-128"/>
              </a:rPr>
              <a:t>!</a:t>
            </a:r>
          </a:p>
          <a:p>
            <a:pPr>
              <a:spcBef>
                <a:spcPts val="600"/>
              </a:spcBef>
              <a:buSzPct val="70000"/>
              <a:buFont typeface="Wingdings" panose="05000000000000000000" pitchFamily="2" charset="2"/>
              <a:buChar char="§"/>
              <a:defRPr/>
            </a:pPr>
            <a:r>
              <a:rPr lang="de-AT" sz="2000" dirty="0">
                <a:solidFill>
                  <a:schemeClr val="tx1"/>
                </a:solidFill>
                <a:latin typeface="Gill Sans MT" panose="020B0502020104020203" pitchFamily="34" charset="0"/>
                <a:ea typeface="ＭＳ Ｐゴシック" panose="020B0600070205080204" pitchFamily="34" charset="-128"/>
              </a:rPr>
              <a:t>Du kannst einstellen, wer deine </a:t>
            </a:r>
            <a:r>
              <a:rPr lang="de-AT" sz="2000" b="1" dirty="0">
                <a:solidFill>
                  <a:schemeClr val="tx1"/>
                </a:solidFill>
                <a:latin typeface="Gill Sans MT" panose="020B0502020104020203" pitchFamily="34" charset="0"/>
                <a:ea typeface="ＭＳ Ｐゴシック" panose="020B0600070205080204" pitchFamily="34" charset="-128"/>
              </a:rPr>
              <a:t>Stories </a:t>
            </a:r>
            <a:r>
              <a:rPr lang="de-AT" sz="2000" dirty="0">
                <a:solidFill>
                  <a:schemeClr val="tx1"/>
                </a:solidFill>
                <a:latin typeface="Gill Sans MT" panose="020B0502020104020203" pitchFamily="34" charset="0"/>
                <a:ea typeface="ＭＳ Ｐゴシック" panose="020B0600070205080204" pitchFamily="34" charset="-128"/>
              </a:rPr>
              <a:t>sehen darf.</a:t>
            </a:r>
          </a:p>
          <a:p>
            <a:pPr>
              <a:spcBef>
                <a:spcPts val="600"/>
              </a:spcBef>
              <a:buSzPct val="70000"/>
              <a:buFont typeface="Wingdings" panose="05000000000000000000" pitchFamily="2" charset="2"/>
              <a:buChar char="§"/>
              <a:defRPr/>
            </a:pPr>
            <a:r>
              <a:rPr lang="de-AT" sz="2000" b="1" dirty="0">
                <a:solidFill>
                  <a:schemeClr val="tx1"/>
                </a:solidFill>
                <a:latin typeface="Gill Sans MT" panose="020B0502020104020203" pitchFamily="34" charset="0"/>
                <a:ea typeface="ＭＳ Ｐゴシック" panose="020B0600070205080204" pitchFamily="34" charset="-128"/>
              </a:rPr>
              <a:t>Werbeanzeigen</a:t>
            </a:r>
            <a:r>
              <a:rPr lang="de-AT" sz="2000" dirty="0">
                <a:solidFill>
                  <a:schemeClr val="tx1"/>
                </a:solidFill>
                <a:latin typeface="Gill Sans MT" panose="020B0502020104020203" pitchFamily="34" charset="0"/>
                <a:ea typeface="ＭＳ Ｐゴシック" panose="020B0600070205080204" pitchFamily="34" charset="-128"/>
              </a:rPr>
              <a:t> kannst du über das Menü melden oder verbergen. </a:t>
            </a:r>
          </a:p>
          <a:p>
            <a:pPr>
              <a:spcBef>
                <a:spcPts val="600"/>
              </a:spcBef>
              <a:buSzPct val="70000"/>
              <a:buFont typeface="Wingdings" panose="05000000000000000000" pitchFamily="2" charset="2"/>
              <a:buChar char="§"/>
              <a:defRPr/>
            </a:pPr>
            <a:r>
              <a:rPr lang="de-AT" sz="2000" dirty="0">
                <a:solidFill>
                  <a:schemeClr val="tx1"/>
                </a:solidFill>
                <a:latin typeface="Gill Sans MT" panose="020B0502020104020203" pitchFamily="34" charset="0"/>
                <a:ea typeface="ＭＳ Ｐゴシック" panose="020B0600070205080204" pitchFamily="34" charset="-128"/>
              </a:rPr>
              <a:t>Du darfst nicht jedes Bild posten: Beachte hier das </a:t>
            </a:r>
            <a:r>
              <a:rPr lang="de-AT" sz="2000" b="1" dirty="0">
                <a:solidFill>
                  <a:schemeClr val="tx1"/>
                </a:solidFill>
                <a:latin typeface="Gill Sans MT" panose="020B0502020104020203" pitchFamily="34" charset="0"/>
                <a:ea typeface="ＭＳ Ｐゴシック" panose="020B0600070205080204" pitchFamily="34" charset="-128"/>
              </a:rPr>
              <a:t>Urheberrecht</a:t>
            </a:r>
            <a:r>
              <a:rPr lang="de-AT" sz="2000" dirty="0">
                <a:solidFill>
                  <a:schemeClr val="tx1"/>
                </a:solidFill>
                <a:latin typeface="Gill Sans MT" panose="020B0502020104020203" pitchFamily="34" charset="0"/>
                <a:ea typeface="ＭＳ Ｐゴシック" panose="020B0600070205080204" pitchFamily="34" charset="-128"/>
              </a:rPr>
              <a:t> und das </a:t>
            </a:r>
            <a:r>
              <a:rPr lang="de-AT" sz="2000" b="1" dirty="0">
                <a:solidFill>
                  <a:schemeClr val="tx1"/>
                </a:solidFill>
                <a:latin typeface="Gill Sans MT" panose="020B0502020104020203" pitchFamily="34" charset="0"/>
                <a:ea typeface="ＭＳ Ｐゴシック" panose="020B0600070205080204" pitchFamily="34" charset="-128"/>
              </a:rPr>
              <a:t>Recht am eigenen Bild</a:t>
            </a:r>
            <a:r>
              <a:rPr lang="de-AT" sz="2000" dirty="0">
                <a:solidFill>
                  <a:schemeClr val="tx1"/>
                </a:solidFill>
                <a:latin typeface="Gill Sans MT" panose="020B0502020104020203" pitchFamily="34" charset="0"/>
                <a:ea typeface="ＭＳ Ｐゴシック" panose="020B0600070205080204" pitchFamily="34" charset="-128"/>
              </a:rPr>
              <a:t>!</a:t>
            </a:r>
          </a:p>
          <a:p>
            <a:pPr>
              <a:spcBef>
                <a:spcPts val="600"/>
              </a:spcBef>
              <a:buSzPct val="70000"/>
              <a:buFont typeface="Wingdings" panose="05000000000000000000" pitchFamily="2" charset="2"/>
              <a:buChar char="§"/>
              <a:defRPr/>
            </a:pPr>
            <a:r>
              <a:rPr lang="de-AT" sz="2000" dirty="0">
                <a:solidFill>
                  <a:schemeClr val="tx1"/>
                </a:solidFill>
                <a:latin typeface="Gill Sans MT" panose="020B0502020104020203" pitchFamily="34" charset="0"/>
                <a:ea typeface="ＭＳ Ｐゴシック" panose="020B0600070205080204" pitchFamily="34" charset="-128"/>
              </a:rPr>
              <a:t>Per </a:t>
            </a:r>
            <a:r>
              <a:rPr lang="de-AT" sz="2000" b="1" dirty="0">
                <a:solidFill>
                  <a:schemeClr val="tx1"/>
                </a:solidFill>
                <a:latin typeface="Gill Sans MT" panose="020B0502020104020203" pitchFamily="34" charset="0"/>
                <a:ea typeface="ＭＳ Ｐゴシック" panose="020B0600070205080204" pitchFamily="34" charset="-128"/>
              </a:rPr>
              <a:t>Instagram </a:t>
            </a:r>
            <a:r>
              <a:rPr lang="de-AT" sz="2000" b="1" dirty="0" err="1">
                <a:solidFill>
                  <a:schemeClr val="tx1"/>
                </a:solidFill>
                <a:latin typeface="Gill Sans MT" panose="020B0502020104020203" pitchFamily="34" charset="0"/>
                <a:ea typeface="ＭＳ Ｐゴシック" panose="020B0600070205080204" pitchFamily="34" charset="-128"/>
              </a:rPr>
              <a:t>Direct</a:t>
            </a:r>
            <a:r>
              <a:rPr lang="de-AT" sz="2000" b="1" dirty="0">
                <a:solidFill>
                  <a:schemeClr val="tx1"/>
                </a:solidFill>
                <a:latin typeface="Gill Sans MT" panose="020B0502020104020203" pitchFamily="34" charset="0"/>
                <a:ea typeface="ＭＳ Ｐゴシック" panose="020B0600070205080204" pitchFamily="34" charset="-128"/>
              </a:rPr>
              <a:t> </a:t>
            </a:r>
            <a:r>
              <a:rPr lang="de-AT" sz="2000" dirty="0">
                <a:solidFill>
                  <a:schemeClr val="tx1"/>
                </a:solidFill>
                <a:latin typeface="Gill Sans MT" panose="020B0502020104020203" pitchFamily="34" charset="0"/>
                <a:ea typeface="ＭＳ Ｐゴシック" panose="020B0600070205080204" pitchFamily="34" charset="-128"/>
              </a:rPr>
              <a:t>kannst du Bilder und Nachrichten an einzelne Personen schicken. </a:t>
            </a:r>
            <a:endParaRPr lang="de-AT" sz="2000" strike="sngStrike" dirty="0">
              <a:solidFill>
                <a:schemeClr val="tx1"/>
              </a:solidFill>
              <a:latin typeface="Gill Sans MT" panose="020B0502020104020203" pitchFamily="34" charset="0"/>
              <a:ea typeface="ＭＳ Ｐゴシック" panose="020B0600070205080204" pitchFamily="34" charset="-128"/>
            </a:endParaRPr>
          </a:p>
          <a:p>
            <a:pPr>
              <a:spcBef>
                <a:spcPts val="600"/>
              </a:spcBef>
              <a:buSzPct val="70000"/>
              <a:buFont typeface="Wingdings" panose="05000000000000000000" pitchFamily="2" charset="2"/>
              <a:buChar char="§"/>
              <a:defRPr/>
            </a:pPr>
            <a:r>
              <a:rPr lang="de-AT" sz="2000" dirty="0">
                <a:solidFill>
                  <a:schemeClr val="tx1"/>
                </a:solidFill>
                <a:latin typeface="Gill Sans MT" panose="020B0502020104020203" pitchFamily="34" charset="0"/>
                <a:ea typeface="ＭＳ Ｐゴシック" panose="020B0600070205080204" pitchFamily="34" charset="-128"/>
              </a:rPr>
              <a:t>Dein </a:t>
            </a:r>
            <a:r>
              <a:rPr lang="de-AT" sz="2000" b="1" dirty="0">
                <a:solidFill>
                  <a:schemeClr val="tx1"/>
                </a:solidFill>
                <a:latin typeface="Gill Sans MT" panose="020B0502020104020203" pitchFamily="34" charset="0"/>
                <a:ea typeface="ＭＳ Ｐゴシック" panose="020B0600070205080204" pitchFamily="34" charset="-128"/>
              </a:rPr>
              <a:t>Alter</a:t>
            </a:r>
            <a:r>
              <a:rPr lang="de-AT" sz="2000" dirty="0">
                <a:solidFill>
                  <a:schemeClr val="tx1"/>
                </a:solidFill>
                <a:latin typeface="Gill Sans MT" panose="020B0502020104020203" pitchFamily="34" charset="0"/>
                <a:ea typeface="ＭＳ Ｐゴシック" panose="020B0600070205080204" pitchFamily="34" charset="-128"/>
              </a:rPr>
              <a:t> spielt eine Rolle: Für NutzerInnen unter 18 Jahren gibt es Schutzmaßnahmen!</a:t>
            </a:r>
          </a:p>
        </p:txBody>
      </p:sp>
    </p:spTree>
    <p:extLst>
      <p:ext uri="{BB962C8B-B14F-4D97-AF65-F5344CB8AC3E}">
        <p14:creationId xmlns:p14="http://schemas.microsoft.com/office/powerpoint/2010/main" val="244945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93A3D3-A9C5-49E2-BA7C-9A70179F0387}"/>
              </a:ext>
            </a:extLst>
          </p:cNvPr>
          <p:cNvSpPr>
            <a:spLocks noGrp="1"/>
          </p:cNvSpPr>
          <p:nvPr>
            <p:ph type="title"/>
          </p:nvPr>
        </p:nvSpPr>
        <p:spPr/>
        <p:txBody>
          <a:bodyPr/>
          <a:lstStyle/>
          <a:p>
            <a:endParaRPr lang="de-AT"/>
          </a:p>
        </p:txBody>
      </p:sp>
      <p:pic>
        <p:nvPicPr>
          <p:cNvPr id="5" name="Inhaltsplatzhalter 4">
            <a:extLst>
              <a:ext uri="{FF2B5EF4-FFF2-40B4-BE49-F238E27FC236}">
                <a16:creationId xmlns:a16="http://schemas.microsoft.com/office/drawing/2014/main" id="{CB0C9971-F9F9-4DEA-B295-21BD4801CDC3}"/>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0" y="-66040"/>
            <a:ext cx="9143999" cy="6461090"/>
          </a:xfrm>
        </p:spPr>
      </p:pic>
      <p:sp>
        <p:nvSpPr>
          <p:cNvPr id="6" name="Textfeld 5">
            <a:extLst>
              <a:ext uri="{FF2B5EF4-FFF2-40B4-BE49-F238E27FC236}">
                <a16:creationId xmlns:a16="http://schemas.microsoft.com/office/drawing/2014/main" id="{73BDE9A0-2C43-42D1-918B-E9EC0BB6F02D}"/>
              </a:ext>
            </a:extLst>
          </p:cNvPr>
          <p:cNvSpPr txBox="1"/>
          <p:nvPr/>
        </p:nvSpPr>
        <p:spPr>
          <a:xfrm>
            <a:off x="4146698" y="6438442"/>
            <a:ext cx="4997301" cy="384721"/>
          </a:xfrm>
          <a:prstGeom prst="rect">
            <a:avLst/>
          </a:prstGeom>
          <a:noFill/>
        </p:spPr>
        <p:txBody>
          <a:bodyPr wrap="square" rtlCol="0">
            <a:spAutoFit/>
          </a:bodyPr>
          <a:lstStyle/>
          <a:p>
            <a:pPr algn="r"/>
            <a:r>
              <a:rPr lang="de-AT" sz="1900" dirty="0">
                <a:latin typeface="Gill Sans MT" panose="020B0502020104020203" pitchFamily="34" charset="0"/>
              </a:rPr>
              <a:t>Snapchat</a:t>
            </a:r>
          </a:p>
        </p:txBody>
      </p:sp>
      <p:sp>
        <p:nvSpPr>
          <p:cNvPr id="3" name="Rechteck 2">
            <a:extLst>
              <a:ext uri="{FF2B5EF4-FFF2-40B4-BE49-F238E27FC236}">
                <a16:creationId xmlns:a16="http://schemas.microsoft.com/office/drawing/2014/main" id="{0FF14C54-FB30-453B-98AB-DF3921884C99}"/>
              </a:ext>
            </a:extLst>
          </p:cNvPr>
          <p:cNvSpPr/>
          <p:nvPr/>
        </p:nvSpPr>
        <p:spPr>
          <a:xfrm>
            <a:off x="6645348" y="6087273"/>
            <a:ext cx="2564420" cy="307777"/>
          </a:xfrm>
          <a:prstGeom prst="rect">
            <a:avLst/>
          </a:prstGeom>
        </p:spPr>
        <p:txBody>
          <a:bodyPr wrap="none">
            <a:spAutoFit/>
          </a:bodyPr>
          <a:lstStyle/>
          <a:p>
            <a:r>
              <a:rPr lang="de-AT" sz="1400" dirty="0">
                <a:latin typeface="Gill Sans MT" panose="020B0502020104020203" pitchFamily="34" charset="0"/>
              </a:rPr>
              <a:t>Bild: </a:t>
            </a:r>
            <a:r>
              <a:rPr lang="de-AT" sz="1400" dirty="0">
                <a:latin typeface="Gill Sans MT" panose="020B0502020104020203" pitchFamily="34" charset="0"/>
                <a:hlinkClick r:id="rId4">
                  <a:extLst>
                    <a:ext uri="{A12FA001-AC4F-418D-AE19-62706E023703}">
                      <ahyp:hlinkClr xmlns:ahyp="http://schemas.microsoft.com/office/drawing/2018/hyperlinkcolor" val="tx"/>
                    </a:ext>
                  </a:extLst>
                </a:hlinkClick>
              </a:rPr>
              <a:t>Thought Catalog </a:t>
            </a:r>
            <a:r>
              <a:rPr lang="de-AT" sz="1400" dirty="0">
                <a:latin typeface="Gill Sans MT" panose="020B0502020104020203" pitchFamily="34" charset="0"/>
              </a:rPr>
              <a:t>/ </a:t>
            </a:r>
            <a:r>
              <a:rPr lang="de-AT" sz="1400" dirty="0" err="1">
                <a:latin typeface="Gill Sans MT" panose="020B0502020104020203" pitchFamily="34" charset="0"/>
              </a:rPr>
              <a:t>Unsplash</a:t>
            </a:r>
            <a:endParaRPr lang="de-AT" sz="1400" dirty="0">
              <a:latin typeface="Gill Sans MT" panose="020B0502020104020203" pitchFamily="34" charset="0"/>
            </a:endParaRPr>
          </a:p>
        </p:txBody>
      </p:sp>
    </p:spTree>
    <p:extLst>
      <p:ext uri="{BB962C8B-B14F-4D97-AF65-F5344CB8AC3E}">
        <p14:creationId xmlns:p14="http://schemas.microsoft.com/office/powerpoint/2010/main" val="2997812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73BDE9A0-2C43-42D1-918B-E9EC0BB6F02D}"/>
              </a:ext>
            </a:extLst>
          </p:cNvPr>
          <p:cNvSpPr txBox="1"/>
          <p:nvPr/>
        </p:nvSpPr>
        <p:spPr>
          <a:xfrm>
            <a:off x="4146698" y="6438442"/>
            <a:ext cx="4997301" cy="384721"/>
          </a:xfrm>
          <a:prstGeom prst="rect">
            <a:avLst/>
          </a:prstGeom>
          <a:noFill/>
        </p:spPr>
        <p:txBody>
          <a:bodyPr wrap="square" rtlCol="0">
            <a:spAutoFit/>
          </a:bodyPr>
          <a:lstStyle/>
          <a:p>
            <a:pPr algn="r"/>
            <a:r>
              <a:rPr lang="de-AT" sz="1900" dirty="0">
                <a:latin typeface="Gill Sans MT" panose="020B0502020104020203" pitchFamily="34" charset="0"/>
              </a:rPr>
              <a:t>Snapchat</a:t>
            </a:r>
          </a:p>
        </p:txBody>
      </p:sp>
      <p:sp>
        <p:nvSpPr>
          <p:cNvPr id="7" name="Inhaltsplatzhalter 2">
            <a:extLst>
              <a:ext uri="{FF2B5EF4-FFF2-40B4-BE49-F238E27FC236}">
                <a16:creationId xmlns:a16="http://schemas.microsoft.com/office/drawing/2014/main" id="{2C2813C0-090B-453E-BD19-10968A956EF9}"/>
              </a:ext>
            </a:extLst>
          </p:cNvPr>
          <p:cNvSpPr txBox="1">
            <a:spLocks/>
          </p:cNvSpPr>
          <p:nvPr/>
        </p:nvSpPr>
        <p:spPr>
          <a:xfrm>
            <a:off x="653365" y="0"/>
            <a:ext cx="7886700" cy="6328229"/>
          </a:xfrm>
          <a:prstGeom prst="rect">
            <a:avLst/>
          </a:prstGeom>
        </p:spPr>
        <p:txBody>
          <a:bodyPr vert="horz" lIns="91440" tIns="45720" rIns="91440" bIns="45720" rtlCol="0" anchor="ctr">
            <a:normAutofit/>
          </a:bodyPr>
          <a:lstStyle>
            <a:lvl1pPr marL="514350" indent="-514350" algn="l" defTabSz="914400" rtl="0" eaLnBrk="1" latinLnBrk="0" hangingPunct="1">
              <a:lnSpc>
                <a:spcPct val="90000"/>
              </a:lnSpc>
              <a:spcBef>
                <a:spcPts val="1000"/>
              </a:spcBef>
              <a:buClr>
                <a:srgbClr val="F39200"/>
              </a:buClr>
              <a:buFontTx/>
              <a:buBlip>
                <a:blip r:embed="rId3"/>
              </a:buBlip>
              <a:defRPr sz="1800" kern="1200">
                <a:solidFill>
                  <a:srgbClr val="434F55"/>
                </a:solidFill>
                <a:latin typeface="+mj-lt"/>
                <a:ea typeface="+mn-ea"/>
                <a:cs typeface="+mn-cs"/>
              </a:defRPr>
            </a:lvl1pPr>
            <a:lvl2pPr marL="896938" indent="-439738" algn="l" defTabSz="914400" rtl="0" eaLnBrk="1" latinLnBrk="0" hangingPunct="1">
              <a:lnSpc>
                <a:spcPct val="90000"/>
              </a:lnSpc>
              <a:spcBef>
                <a:spcPts val="500"/>
              </a:spcBef>
              <a:buClr>
                <a:srgbClr val="F39200"/>
              </a:buClr>
              <a:buFontTx/>
              <a:buBlip>
                <a:blip r:embed="rId3"/>
              </a:buBlip>
              <a:defRPr sz="1800" kern="1200">
                <a:solidFill>
                  <a:srgbClr val="434F55"/>
                </a:solidFill>
                <a:latin typeface="+mj-lt"/>
                <a:ea typeface="+mn-ea"/>
                <a:cs typeface="+mn-cs"/>
              </a:defRPr>
            </a:lvl2pPr>
            <a:lvl3pPr marL="1371600" indent="-457200" algn="l" defTabSz="914400" rtl="0" eaLnBrk="1" latinLnBrk="0" hangingPunct="1">
              <a:lnSpc>
                <a:spcPct val="90000"/>
              </a:lnSpc>
              <a:spcBef>
                <a:spcPts val="500"/>
              </a:spcBef>
              <a:buClr>
                <a:srgbClr val="F39200"/>
              </a:buClr>
              <a:buFontTx/>
              <a:buBlip>
                <a:blip r:embed="rId3"/>
              </a:buBlip>
              <a:defRPr sz="1800" kern="1200">
                <a:solidFill>
                  <a:srgbClr val="434F55"/>
                </a:solidFill>
                <a:latin typeface="+mj-lt"/>
                <a:ea typeface="+mn-ea"/>
                <a:cs typeface="+mn-cs"/>
              </a:defRPr>
            </a:lvl3pPr>
            <a:lvl4pPr marL="1600200" indent="-228600" algn="l" defTabSz="914400" rtl="0" eaLnBrk="1" latinLnBrk="0" hangingPunct="1">
              <a:lnSpc>
                <a:spcPct val="90000"/>
              </a:lnSpc>
              <a:spcBef>
                <a:spcPts val="500"/>
              </a:spcBef>
              <a:buClr>
                <a:srgbClr val="F39200"/>
              </a:buClr>
              <a:buFontTx/>
              <a:buBlip>
                <a:blip r:embed="rId3"/>
              </a:buBlip>
              <a:defRPr sz="1800" kern="1200">
                <a:solidFill>
                  <a:srgbClr val="434F55"/>
                </a:solidFill>
                <a:latin typeface="+mj-lt"/>
                <a:ea typeface="+mn-ea"/>
                <a:cs typeface="+mn-cs"/>
              </a:defRPr>
            </a:lvl4pPr>
            <a:lvl5pPr marL="2057400" indent="-228600" algn="l" defTabSz="914400" rtl="0" eaLnBrk="1" latinLnBrk="0" hangingPunct="1">
              <a:lnSpc>
                <a:spcPct val="90000"/>
              </a:lnSpc>
              <a:spcBef>
                <a:spcPts val="500"/>
              </a:spcBef>
              <a:buClr>
                <a:srgbClr val="F39200"/>
              </a:buClr>
              <a:buFontTx/>
              <a:buBlip>
                <a:blip r:embed="rId3"/>
              </a:buBlip>
              <a:defRPr sz="1800" kern="1200">
                <a:solidFill>
                  <a:srgbClr val="434F55"/>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buSzPct val="70000"/>
              <a:buFont typeface="Wingdings" panose="05000000000000000000" pitchFamily="2" charset="2"/>
              <a:buChar char="§"/>
              <a:defRPr/>
            </a:pPr>
            <a:r>
              <a:rPr lang="de-AT" sz="2000" dirty="0">
                <a:solidFill>
                  <a:schemeClr val="tx1"/>
                </a:solidFill>
                <a:latin typeface="Gill Sans MT" panose="020B0502020104020203" pitchFamily="34" charset="0"/>
                <a:ea typeface="ＭＳ Ｐゴシック" panose="020B0600070205080204" pitchFamily="34" charset="-128"/>
              </a:rPr>
              <a:t>Du bestimmst, wer dir </a:t>
            </a:r>
            <a:r>
              <a:rPr lang="de-AT" sz="2000" b="1" dirty="0" err="1">
                <a:solidFill>
                  <a:schemeClr val="tx1"/>
                </a:solidFill>
                <a:latin typeface="Gill Sans MT" panose="020B0502020104020203" pitchFamily="34" charset="0"/>
                <a:ea typeface="ＭＳ Ｐゴシック" panose="020B0600070205080204" pitchFamily="34" charset="-128"/>
              </a:rPr>
              <a:t>Snaps</a:t>
            </a:r>
            <a:r>
              <a:rPr lang="de-AT" sz="2000" dirty="0">
                <a:solidFill>
                  <a:schemeClr val="tx1"/>
                </a:solidFill>
                <a:latin typeface="Gill Sans MT" panose="020B0502020104020203" pitchFamily="34" charset="0"/>
                <a:ea typeface="ＭＳ Ｐゴシック" panose="020B0600070205080204" pitchFamily="34" charset="-128"/>
              </a:rPr>
              <a:t> senden und deine Stories sehen kann! </a:t>
            </a:r>
          </a:p>
          <a:p>
            <a:pPr>
              <a:spcBef>
                <a:spcPts val="600"/>
              </a:spcBef>
              <a:buSzPct val="70000"/>
              <a:buFont typeface="Wingdings" panose="05000000000000000000" pitchFamily="2" charset="2"/>
              <a:buChar char="§"/>
              <a:defRPr/>
            </a:pPr>
            <a:r>
              <a:rPr lang="de-AT" sz="2000" dirty="0">
                <a:solidFill>
                  <a:schemeClr val="tx1"/>
                </a:solidFill>
                <a:latin typeface="Gill Sans MT" panose="020B0502020104020203" pitchFamily="34" charset="0"/>
                <a:ea typeface="ＭＳ Ｐゴシック" panose="020B0600070205080204" pitchFamily="34" charset="-128"/>
              </a:rPr>
              <a:t>Deine </a:t>
            </a:r>
            <a:r>
              <a:rPr lang="de-AT" sz="2000" b="1" dirty="0">
                <a:solidFill>
                  <a:schemeClr val="tx1"/>
                </a:solidFill>
                <a:latin typeface="Gill Sans MT" panose="020B0502020104020203" pitchFamily="34" charset="0"/>
                <a:ea typeface="ＭＳ Ｐゴシック" panose="020B0600070205080204" pitchFamily="34" charset="-128"/>
              </a:rPr>
              <a:t>Stories</a:t>
            </a:r>
            <a:r>
              <a:rPr lang="de-AT" sz="2000" dirty="0">
                <a:solidFill>
                  <a:schemeClr val="tx1"/>
                </a:solidFill>
                <a:latin typeface="Gill Sans MT" panose="020B0502020104020203" pitchFamily="34" charset="0"/>
                <a:ea typeface="ＭＳ Ｐゴシック" panose="020B0600070205080204" pitchFamily="34" charset="-128"/>
              </a:rPr>
              <a:t> sind </a:t>
            </a:r>
            <a:r>
              <a:rPr lang="de-AT" sz="2000" b="1" dirty="0">
                <a:solidFill>
                  <a:schemeClr val="tx1"/>
                </a:solidFill>
                <a:latin typeface="Gill Sans MT" panose="020B0502020104020203" pitchFamily="34" charset="0"/>
                <a:ea typeface="ＭＳ Ｐゴシック" panose="020B0600070205080204" pitchFamily="34" charset="-128"/>
              </a:rPr>
              <a:t>24 Stunden </a:t>
            </a:r>
            <a:r>
              <a:rPr lang="de-AT" sz="2000" dirty="0">
                <a:solidFill>
                  <a:schemeClr val="tx1"/>
                </a:solidFill>
                <a:latin typeface="Gill Sans MT" panose="020B0502020104020203" pitchFamily="34" charset="0"/>
                <a:ea typeface="ＭＳ Ｐゴシック" panose="020B0600070205080204" pitchFamily="34" charset="-128"/>
              </a:rPr>
              <a:t>lang sichtbar. </a:t>
            </a:r>
          </a:p>
          <a:p>
            <a:pPr>
              <a:spcBef>
                <a:spcPts val="600"/>
              </a:spcBef>
              <a:buSzPct val="70000"/>
              <a:buFont typeface="Wingdings" panose="05000000000000000000" pitchFamily="2" charset="2"/>
              <a:buChar char="§"/>
              <a:defRPr/>
            </a:pPr>
            <a:r>
              <a:rPr lang="de-AT" sz="2000" dirty="0">
                <a:solidFill>
                  <a:schemeClr val="tx1"/>
                </a:solidFill>
                <a:latin typeface="Gill Sans MT" panose="020B0502020104020203" pitchFamily="34" charset="0"/>
                <a:ea typeface="ＭＳ Ｐゴシック" panose="020B0600070205080204" pitchFamily="34" charset="-128"/>
              </a:rPr>
              <a:t>Mit der</a:t>
            </a:r>
            <a:r>
              <a:rPr lang="de-AT" sz="2000" b="1" dirty="0">
                <a:solidFill>
                  <a:schemeClr val="tx1"/>
                </a:solidFill>
                <a:latin typeface="Gill Sans MT" panose="020B0502020104020203" pitchFamily="34" charset="0"/>
                <a:ea typeface="ＭＳ Ｐゴシック" panose="020B0600070205080204" pitchFamily="34" charset="-128"/>
              </a:rPr>
              <a:t> Snap-</a:t>
            </a:r>
            <a:r>
              <a:rPr lang="de-AT" sz="2000" b="1" dirty="0" err="1">
                <a:solidFill>
                  <a:schemeClr val="tx1"/>
                </a:solidFill>
                <a:latin typeface="Gill Sans MT" panose="020B0502020104020203" pitchFamily="34" charset="0"/>
                <a:ea typeface="ＭＳ Ｐゴシック" panose="020B0600070205080204" pitchFamily="34" charset="-128"/>
              </a:rPr>
              <a:t>Map</a:t>
            </a:r>
            <a:r>
              <a:rPr lang="de-AT" sz="2000" b="1" dirty="0">
                <a:solidFill>
                  <a:schemeClr val="tx1"/>
                </a:solidFill>
                <a:latin typeface="Gill Sans MT" panose="020B0502020104020203" pitchFamily="34" charset="0"/>
                <a:ea typeface="ＭＳ Ｐゴシック" panose="020B0600070205080204" pitchFamily="34" charset="-128"/>
              </a:rPr>
              <a:t> </a:t>
            </a:r>
            <a:r>
              <a:rPr lang="de-AT" sz="2000" dirty="0">
                <a:solidFill>
                  <a:schemeClr val="tx1"/>
                </a:solidFill>
                <a:latin typeface="Gill Sans MT" panose="020B0502020104020203" pitchFamily="34" charset="0"/>
                <a:ea typeface="ＭＳ Ｐゴシック" panose="020B0600070205080204" pitchFamily="34" charset="-128"/>
              </a:rPr>
              <a:t>können deine Freundinnen und Freunde genau sehen, wo du dich befindest.  Aktiviere den </a:t>
            </a:r>
            <a:r>
              <a:rPr lang="de-AT" sz="2000" b="1" dirty="0">
                <a:solidFill>
                  <a:schemeClr val="tx1"/>
                </a:solidFill>
                <a:latin typeface="Gill Sans MT" panose="020B0502020104020203" pitchFamily="34" charset="0"/>
                <a:ea typeface="ＭＳ Ｐゴシック" panose="020B0600070205080204" pitchFamily="34" charset="-128"/>
              </a:rPr>
              <a:t>Ghost-Modus</a:t>
            </a:r>
            <a:r>
              <a:rPr lang="de-AT" sz="2000" dirty="0">
                <a:solidFill>
                  <a:schemeClr val="tx1"/>
                </a:solidFill>
                <a:latin typeface="Gill Sans MT" panose="020B0502020104020203" pitchFamily="34" charset="0"/>
                <a:ea typeface="ＭＳ Ｐゴシック" panose="020B0600070205080204" pitchFamily="34" charset="-128"/>
              </a:rPr>
              <a:t>, um den Aufenthaltsort zu verbergen. </a:t>
            </a:r>
          </a:p>
          <a:p>
            <a:pPr>
              <a:spcBef>
                <a:spcPts val="600"/>
              </a:spcBef>
              <a:buSzPct val="70000"/>
              <a:buFont typeface="Wingdings" panose="05000000000000000000" pitchFamily="2" charset="2"/>
              <a:buChar char="§"/>
              <a:defRPr/>
            </a:pPr>
            <a:r>
              <a:rPr lang="de-AT" sz="2000" dirty="0" err="1">
                <a:solidFill>
                  <a:schemeClr val="tx1"/>
                </a:solidFill>
                <a:latin typeface="Gill Sans MT" panose="020B0502020104020203" pitchFamily="34" charset="0"/>
                <a:ea typeface="ＭＳ Ｐゴシック" panose="020B0600070205080204" pitchFamily="34" charset="-128"/>
              </a:rPr>
              <a:t>Snaps</a:t>
            </a:r>
            <a:r>
              <a:rPr lang="de-AT" sz="2000" dirty="0">
                <a:solidFill>
                  <a:schemeClr val="tx1"/>
                </a:solidFill>
                <a:latin typeface="Gill Sans MT" panose="020B0502020104020203" pitchFamily="34" charset="0"/>
                <a:ea typeface="ＭＳ Ｐゴシック" panose="020B0600070205080204" pitchFamily="34" charset="-128"/>
              </a:rPr>
              <a:t> können </a:t>
            </a:r>
            <a:r>
              <a:rPr lang="de-AT" sz="2000" b="1" dirty="0">
                <a:solidFill>
                  <a:schemeClr val="tx1"/>
                </a:solidFill>
                <a:latin typeface="Gill Sans MT" panose="020B0502020104020203" pitchFamily="34" charset="0"/>
                <a:ea typeface="ＭＳ Ｐゴシック" panose="020B0600070205080204" pitchFamily="34" charset="-128"/>
              </a:rPr>
              <a:t>einmal wiederholt </a:t>
            </a:r>
            <a:r>
              <a:rPr lang="de-AT" sz="2000" dirty="0">
                <a:solidFill>
                  <a:schemeClr val="tx1"/>
                </a:solidFill>
                <a:latin typeface="Gill Sans MT" panose="020B0502020104020203" pitchFamily="34" charset="0"/>
                <a:ea typeface="ＭＳ Ｐゴシック" panose="020B0600070205080204" pitchFamily="34" charset="-128"/>
              </a:rPr>
              <a:t>werden.</a:t>
            </a:r>
          </a:p>
          <a:p>
            <a:pPr>
              <a:spcBef>
                <a:spcPts val="600"/>
              </a:spcBef>
              <a:buSzPct val="70000"/>
              <a:buFont typeface="Wingdings" panose="05000000000000000000" pitchFamily="2" charset="2"/>
              <a:buChar char="§"/>
              <a:defRPr/>
            </a:pPr>
            <a:r>
              <a:rPr lang="de-AT" sz="2000" dirty="0">
                <a:solidFill>
                  <a:schemeClr val="tx1"/>
                </a:solidFill>
                <a:latin typeface="Gill Sans MT" panose="020B0502020104020203" pitchFamily="34" charset="0"/>
                <a:ea typeface="ＭＳ Ｐゴシック" panose="020B0600070205080204" pitchFamily="34" charset="-128"/>
              </a:rPr>
              <a:t>EmpfängerInnen können einen </a:t>
            </a:r>
            <a:r>
              <a:rPr lang="de-AT" sz="2000" b="1" dirty="0">
                <a:solidFill>
                  <a:schemeClr val="tx1"/>
                </a:solidFill>
                <a:latin typeface="Gill Sans MT" panose="020B0502020104020203" pitchFamily="34" charset="0"/>
                <a:ea typeface="ＭＳ Ｐゴシック" panose="020B0600070205080204" pitchFamily="34" charset="-128"/>
              </a:rPr>
              <a:t>Screenshot</a:t>
            </a:r>
            <a:r>
              <a:rPr lang="de-AT" sz="2000" dirty="0">
                <a:solidFill>
                  <a:schemeClr val="tx1"/>
                </a:solidFill>
                <a:latin typeface="Gill Sans MT" panose="020B0502020104020203" pitchFamily="34" charset="0"/>
                <a:ea typeface="ＭＳ Ｐゴシック" panose="020B0600070205080204" pitchFamily="34" charset="-128"/>
              </a:rPr>
              <a:t> machen oder deine Bilder speichern!</a:t>
            </a:r>
          </a:p>
          <a:p>
            <a:pPr>
              <a:spcBef>
                <a:spcPts val="600"/>
              </a:spcBef>
              <a:buSzPct val="70000"/>
              <a:buFont typeface="Wingdings" panose="05000000000000000000" pitchFamily="2" charset="2"/>
              <a:buChar char="§"/>
              <a:defRPr/>
            </a:pPr>
            <a:r>
              <a:rPr lang="de-AT" sz="2000" dirty="0" err="1">
                <a:solidFill>
                  <a:schemeClr val="tx1"/>
                </a:solidFill>
                <a:latin typeface="Gill Sans MT" panose="020B0502020104020203" pitchFamily="34" charset="0"/>
                <a:ea typeface="ＭＳ Ｐゴシック" panose="020B0600070205080204" pitchFamily="34" charset="-128"/>
              </a:rPr>
              <a:t>Snaps</a:t>
            </a:r>
            <a:r>
              <a:rPr lang="de-AT" sz="2000" dirty="0">
                <a:solidFill>
                  <a:schemeClr val="tx1"/>
                </a:solidFill>
                <a:latin typeface="Gill Sans MT" panose="020B0502020104020203" pitchFamily="34" charset="0"/>
                <a:ea typeface="ＭＳ Ｐゴシック" panose="020B0600070205080204" pitchFamily="34" charset="-128"/>
              </a:rPr>
              <a:t> sind nicht sofort „weg“, sie werden auf Servern für eine </a:t>
            </a:r>
            <a:r>
              <a:rPr lang="de-AT" sz="2000" b="1" dirty="0">
                <a:solidFill>
                  <a:schemeClr val="tx1"/>
                </a:solidFill>
                <a:latin typeface="Gill Sans MT" panose="020B0502020104020203" pitchFamily="34" charset="0"/>
                <a:ea typeface="ＭＳ Ｐゴシック" panose="020B0600070205080204" pitchFamily="34" charset="-128"/>
              </a:rPr>
              <a:t>längere Zeit gespeichert!</a:t>
            </a:r>
          </a:p>
          <a:p>
            <a:pPr>
              <a:spcBef>
                <a:spcPts val="600"/>
              </a:spcBef>
              <a:buSzPct val="70000"/>
              <a:buFont typeface="Wingdings" panose="05000000000000000000" pitchFamily="2" charset="2"/>
              <a:buChar char="§"/>
              <a:defRPr/>
            </a:pPr>
            <a:r>
              <a:rPr lang="de-AT" sz="2000" dirty="0">
                <a:solidFill>
                  <a:schemeClr val="tx1"/>
                </a:solidFill>
                <a:latin typeface="Gill Sans MT" panose="020B0502020104020203" pitchFamily="34" charset="0"/>
                <a:ea typeface="ＭＳ Ｐゴシック" panose="020B0600070205080204" pitchFamily="34" charset="-128"/>
              </a:rPr>
              <a:t>Mit Snapchat sind auch </a:t>
            </a:r>
            <a:r>
              <a:rPr lang="de-AT" sz="2000" b="1" dirty="0">
                <a:solidFill>
                  <a:schemeClr val="tx1"/>
                </a:solidFill>
                <a:latin typeface="Gill Sans MT" panose="020B0502020104020203" pitchFamily="34" charset="0"/>
                <a:ea typeface="ＭＳ Ｐゴシック" panose="020B0600070205080204" pitchFamily="34" charset="-128"/>
              </a:rPr>
              <a:t>Video-Chats</a:t>
            </a:r>
            <a:r>
              <a:rPr lang="de-AT" sz="2000" dirty="0">
                <a:solidFill>
                  <a:schemeClr val="tx1"/>
                </a:solidFill>
                <a:latin typeface="Gill Sans MT" panose="020B0502020104020203" pitchFamily="34" charset="0"/>
                <a:ea typeface="ＭＳ Ｐゴシック" panose="020B0600070205080204" pitchFamily="34" charset="-128"/>
              </a:rPr>
              <a:t> möglich – dafür müssen zwei NutzerInnen gleichzeitig online sein. </a:t>
            </a:r>
          </a:p>
        </p:txBody>
      </p:sp>
    </p:spTree>
    <p:extLst>
      <p:ext uri="{BB962C8B-B14F-4D97-AF65-F5344CB8AC3E}">
        <p14:creationId xmlns:p14="http://schemas.microsoft.com/office/powerpoint/2010/main" val="17463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6FCEC3-4D1C-4E72-9D8C-781564854C3B}"/>
              </a:ext>
            </a:extLst>
          </p:cNvPr>
          <p:cNvSpPr>
            <a:spLocks noGrp="1"/>
          </p:cNvSpPr>
          <p:nvPr>
            <p:ph type="title"/>
          </p:nvPr>
        </p:nvSpPr>
        <p:spPr/>
        <p:txBody>
          <a:bodyPr/>
          <a:lstStyle/>
          <a:p>
            <a:endParaRPr lang="de-AT"/>
          </a:p>
        </p:txBody>
      </p:sp>
      <p:sp>
        <p:nvSpPr>
          <p:cNvPr id="6" name="Textfeld 5">
            <a:extLst>
              <a:ext uri="{FF2B5EF4-FFF2-40B4-BE49-F238E27FC236}">
                <a16:creationId xmlns:a16="http://schemas.microsoft.com/office/drawing/2014/main" id="{22E45D01-1A50-4329-AE65-BA5B622C4BFF}"/>
              </a:ext>
            </a:extLst>
          </p:cNvPr>
          <p:cNvSpPr txBox="1"/>
          <p:nvPr/>
        </p:nvSpPr>
        <p:spPr>
          <a:xfrm>
            <a:off x="4146698" y="6438442"/>
            <a:ext cx="4997301" cy="384721"/>
          </a:xfrm>
          <a:prstGeom prst="rect">
            <a:avLst/>
          </a:prstGeom>
          <a:noFill/>
        </p:spPr>
        <p:txBody>
          <a:bodyPr wrap="square" rtlCol="0">
            <a:spAutoFit/>
          </a:bodyPr>
          <a:lstStyle/>
          <a:p>
            <a:pPr algn="r"/>
            <a:r>
              <a:rPr lang="de-AT" sz="1900" dirty="0" err="1">
                <a:latin typeface="Gill Sans MT" panose="020B0502020104020203" pitchFamily="34" charset="0"/>
              </a:rPr>
              <a:t>TikTok</a:t>
            </a:r>
            <a:endParaRPr lang="de-AT" sz="1900" dirty="0">
              <a:latin typeface="Gill Sans MT" panose="020B0502020104020203" pitchFamily="34" charset="0"/>
            </a:endParaRPr>
          </a:p>
        </p:txBody>
      </p:sp>
      <p:pic>
        <p:nvPicPr>
          <p:cNvPr id="9" name="Inhaltsplatzhalter 8">
            <a:extLst>
              <a:ext uri="{FF2B5EF4-FFF2-40B4-BE49-F238E27FC236}">
                <a16:creationId xmlns:a16="http://schemas.microsoft.com/office/drawing/2014/main" id="{AA263529-BEE1-43EB-B43E-FE460CDE5627}"/>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2" y="0"/>
            <a:ext cx="9144001" cy="6403605"/>
          </a:xfrm>
        </p:spPr>
      </p:pic>
      <p:sp>
        <p:nvSpPr>
          <p:cNvPr id="3" name="Textfeld 2">
            <a:extLst>
              <a:ext uri="{FF2B5EF4-FFF2-40B4-BE49-F238E27FC236}">
                <a16:creationId xmlns:a16="http://schemas.microsoft.com/office/drawing/2014/main" id="{2A9299FB-EA95-4129-9634-2BCC8575B7F2}"/>
              </a:ext>
            </a:extLst>
          </p:cNvPr>
          <p:cNvSpPr txBox="1"/>
          <p:nvPr/>
        </p:nvSpPr>
        <p:spPr>
          <a:xfrm>
            <a:off x="6964324" y="6095828"/>
            <a:ext cx="2263440" cy="307777"/>
          </a:xfrm>
          <a:prstGeom prst="rect">
            <a:avLst/>
          </a:prstGeom>
          <a:noFill/>
        </p:spPr>
        <p:txBody>
          <a:bodyPr wrap="none" rtlCol="0">
            <a:spAutoFit/>
          </a:bodyPr>
          <a:lstStyle/>
          <a:p>
            <a:r>
              <a:rPr lang="de-AT" sz="1400" dirty="0">
                <a:solidFill>
                  <a:schemeClr val="bg1"/>
                </a:solidFill>
                <a:latin typeface="Gill Sans MT" panose="020B0502020104020203" pitchFamily="34" charset="0"/>
              </a:rPr>
              <a:t>Bild: </a:t>
            </a:r>
            <a:r>
              <a:rPr lang="de-AT" sz="1400" dirty="0">
                <a:solidFill>
                  <a:schemeClr val="bg1"/>
                </a:solidFill>
                <a:latin typeface="Gill Sans MT" panose="020B0502020104020203" pitchFamily="34" charset="0"/>
                <a:hlinkClick r:id="rId4">
                  <a:extLst>
                    <a:ext uri="{A12FA001-AC4F-418D-AE19-62706E023703}">
                      <ahyp:hlinkClr xmlns:ahyp="http://schemas.microsoft.com/office/drawing/2018/hyperlinkcolor" val="tx"/>
                    </a:ext>
                  </a:extLst>
                </a:hlinkClick>
              </a:rPr>
              <a:t>israel </a:t>
            </a:r>
            <a:r>
              <a:rPr lang="de-AT" sz="1400" dirty="0" err="1">
                <a:solidFill>
                  <a:schemeClr val="bg1"/>
                </a:solidFill>
                <a:latin typeface="Gill Sans MT" panose="020B0502020104020203" pitchFamily="34" charset="0"/>
                <a:hlinkClick r:id="rId4">
                  <a:extLst>
                    <a:ext uri="{A12FA001-AC4F-418D-AE19-62706E023703}">
                      <ahyp:hlinkClr xmlns:ahyp="http://schemas.microsoft.com/office/drawing/2018/hyperlinkcolor" val="tx"/>
                    </a:ext>
                  </a:extLst>
                </a:hlinkClick>
              </a:rPr>
              <a:t>palacio</a:t>
            </a:r>
            <a:r>
              <a:rPr lang="de-AT" sz="1400" dirty="0">
                <a:solidFill>
                  <a:schemeClr val="bg1"/>
                </a:solidFill>
                <a:latin typeface="Gill Sans MT" panose="020B0502020104020203" pitchFamily="34" charset="0"/>
                <a:hlinkClick r:id="rId4">
                  <a:extLst>
                    <a:ext uri="{A12FA001-AC4F-418D-AE19-62706E023703}">
                      <ahyp:hlinkClr xmlns:ahyp="http://schemas.microsoft.com/office/drawing/2018/hyperlinkcolor" val="tx"/>
                    </a:ext>
                  </a:extLst>
                </a:hlinkClick>
              </a:rPr>
              <a:t> </a:t>
            </a:r>
            <a:r>
              <a:rPr lang="de-AT" sz="1400" dirty="0">
                <a:solidFill>
                  <a:schemeClr val="bg1"/>
                </a:solidFill>
                <a:latin typeface="Gill Sans MT" panose="020B0502020104020203" pitchFamily="34" charset="0"/>
              </a:rPr>
              <a:t>/ </a:t>
            </a:r>
            <a:r>
              <a:rPr lang="de-AT" sz="1400" dirty="0" err="1">
                <a:solidFill>
                  <a:schemeClr val="bg1"/>
                </a:solidFill>
                <a:latin typeface="Gill Sans MT" panose="020B0502020104020203" pitchFamily="34" charset="0"/>
              </a:rPr>
              <a:t>Unsplash</a:t>
            </a:r>
            <a:endParaRPr lang="de-AT" sz="14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1366987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22E45D01-1A50-4329-AE65-BA5B622C4BFF}"/>
              </a:ext>
            </a:extLst>
          </p:cNvPr>
          <p:cNvSpPr txBox="1"/>
          <p:nvPr/>
        </p:nvSpPr>
        <p:spPr>
          <a:xfrm>
            <a:off x="4146698" y="6438442"/>
            <a:ext cx="4997301" cy="384721"/>
          </a:xfrm>
          <a:prstGeom prst="rect">
            <a:avLst/>
          </a:prstGeom>
          <a:noFill/>
        </p:spPr>
        <p:txBody>
          <a:bodyPr wrap="square" rtlCol="0">
            <a:spAutoFit/>
          </a:bodyPr>
          <a:lstStyle/>
          <a:p>
            <a:pPr algn="r"/>
            <a:r>
              <a:rPr lang="de-AT" sz="1900" dirty="0" err="1">
                <a:latin typeface="Gill Sans MT" panose="020B0502020104020203" pitchFamily="34" charset="0"/>
              </a:rPr>
              <a:t>TikTok</a:t>
            </a:r>
            <a:endParaRPr lang="de-AT" sz="1900" dirty="0">
              <a:latin typeface="Gill Sans MT" panose="020B0502020104020203" pitchFamily="34" charset="0"/>
            </a:endParaRPr>
          </a:p>
        </p:txBody>
      </p:sp>
      <p:sp>
        <p:nvSpPr>
          <p:cNvPr id="7" name="Inhaltsplatzhalter 2">
            <a:extLst>
              <a:ext uri="{FF2B5EF4-FFF2-40B4-BE49-F238E27FC236}">
                <a16:creationId xmlns:a16="http://schemas.microsoft.com/office/drawing/2014/main" id="{58642275-CC01-4324-AF0A-34D4C82A42B6}"/>
              </a:ext>
            </a:extLst>
          </p:cNvPr>
          <p:cNvSpPr txBox="1">
            <a:spLocks/>
          </p:cNvSpPr>
          <p:nvPr/>
        </p:nvSpPr>
        <p:spPr>
          <a:xfrm>
            <a:off x="653365" y="34838"/>
            <a:ext cx="7886700" cy="6355914"/>
          </a:xfrm>
          <a:prstGeom prst="rect">
            <a:avLst/>
          </a:prstGeom>
        </p:spPr>
        <p:txBody>
          <a:bodyPr vert="horz" lIns="91440" tIns="45720" rIns="91440" bIns="45720" rtlCol="0" anchor="ctr">
            <a:normAutofit/>
          </a:bodyPr>
          <a:lstStyle>
            <a:lvl1pPr marL="514350" indent="-514350" algn="l" defTabSz="914400" rtl="0" eaLnBrk="1" latinLnBrk="0" hangingPunct="1">
              <a:lnSpc>
                <a:spcPct val="90000"/>
              </a:lnSpc>
              <a:spcBef>
                <a:spcPts val="1000"/>
              </a:spcBef>
              <a:buClr>
                <a:srgbClr val="F39200"/>
              </a:buClr>
              <a:buFontTx/>
              <a:buBlip>
                <a:blip r:embed="rId3"/>
              </a:buBlip>
              <a:defRPr sz="1800" kern="1200">
                <a:solidFill>
                  <a:srgbClr val="434F55"/>
                </a:solidFill>
                <a:latin typeface="+mj-lt"/>
                <a:ea typeface="+mn-ea"/>
                <a:cs typeface="+mn-cs"/>
              </a:defRPr>
            </a:lvl1pPr>
            <a:lvl2pPr marL="896938" indent="-439738" algn="l" defTabSz="914400" rtl="0" eaLnBrk="1" latinLnBrk="0" hangingPunct="1">
              <a:lnSpc>
                <a:spcPct val="90000"/>
              </a:lnSpc>
              <a:spcBef>
                <a:spcPts val="500"/>
              </a:spcBef>
              <a:buClr>
                <a:srgbClr val="F39200"/>
              </a:buClr>
              <a:buFontTx/>
              <a:buBlip>
                <a:blip r:embed="rId3"/>
              </a:buBlip>
              <a:defRPr sz="1800" kern="1200">
                <a:solidFill>
                  <a:srgbClr val="434F55"/>
                </a:solidFill>
                <a:latin typeface="+mj-lt"/>
                <a:ea typeface="+mn-ea"/>
                <a:cs typeface="+mn-cs"/>
              </a:defRPr>
            </a:lvl2pPr>
            <a:lvl3pPr marL="1371600" indent="-457200" algn="l" defTabSz="914400" rtl="0" eaLnBrk="1" latinLnBrk="0" hangingPunct="1">
              <a:lnSpc>
                <a:spcPct val="90000"/>
              </a:lnSpc>
              <a:spcBef>
                <a:spcPts val="500"/>
              </a:spcBef>
              <a:buClr>
                <a:srgbClr val="F39200"/>
              </a:buClr>
              <a:buFontTx/>
              <a:buBlip>
                <a:blip r:embed="rId3"/>
              </a:buBlip>
              <a:defRPr sz="1800" kern="1200">
                <a:solidFill>
                  <a:srgbClr val="434F55"/>
                </a:solidFill>
                <a:latin typeface="+mj-lt"/>
                <a:ea typeface="+mn-ea"/>
                <a:cs typeface="+mn-cs"/>
              </a:defRPr>
            </a:lvl3pPr>
            <a:lvl4pPr marL="1600200" indent="-228600" algn="l" defTabSz="914400" rtl="0" eaLnBrk="1" latinLnBrk="0" hangingPunct="1">
              <a:lnSpc>
                <a:spcPct val="90000"/>
              </a:lnSpc>
              <a:spcBef>
                <a:spcPts val="500"/>
              </a:spcBef>
              <a:buClr>
                <a:srgbClr val="F39200"/>
              </a:buClr>
              <a:buFontTx/>
              <a:buBlip>
                <a:blip r:embed="rId3"/>
              </a:buBlip>
              <a:defRPr sz="1800" kern="1200">
                <a:solidFill>
                  <a:srgbClr val="434F55"/>
                </a:solidFill>
                <a:latin typeface="+mj-lt"/>
                <a:ea typeface="+mn-ea"/>
                <a:cs typeface="+mn-cs"/>
              </a:defRPr>
            </a:lvl4pPr>
            <a:lvl5pPr marL="2057400" indent="-228600" algn="l" defTabSz="914400" rtl="0" eaLnBrk="1" latinLnBrk="0" hangingPunct="1">
              <a:lnSpc>
                <a:spcPct val="90000"/>
              </a:lnSpc>
              <a:spcBef>
                <a:spcPts val="500"/>
              </a:spcBef>
              <a:buClr>
                <a:srgbClr val="F39200"/>
              </a:buClr>
              <a:buFontTx/>
              <a:buBlip>
                <a:blip r:embed="rId3"/>
              </a:buBlip>
              <a:defRPr sz="1800" kern="1200">
                <a:solidFill>
                  <a:srgbClr val="434F55"/>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buSzPct val="70000"/>
              <a:buFont typeface="Wingdings" panose="05000000000000000000" pitchFamily="2" charset="2"/>
              <a:buChar char="§"/>
              <a:defRPr/>
            </a:pPr>
            <a:r>
              <a:rPr lang="de-DE" sz="2000" dirty="0">
                <a:solidFill>
                  <a:schemeClr val="tx1"/>
                </a:solidFill>
                <a:latin typeface="Gill Sans MT" panose="020B0502020104020203" pitchFamily="34" charset="0"/>
              </a:rPr>
              <a:t>Hast du ein </a:t>
            </a:r>
            <a:r>
              <a:rPr lang="de-DE" sz="2000" b="1" dirty="0">
                <a:solidFill>
                  <a:schemeClr val="tx1"/>
                </a:solidFill>
                <a:latin typeface="Gill Sans MT" panose="020B0502020104020203" pitchFamily="34" charset="0"/>
              </a:rPr>
              <a:t>öffentliches Profil?</a:t>
            </a:r>
            <a:r>
              <a:rPr lang="de-DE" sz="2000" dirty="0">
                <a:solidFill>
                  <a:schemeClr val="tx1"/>
                </a:solidFill>
                <a:latin typeface="Gill Sans MT" panose="020B0502020104020203" pitchFamily="34" charset="0"/>
              </a:rPr>
              <a:t> Jeder kann deine Videos anschauen – sogar Leute, die gar nicht auf </a:t>
            </a:r>
            <a:r>
              <a:rPr lang="de-DE" sz="2000" dirty="0" err="1">
                <a:solidFill>
                  <a:schemeClr val="tx1"/>
                </a:solidFill>
                <a:latin typeface="Gill Sans MT" panose="020B0502020104020203" pitchFamily="34" charset="0"/>
              </a:rPr>
              <a:t>TikTok</a:t>
            </a:r>
            <a:r>
              <a:rPr lang="de-DE" sz="2000" dirty="0">
                <a:solidFill>
                  <a:schemeClr val="tx1"/>
                </a:solidFill>
                <a:latin typeface="Gill Sans MT" panose="020B0502020104020203" pitchFamily="34" charset="0"/>
              </a:rPr>
              <a:t> sind! Stelle dein Konto deswegen auf privat! </a:t>
            </a:r>
          </a:p>
          <a:p>
            <a:pPr>
              <a:spcBef>
                <a:spcPts val="600"/>
              </a:spcBef>
              <a:buSzPct val="70000"/>
              <a:buFont typeface="Wingdings" panose="05000000000000000000" pitchFamily="2" charset="2"/>
              <a:buChar char="§"/>
              <a:defRPr/>
            </a:pPr>
            <a:r>
              <a:rPr lang="de-DE" sz="2000" dirty="0" err="1">
                <a:solidFill>
                  <a:schemeClr val="tx1"/>
                </a:solidFill>
                <a:latin typeface="Gill Sans MT" panose="020B0502020104020203" pitchFamily="34" charset="0"/>
              </a:rPr>
              <a:t>TikTok</a:t>
            </a:r>
            <a:r>
              <a:rPr lang="de-DE" sz="2000" dirty="0">
                <a:solidFill>
                  <a:schemeClr val="tx1"/>
                </a:solidFill>
                <a:latin typeface="Gill Sans MT" panose="020B0502020104020203" pitchFamily="34" charset="0"/>
              </a:rPr>
              <a:t> darf </a:t>
            </a:r>
            <a:r>
              <a:rPr lang="de-DE" sz="2000" b="1" dirty="0">
                <a:solidFill>
                  <a:schemeClr val="tx1"/>
                </a:solidFill>
                <a:latin typeface="Gill Sans MT" panose="020B0502020104020203" pitchFamily="34" charset="0"/>
              </a:rPr>
              <a:t>hochgeladene Videos </a:t>
            </a:r>
            <a:r>
              <a:rPr lang="de-DE" sz="2000" dirty="0">
                <a:solidFill>
                  <a:schemeClr val="tx1"/>
                </a:solidFill>
                <a:latin typeface="Gill Sans MT" panose="020B0502020104020203" pitchFamily="34" charset="0"/>
              </a:rPr>
              <a:t>z. B. zu </a:t>
            </a:r>
            <a:r>
              <a:rPr lang="de-DE" sz="2000" b="1" dirty="0">
                <a:solidFill>
                  <a:schemeClr val="tx1"/>
                </a:solidFill>
                <a:latin typeface="Gill Sans MT" panose="020B0502020104020203" pitchFamily="34" charset="0"/>
              </a:rPr>
              <a:t>Werbezwecken</a:t>
            </a:r>
            <a:r>
              <a:rPr lang="de-DE" sz="2000" dirty="0">
                <a:solidFill>
                  <a:schemeClr val="tx1"/>
                </a:solidFill>
                <a:latin typeface="Gill Sans MT" panose="020B0502020104020203" pitchFamily="34" charset="0"/>
              </a:rPr>
              <a:t> verwenden – auch wenn dein Konto privat ist. </a:t>
            </a:r>
          </a:p>
          <a:p>
            <a:pPr>
              <a:spcBef>
                <a:spcPts val="600"/>
              </a:spcBef>
              <a:buSzPct val="70000"/>
              <a:buFont typeface="Wingdings" panose="05000000000000000000" pitchFamily="2" charset="2"/>
              <a:buChar char="§"/>
              <a:defRPr/>
            </a:pPr>
            <a:r>
              <a:rPr lang="de-DE" sz="2000" b="1" dirty="0">
                <a:solidFill>
                  <a:schemeClr val="tx1"/>
                </a:solidFill>
                <a:latin typeface="Gill Sans MT" panose="020B0502020104020203" pitchFamily="34" charset="0"/>
              </a:rPr>
              <a:t>Teile </a:t>
            </a:r>
            <a:r>
              <a:rPr lang="de-DE" sz="2000" dirty="0">
                <a:solidFill>
                  <a:schemeClr val="tx1"/>
                </a:solidFill>
                <a:latin typeface="Gill Sans MT" panose="020B0502020104020203" pitchFamily="34" charset="0"/>
              </a:rPr>
              <a:t>deine </a:t>
            </a:r>
            <a:r>
              <a:rPr lang="de-DE" sz="2000" dirty="0" err="1">
                <a:solidFill>
                  <a:schemeClr val="tx1"/>
                </a:solidFill>
                <a:latin typeface="Gill Sans MT" panose="020B0502020104020203" pitchFamily="34" charset="0"/>
              </a:rPr>
              <a:t>TikTok</a:t>
            </a:r>
            <a:r>
              <a:rPr lang="de-DE" sz="2000" dirty="0">
                <a:solidFill>
                  <a:schemeClr val="tx1"/>
                </a:solidFill>
                <a:latin typeface="Gill Sans MT" panose="020B0502020104020203" pitchFamily="34" charset="0"/>
              </a:rPr>
              <a:t> </a:t>
            </a:r>
            <a:r>
              <a:rPr lang="de-DE" sz="2000" b="1" dirty="0">
                <a:solidFill>
                  <a:schemeClr val="tx1"/>
                </a:solidFill>
                <a:latin typeface="Gill Sans MT" panose="020B0502020104020203" pitchFamily="34" charset="0"/>
              </a:rPr>
              <a:t>Videos nicht auf anderen Sozialen Netzwerken</a:t>
            </a:r>
            <a:r>
              <a:rPr lang="de-DE" sz="2000" dirty="0">
                <a:solidFill>
                  <a:schemeClr val="tx1"/>
                </a:solidFill>
                <a:latin typeface="Gill Sans MT" panose="020B0502020104020203" pitchFamily="34" charset="0"/>
              </a:rPr>
              <a:t>, denn du hast keine Rechte dazu. </a:t>
            </a:r>
          </a:p>
          <a:p>
            <a:pPr>
              <a:spcBef>
                <a:spcPts val="600"/>
              </a:spcBef>
              <a:buSzPct val="70000"/>
              <a:buFont typeface="Wingdings" panose="05000000000000000000" pitchFamily="2" charset="2"/>
              <a:buChar char="§"/>
              <a:defRPr/>
            </a:pPr>
            <a:r>
              <a:rPr lang="de-DE" sz="2000" dirty="0">
                <a:solidFill>
                  <a:schemeClr val="tx1"/>
                </a:solidFill>
                <a:latin typeface="Gill Sans MT" panose="020B0502020104020203" pitchFamily="34" charset="0"/>
              </a:rPr>
              <a:t>Schütze dich vor </a:t>
            </a:r>
            <a:r>
              <a:rPr lang="de-DE" sz="2000" b="1" dirty="0">
                <a:solidFill>
                  <a:schemeClr val="tx1"/>
                </a:solidFill>
                <a:latin typeface="Gill Sans MT" panose="020B0502020104020203" pitchFamily="34" charset="0"/>
              </a:rPr>
              <a:t>bösen Kommentaren </a:t>
            </a:r>
            <a:r>
              <a:rPr lang="de-DE" sz="2000" dirty="0">
                <a:solidFill>
                  <a:schemeClr val="tx1"/>
                </a:solidFill>
                <a:latin typeface="Gill Sans MT" panose="020B0502020104020203" pitchFamily="34" charset="0"/>
              </a:rPr>
              <a:t>und stelle </a:t>
            </a:r>
            <a:r>
              <a:rPr lang="de-DE" sz="2000" dirty="0" err="1">
                <a:solidFill>
                  <a:schemeClr val="tx1"/>
                </a:solidFill>
                <a:latin typeface="Gill Sans MT" panose="020B0502020104020203" pitchFamily="34" charset="0"/>
              </a:rPr>
              <a:t>TikTok</a:t>
            </a:r>
            <a:r>
              <a:rPr lang="de-DE" sz="2000" dirty="0">
                <a:solidFill>
                  <a:schemeClr val="tx1"/>
                </a:solidFill>
                <a:latin typeface="Gill Sans MT" panose="020B0502020104020203" pitchFamily="34" charset="0"/>
              </a:rPr>
              <a:t> so ein, dass nur deine Freundinnen und Freunde kommentieren können. </a:t>
            </a:r>
          </a:p>
          <a:p>
            <a:pPr>
              <a:spcBef>
                <a:spcPts val="600"/>
              </a:spcBef>
              <a:buSzPct val="70000"/>
              <a:buFont typeface="Wingdings" panose="05000000000000000000" pitchFamily="2" charset="2"/>
              <a:buChar char="§"/>
              <a:defRPr/>
            </a:pPr>
            <a:r>
              <a:rPr lang="de-DE" sz="2000" dirty="0">
                <a:solidFill>
                  <a:schemeClr val="tx1"/>
                </a:solidFill>
                <a:latin typeface="Gill Sans MT" panose="020B0502020104020203" pitchFamily="34" charset="0"/>
              </a:rPr>
              <a:t>In </a:t>
            </a:r>
            <a:r>
              <a:rPr lang="de-DE" sz="2000" dirty="0" err="1">
                <a:solidFill>
                  <a:schemeClr val="tx1"/>
                </a:solidFill>
                <a:latin typeface="Gill Sans MT" panose="020B0502020104020203" pitchFamily="34" charset="0"/>
              </a:rPr>
              <a:t>TikTok</a:t>
            </a:r>
            <a:r>
              <a:rPr lang="de-DE" sz="2000" dirty="0">
                <a:solidFill>
                  <a:schemeClr val="tx1"/>
                </a:solidFill>
                <a:latin typeface="Gill Sans MT" panose="020B0502020104020203" pitchFamily="34" charset="0"/>
              </a:rPr>
              <a:t> kann man mit </a:t>
            </a:r>
            <a:r>
              <a:rPr lang="de-DE" sz="2000" b="1" dirty="0">
                <a:solidFill>
                  <a:schemeClr val="tx1"/>
                </a:solidFill>
                <a:latin typeface="Gill Sans MT" panose="020B0502020104020203" pitchFamily="34" charset="0"/>
              </a:rPr>
              <a:t>In-App-Käufen</a:t>
            </a:r>
            <a:r>
              <a:rPr lang="de-DE" sz="2000" dirty="0">
                <a:solidFill>
                  <a:schemeClr val="tx1"/>
                </a:solidFill>
                <a:latin typeface="Gill Sans MT" panose="020B0502020104020203" pitchFamily="34" charset="0"/>
              </a:rPr>
              <a:t> schnell viel Geld ausgeben. </a:t>
            </a:r>
            <a:endParaRPr lang="de-AT" sz="2000" dirty="0">
              <a:solidFill>
                <a:schemeClr val="tx1"/>
              </a:solidFill>
              <a:latin typeface="Gill Sans MT" panose="020B0502020104020203" pitchFamily="34" charset="0"/>
              <a:ea typeface="ＭＳ Ｐゴシック" panose="020B0600070205080204" pitchFamily="34" charset="-128"/>
            </a:endParaRPr>
          </a:p>
        </p:txBody>
      </p:sp>
    </p:spTree>
    <p:extLst>
      <p:ext uri="{BB962C8B-B14F-4D97-AF65-F5344CB8AC3E}">
        <p14:creationId xmlns:p14="http://schemas.microsoft.com/office/powerpoint/2010/main" val="462011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BF6736-DD83-4446-AEFB-914A8CDBC544}"/>
              </a:ext>
            </a:extLst>
          </p:cNvPr>
          <p:cNvSpPr>
            <a:spLocks noGrp="1"/>
          </p:cNvSpPr>
          <p:nvPr>
            <p:ph type="title"/>
          </p:nvPr>
        </p:nvSpPr>
        <p:spPr/>
        <p:txBody>
          <a:bodyPr/>
          <a:lstStyle/>
          <a:p>
            <a:endParaRPr lang="de-AT"/>
          </a:p>
        </p:txBody>
      </p:sp>
      <p:pic>
        <p:nvPicPr>
          <p:cNvPr id="5" name="Inhaltsplatzhalter 4" descr="Ein Bild, das Elektronik, sitzend, Tisch, iPod enthält.&#10;&#10;Mit hoher Zuverlässigkeit generierte Beschreibung">
            <a:extLst>
              <a:ext uri="{FF2B5EF4-FFF2-40B4-BE49-F238E27FC236}">
                <a16:creationId xmlns:a16="http://schemas.microsoft.com/office/drawing/2014/main" id="{2BF7EF01-A3DF-44F1-A285-107F88699C71}"/>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0" y="0"/>
            <a:ext cx="9144000" cy="6395013"/>
          </a:xfrm>
        </p:spPr>
      </p:pic>
      <p:sp>
        <p:nvSpPr>
          <p:cNvPr id="6" name="Textfeld 5">
            <a:extLst>
              <a:ext uri="{FF2B5EF4-FFF2-40B4-BE49-F238E27FC236}">
                <a16:creationId xmlns:a16="http://schemas.microsoft.com/office/drawing/2014/main" id="{6A01342B-EA3A-4569-B43B-6D6B241A7F34}"/>
              </a:ext>
            </a:extLst>
          </p:cNvPr>
          <p:cNvSpPr txBox="1"/>
          <p:nvPr/>
        </p:nvSpPr>
        <p:spPr>
          <a:xfrm>
            <a:off x="4146698" y="6438442"/>
            <a:ext cx="4997301" cy="384721"/>
          </a:xfrm>
          <a:prstGeom prst="rect">
            <a:avLst/>
          </a:prstGeom>
          <a:noFill/>
        </p:spPr>
        <p:txBody>
          <a:bodyPr wrap="square" rtlCol="0">
            <a:spAutoFit/>
          </a:bodyPr>
          <a:lstStyle/>
          <a:p>
            <a:pPr algn="r"/>
            <a:r>
              <a:rPr lang="de-AT" sz="1900" dirty="0">
                <a:latin typeface="Gill Sans MT" panose="020B0502020104020203" pitchFamily="34" charset="0"/>
              </a:rPr>
              <a:t>YouTube</a:t>
            </a:r>
          </a:p>
        </p:txBody>
      </p:sp>
      <p:sp>
        <p:nvSpPr>
          <p:cNvPr id="3" name="Textfeld 2">
            <a:extLst>
              <a:ext uri="{FF2B5EF4-FFF2-40B4-BE49-F238E27FC236}">
                <a16:creationId xmlns:a16="http://schemas.microsoft.com/office/drawing/2014/main" id="{79C41647-0006-449A-90BE-DDEEEE98B60A}"/>
              </a:ext>
            </a:extLst>
          </p:cNvPr>
          <p:cNvSpPr txBox="1"/>
          <p:nvPr/>
        </p:nvSpPr>
        <p:spPr>
          <a:xfrm>
            <a:off x="6604842" y="6087236"/>
            <a:ext cx="2539157" cy="307777"/>
          </a:xfrm>
          <a:prstGeom prst="rect">
            <a:avLst/>
          </a:prstGeom>
          <a:noFill/>
        </p:spPr>
        <p:txBody>
          <a:bodyPr wrap="none" rtlCol="0">
            <a:spAutoFit/>
          </a:bodyPr>
          <a:lstStyle/>
          <a:p>
            <a:r>
              <a:rPr lang="de-AT" sz="1400" dirty="0">
                <a:solidFill>
                  <a:schemeClr val="bg1"/>
                </a:solidFill>
                <a:latin typeface="Gill Sans MT" panose="020B0502020104020203" pitchFamily="34" charset="0"/>
              </a:rPr>
              <a:t>Bild: </a:t>
            </a:r>
            <a:r>
              <a:rPr lang="de-AT" sz="1400" dirty="0">
                <a:solidFill>
                  <a:schemeClr val="bg1"/>
                </a:solidFill>
                <a:latin typeface="Gill Sans MT" panose="020B0502020104020203" pitchFamily="34" charset="0"/>
                <a:hlinkClick r:id="rId4">
                  <a:extLst>
                    <a:ext uri="{A12FA001-AC4F-418D-AE19-62706E023703}">
                      <ahyp:hlinkClr xmlns:ahyp="http://schemas.microsoft.com/office/drawing/2018/hyperlinkcolor" val="tx"/>
                    </a:ext>
                  </a:extLst>
                </a:hlinkClick>
              </a:rPr>
              <a:t>Hello </a:t>
            </a:r>
            <a:r>
              <a:rPr lang="de-AT" sz="1400" dirty="0" err="1">
                <a:solidFill>
                  <a:schemeClr val="bg1"/>
                </a:solidFill>
                <a:latin typeface="Gill Sans MT" panose="020B0502020104020203" pitchFamily="34" charset="0"/>
                <a:hlinkClick r:id="rId4">
                  <a:extLst>
                    <a:ext uri="{A12FA001-AC4F-418D-AE19-62706E023703}">
                      <ahyp:hlinkClr xmlns:ahyp="http://schemas.microsoft.com/office/drawing/2018/hyperlinkcolor" val="tx"/>
                    </a:ext>
                  </a:extLst>
                </a:hlinkClick>
              </a:rPr>
              <a:t>I'm</a:t>
            </a:r>
            <a:r>
              <a:rPr lang="de-AT" sz="1400" dirty="0">
                <a:solidFill>
                  <a:schemeClr val="bg1"/>
                </a:solidFill>
                <a:latin typeface="Gill Sans MT" panose="020B0502020104020203" pitchFamily="34" charset="0"/>
                <a:hlinkClick r:id="rId4">
                  <a:extLst>
                    <a:ext uri="{A12FA001-AC4F-418D-AE19-62706E023703}">
                      <ahyp:hlinkClr xmlns:ahyp="http://schemas.microsoft.com/office/drawing/2018/hyperlinkcolor" val="tx"/>
                    </a:ext>
                  </a:extLst>
                </a:hlinkClick>
              </a:rPr>
              <a:t> Nik 🇬🇧</a:t>
            </a:r>
            <a:r>
              <a:rPr lang="de-AT" sz="1400" dirty="0">
                <a:solidFill>
                  <a:schemeClr val="bg1"/>
                </a:solidFill>
                <a:latin typeface="Gill Sans MT" panose="020B0502020104020203" pitchFamily="34" charset="0"/>
              </a:rPr>
              <a:t> / </a:t>
            </a:r>
            <a:r>
              <a:rPr lang="de-AT" sz="1400" dirty="0" err="1">
                <a:solidFill>
                  <a:schemeClr val="bg1"/>
                </a:solidFill>
                <a:latin typeface="Gill Sans MT" panose="020B0502020104020203" pitchFamily="34" charset="0"/>
              </a:rPr>
              <a:t>Unsplash</a:t>
            </a:r>
            <a:endParaRPr lang="de-AT" sz="14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3049948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6A01342B-EA3A-4569-B43B-6D6B241A7F34}"/>
              </a:ext>
            </a:extLst>
          </p:cNvPr>
          <p:cNvSpPr txBox="1"/>
          <p:nvPr/>
        </p:nvSpPr>
        <p:spPr>
          <a:xfrm>
            <a:off x="4146698" y="6438442"/>
            <a:ext cx="4997301" cy="384721"/>
          </a:xfrm>
          <a:prstGeom prst="rect">
            <a:avLst/>
          </a:prstGeom>
          <a:noFill/>
        </p:spPr>
        <p:txBody>
          <a:bodyPr wrap="square" rtlCol="0">
            <a:spAutoFit/>
          </a:bodyPr>
          <a:lstStyle/>
          <a:p>
            <a:pPr algn="r"/>
            <a:r>
              <a:rPr lang="de-AT" sz="1900" dirty="0">
                <a:latin typeface="Gill Sans MT" panose="020B0502020104020203" pitchFamily="34" charset="0"/>
              </a:rPr>
              <a:t>YouTube</a:t>
            </a:r>
          </a:p>
        </p:txBody>
      </p:sp>
      <p:sp>
        <p:nvSpPr>
          <p:cNvPr id="7" name="Inhaltsplatzhalter 2">
            <a:extLst>
              <a:ext uri="{FF2B5EF4-FFF2-40B4-BE49-F238E27FC236}">
                <a16:creationId xmlns:a16="http://schemas.microsoft.com/office/drawing/2014/main" id="{5A63D3E4-2FC6-4D2A-92DB-9274D8679E89}"/>
              </a:ext>
            </a:extLst>
          </p:cNvPr>
          <p:cNvSpPr txBox="1">
            <a:spLocks/>
          </p:cNvSpPr>
          <p:nvPr/>
        </p:nvSpPr>
        <p:spPr>
          <a:xfrm>
            <a:off x="653365" y="1423480"/>
            <a:ext cx="7886700" cy="4620639"/>
          </a:xfrm>
          <a:prstGeom prst="rect">
            <a:avLst/>
          </a:prstGeom>
        </p:spPr>
        <p:txBody>
          <a:bodyPr vert="horz" lIns="91440" tIns="45720" rIns="91440" bIns="45720" rtlCol="0">
            <a:normAutofit/>
          </a:bodyPr>
          <a:lstStyle>
            <a:lvl1pPr marL="514350" indent="-514350" algn="l" defTabSz="914400" rtl="0" eaLnBrk="1" latinLnBrk="0" hangingPunct="1">
              <a:lnSpc>
                <a:spcPct val="90000"/>
              </a:lnSpc>
              <a:spcBef>
                <a:spcPts val="1000"/>
              </a:spcBef>
              <a:buClr>
                <a:srgbClr val="F39200"/>
              </a:buClr>
              <a:buFontTx/>
              <a:buBlip>
                <a:blip r:embed="rId3"/>
              </a:buBlip>
              <a:defRPr sz="1800" kern="1200">
                <a:solidFill>
                  <a:srgbClr val="434F55"/>
                </a:solidFill>
                <a:latin typeface="+mj-lt"/>
                <a:ea typeface="+mn-ea"/>
                <a:cs typeface="+mn-cs"/>
              </a:defRPr>
            </a:lvl1pPr>
            <a:lvl2pPr marL="896938" indent="-439738" algn="l" defTabSz="914400" rtl="0" eaLnBrk="1" latinLnBrk="0" hangingPunct="1">
              <a:lnSpc>
                <a:spcPct val="90000"/>
              </a:lnSpc>
              <a:spcBef>
                <a:spcPts val="500"/>
              </a:spcBef>
              <a:buClr>
                <a:srgbClr val="F39200"/>
              </a:buClr>
              <a:buFontTx/>
              <a:buBlip>
                <a:blip r:embed="rId3"/>
              </a:buBlip>
              <a:defRPr sz="1800" kern="1200">
                <a:solidFill>
                  <a:srgbClr val="434F55"/>
                </a:solidFill>
                <a:latin typeface="+mj-lt"/>
                <a:ea typeface="+mn-ea"/>
                <a:cs typeface="+mn-cs"/>
              </a:defRPr>
            </a:lvl2pPr>
            <a:lvl3pPr marL="1371600" indent="-457200" algn="l" defTabSz="914400" rtl="0" eaLnBrk="1" latinLnBrk="0" hangingPunct="1">
              <a:lnSpc>
                <a:spcPct val="90000"/>
              </a:lnSpc>
              <a:spcBef>
                <a:spcPts val="500"/>
              </a:spcBef>
              <a:buClr>
                <a:srgbClr val="F39200"/>
              </a:buClr>
              <a:buFontTx/>
              <a:buBlip>
                <a:blip r:embed="rId3"/>
              </a:buBlip>
              <a:defRPr sz="1800" kern="1200">
                <a:solidFill>
                  <a:srgbClr val="434F55"/>
                </a:solidFill>
                <a:latin typeface="+mj-lt"/>
                <a:ea typeface="+mn-ea"/>
                <a:cs typeface="+mn-cs"/>
              </a:defRPr>
            </a:lvl3pPr>
            <a:lvl4pPr marL="1600200" indent="-228600" algn="l" defTabSz="914400" rtl="0" eaLnBrk="1" latinLnBrk="0" hangingPunct="1">
              <a:lnSpc>
                <a:spcPct val="90000"/>
              </a:lnSpc>
              <a:spcBef>
                <a:spcPts val="500"/>
              </a:spcBef>
              <a:buClr>
                <a:srgbClr val="F39200"/>
              </a:buClr>
              <a:buFontTx/>
              <a:buBlip>
                <a:blip r:embed="rId3"/>
              </a:buBlip>
              <a:defRPr sz="1800" kern="1200">
                <a:solidFill>
                  <a:srgbClr val="434F55"/>
                </a:solidFill>
                <a:latin typeface="+mj-lt"/>
                <a:ea typeface="+mn-ea"/>
                <a:cs typeface="+mn-cs"/>
              </a:defRPr>
            </a:lvl4pPr>
            <a:lvl5pPr marL="2057400" indent="-228600" algn="l" defTabSz="914400" rtl="0" eaLnBrk="1" latinLnBrk="0" hangingPunct="1">
              <a:lnSpc>
                <a:spcPct val="90000"/>
              </a:lnSpc>
              <a:spcBef>
                <a:spcPts val="500"/>
              </a:spcBef>
              <a:buClr>
                <a:srgbClr val="F39200"/>
              </a:buClr>
              <a:buFontTx/>
              <a:buBlip>
                <a:blip r:embed="rId3"/>
              </a:buBlip>
              <a:defRPr sz="1800" kern="1200">
                <a:solidFill>
                  <a:srgbClr val="434F55"/>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buSzPct val="70000"/>
              <a:buFont typeface="Wingdings" panose="05000000000000000000" pitchFamily="2" charset="2"/>
              <a:buChar char="§"/>
              <a:defRPr/>
            </a:pPr>
            <a:endParaRPr lang="de-AT" sz="2000" dirty="0">
              <a:solidFill>
                <a:schemeClr val="bg1"/>
              </a:solidFill>
              <a:latin typeface="Gill Sans MT" panose="020B0502020104020203" pitchFamily="34" charset="0"/>
              <a:ea typeface="ＭＳ Ｐゴシック" panose="020B0600070205080204" pitchFamily="34" charset="-128"/>
            </a:endParaRPr>
          </a:p>
        </p:txBody>
      </p:sp>
      <p:sp>
        <p:nvSpPr>
          <p:cNvPr id="8" name="Inhaltsplatzhalter 2">
            <a:extLst>
              <a:ext uri="{FF2B5EF4-FFF2-40B4-BE49-F238E27FC236}">
                <a16:creationId xmlns:a16="http://schemas.microsoft.com/office/drawing/2014/main" id="{DE670097-01E4-4493-AFB8-F7A03494AE41}"/>
              </a:ext>
            </a:extLst>
          </p:cNvPr>
          <p:cNvSpPr txBox="1">
            <a:spLocks/>
          </p:cNvSpPr>
          <p:nvPr/>
        </p:nvSpPr>
        <p:spPr>
          <a:xfrm>
            <a:off x="805765" y="34838"/>
            <a:ext cx="7886700" cy="6247976"/>
          </a:xfrm>
          <a:prstGeom prst="rect">
            <a:avLst/>
          </a:prstGeom>
        </p:spPr>
        <p:txBody>
          <a:bodyPr vert="horz" lIns="91440" tIns="45720" rIns="91440" bIns="45720" rtlCol="0" anchor="ctr">
            <a:normAutofit/>
          </a:bodyPr>
          <a:lstStyle>
            <a:lvl1pPr marL="514350" indent="-514350" algn="l" defTabSz="914400" rtl="0" eaLnBrk="1" latinLnBrk="0" hangingPunct="1">
              <a:lnSpc>
                <a:spcPct val="90000"/>
              </a:lnSpc>
              <a:spcBef>
                <a:spcPts val="1000"/>
              </a:spcBef>
              <a:buClr>
                <a:srgbClr val="F39200"/>
              </a:buClr>
              <a:buFontTx/>
              <a:buBlip>
                <a:blip r:embed="rId3"/>
              </a:buBlip>
              <a:defRPr sz="1800" kern="1200">
                <a:solidFill>
                  <a:srgbClr val="434F55"/>
                </a:solidFill>
                <a:latin typeface="+mj-lt"/>
                <a:ea typeface="+mn-ea"/>
                <a:cs typeface="+mn-cs"/>
              </a:defRPr>
            </a:lvl1pPr>
            <a:lvl2pPr marL="896938" indent="-439738" algn="l" defTabSz="914400" rtl="0" eaLnBrk="1" latinLnBrk="0" hangingPunct="1">
              <a:lnSpc>
                <a:spcPct val="90000"/>
              </a:lnSpc>
              <a:spcBef>
                <a:spcPts val="500"/>
              </a:spcBef>
              <a:buClr>
                <a:srgbClr val="F39200"/>
              </a:buClr>
              <a:buFontTx/>
              <a:buBlip>
                <a:blip r:embed="rId3"/>
              </a:buBlip>
              <a:defRPr sz="1800" kern="1200">
                <a:solidFill>
                  <a:srgbClr val="434F55"/>
                </a:solidFill>
                <a:latin typeface="+mj-lt"/>
                <a:ea typeface="+mn-ea"/>
                <a:cs typeface="+mn-cs"/>
              </a:defRPr>
            </a:lvl2pPr>
            <a:lvl3pPr marL="1371600" indent="-457200" algn="l" defTabSz="914400" rtl="0" eaLnBrk="1" latinLnBrk="0" hangingPunct="1">
              <a:lnSpc>
                <a:spcPct val="90000"/>
              </a:lnSpc>
              <a:spcBef>
                <a:spcPts val="500"/>
              </a:spcBef>
              <a:buClr>
                <a:srgbClr val="F39200"/>
              </a:buClr>
              <a:buFontTx/>
              <a:buBlip>
                <a:blip r:embed="rId3"/>
              </a:buBlip>
              <a:defRPr sz="1800" kern="1200">
                <a:solidFill>
                  <a:srgbClr val="434F55"/>
                </a:solidFill>
                <a:latin typeface="+mj-lt"/>
                <a:ea typeface="+mn-ea"/>
                <a:cs typeface="+mn-cs"/>
              </a:defRPr>
            </a:lvl3pPr>
            <a:lvl4pPr marL="1600200" indent="-228600" algn="l" defTabSz="914400" rtl="0" eaLnBrk="1" latinLnBrk="0" hangingPunct="1">
              <a:lnSpc>
                <a:spcPct val="90000"/>
              </a:lnSpc>
              <a:spcBef>
                <a:spcPts val="500"/>
              </a:spcBef>
              <a:buClr>
                <a:srgbClr val="F39200"/>
              </a:buClr>
              <a:buFontTx/>
              <a:buBlip>
                <a:blip r:embed="rId3"/>
              </a:buBlip>
              <a:defRPr sz="1800" kern="1200">
                <a:solidFill>
                  <a:srgbClr val="434F55"/>
                </a:solidFill>
                <a:latin typeface="+mj-lt"/>
                <a:ea typeface="+mn-ea"/>
                <a:cs typeface="+mn-cs"/>
              </a:defRPr>
            </a:lvl4pPr>
            <a:lvl5pPr marL="2057400" indent="-228600" algn="l" defTabSz="914400" rtl="0" eaLnBrk="1" latinLnBrk="0" hangingPunct="1">
              <a:lnSpc>
                <a:spcPct val="90000"/>
              </a:lnSpc>
              <a:spcBef>
                <a:spcPts val="500"/>
              </a:spcBef>
              <a:buClr>
                <a:srgbClr val="F39200"/>
              </a:buClr>
              <a:buFontTx/>
              <a:buBlip>
                <a:blip r:embed="rId3"/>
              </a:buBlip>
              <a:defRPr sz="1800" kern="1200">
                <a:solidFill>
                  <a:srgbClr val="434F55"/>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buSzPct val="70000"/>
              <a:buFont typeface="Wingdings" panose="05000000000000000000" pitchFamily="2" charset="2"/>
              <a:buChar char="§"/>
              <a:defRPr/>
            </a:pPr>
            <a:r>
              <a:rPr lang="de-DE" sz="2000" dirty="0">
                <a:solidFill>
                  <a:schemeClr val="tx1"/>
                </a:solidFill>
                <a:latin typeface="Gill Sans MT" panose="020B0502020104020203" pitchFamily="34" charset="0"/>
              </a:rPr>
              <a:t>Veröffentliche nicht unter deinem echten Namen, sondern denke dir für deinen YouTube-Kanal einen </a:t>
            </a:r>
            <a:r>
              <a:rPr lang="de-DE" sz="2000" b="1" dirty="0" err="1">
                <a:solidFill>
                  <a:schemeClr val="tx1"/>
                </a:solidFill>
                <a:latin typeface="Gill Sans MT" panose="020B0502020104020203" pitchFamily="34" charset="0"/>
              </a:rPr>
              <a:t>Nickname</a:t>
            </a:r>
            <a:r>
              <a:rPr lang="de-DE" sz="2000" dirty="0">
                <a:solidFill>
                  <a:schemeClr val="tx1"/>
                </a:solidFill>
                <a:latin typeface="Gill Sans MT" panose="020B0502020104020203" pitchFamily="34" charset="0"/>
              </a:rPr>
              <a:t> aus.</a:t>
            </a:r>
          </a:p>
          <a:p>
            <a:pPr>
              <a:spcBef>
                <a:spcPts val="600"/>
              </a:spcBef>
              <a:buSzPct val="70000"/>
              <a:buFont typeface="Wingdings" panose="05000000000000000000" pitchFamily="2" charset="2"/>
              <a:buChar char="§"/>
              <a:defRPr/>
            </a:pPr>
            <a:r>
              <a:rPr lang="de-DE" sz="2000" dirty="0">
                <a:solidFill>
                  <a:schemeClr val="tx1"/>
                </a:solidFill>
                <a:latin typeface="Gill Sans MT" panose="020B0502020104020203" pitchFamily="34" charset="0"/>
              </a:rPr>
              <a:t>Du bestimmst, wer deine Videos sehen</a:t>
            </a:r>
            <a:r>
              <a:rPr lang="de-DE" sz="2000" b="1" dirty="0">
                <a:solidFill>
                  <a:schemeClr val="tx1"/>
                </a:solidFill>
                <a:latin typeface="Gill Sans MT" panose="020B0502020104020203" pitchFamily="34" charset="0"/>
              </a:rPr>
              <a:t> </a:t>
            </a:r>
            <a:r>
              <a:rPr lang="de-DE" sz="2000" dirty="0">
                <a:solidFill>
                  <a:schemeClr val="tx1"/>
                </a:solidFill>
                <a:latin typeface="Gill Sans MT" panose="020B0502020104020203" pitchFamily="34" charset="0"/>
              </a:rPr>
              <a:t>kann! </a:t>
            </a:r>
          </a:p>
          <a:p>
            <a:pPr>
              <a:spcBef>
                <a:spcPts val="600"/>
              </a:spcBef>
              <a:buSzPct val="70000"/>
              <a:buFont typeface="Wingdings" panose="05000000000000000000" pitchFamily="2" charset="2"/>
              <a:buChar char="§"/>
              <a:defRPr/>
            </a:pPr>
            <a:r>
              <a:rPr lang="de-DE" sz="2000" dirty="0">
                <a:solidFill>
                  <a:schemeClr val="tx1"/>
                </a:solidFill>
                <a:latin typeface="Gill Sans MT" panose="020B0502020104020203" pitchFamily="34" charset="0"/>
                <a:ea typeface="ＭＳ Ｐゴシック" panose="020B0600070205080204" pitchFamily="34" charset="-128"/>
              </a:rPr>
              <a:t>Beachte das </a:t>
            </a:r>
            <a:r>
              <a:rPr lang="de-DE" sz="2000" b="1" dirty="0">
                <a:solidFill>
                  <a:schemeClr val="tx1"/>
                </a:solidFill>
                <a:latin typeface="Gill Sans MT" panose="020B0502020104020203" pitchFamily="34" charset="0"/>
                <a:ea typeface="ＭＳ Ｐゴシック" panose="020B0600070205080204" pitchFamily="34" charset="-128"/>
              </a:rPr>
              <a:t>Urheberrecht</a:t>
            </a:r>
            <a:r>
              <a:rPr lang="de-DE" sz="2000" dirty="0">
                <a:solidFill>
                  <a:schemeClr val="tx1"/>
                </a:solidFill>
                <a:latin typeface="Gill Sans MT" panose="020B0502020104020203" pitchFamily="34" charset="0"/>
                <a:ea typeface="ＭＳ Ｐゴシック" panose="020B0600070205080204" pitchFamily="34" charset="-128"/>
              </a:rPr>
              <a:t> und das </a:t>
            </a:r>
            <a:r>
              <a:rPr lang="de-DE" sz="2000" b="1" dirty="0">
                <a:solidFill>
                  <a:schemeClr val="tx1"/>
                </a:solidFill>
                <a:latin typeface="Gill Sans MT" panose="020B0502020104020203" pitchFamily="34" charset="0"/>
                <a:ea typeface="ＭＳ Ｐゴシック" panose="020B0600070205080204" pitchFamily="34" charset="-128"/>
              </a:rPr>
              <a:t>Recht am eigenen Bild</a:t>
            </a:r>
            <a:r>
              <a:rPr lang="de-DE" sz="2000" dirty="0">
                <a:solidFill>
                  <a:schemeClr val="tx1"/>
                </a:solidFill>
                <a:latin typeface="Gill Sans MT" panose="020B0502020104020203" pitchFamily="34" charset="0"/>
                <a:ea typeface="ＭＳ Ｐゴシック" panose="020B0600070205080204" pitchFamily="34" charset="-128"/>
              </a:rPr>
              <a:t>!</a:t>
            </a:r>
          </a:p>
          <a:p>
            <a:pPr>
              <a:spcBef>
                <a:spcPts val="600"/>
              </a:spcBef>
              <a:buSzPct val="70000"/>
              <a:buFont typeface="Wingdings" panose="05000000000000000000" pitchFamily="2" charset="2"/>
              <a:buChar char="§"/>
              <a:defRPr/>
            </a:pPr>
            <a:r>
              <a:rPr lang="de-DE" sz="2000" b="1" dirty="0">
                <a:solidFill>
                  <a:schemeClr val="tx1"/>
                </a:solidFill>
                <a:latin typeface="Gill Sans MT" panose="020B0502020104020203" pitchFamily="34" charset="0"/>
              </a:rPr>
              <a:t>Haters </a:t>
            </a:r>
            <a:r>
              <a:rPr lang="de-DE" sz="2000" b="1" dirty="0" err="1">
                <a:solidFill>
                  <a:schemeClr val="tx1"/>
                </a:solidFill>
                <a:latin typeface="Gill Sans MT" panose="020B0502020104020203" pitchFamily="34" charset="0"/>
              </a:rPr>
              <a:t>gonna</a:t>
            </a:r>
            <a:r>
              <a:rPr lang="de-DE" sz="2000" b="1" dirty="0">
                <a:solidFill>
                  <a:schemeClr val="tx1"/>
                </a:solidFill>
                <a:latin typeface="Gill Sans MT" panose="020B0502020104020203" pitchFamily="34" charset="0"/>
              </a:rPr>
              <a:t> hate! </a:t>
            </a:r>
            <a:r>
              <a:rPr lang="de-DE" sz="2000" dirty="0">
                <a:solidFill>
                  <a:schemeClr val="tx1"/>
                </a:solidFill>
                <a:latin typeface="Gill Sans MT" panose="020B0502020104020203" pitchFamily="34" charset="0"/>
              </a:rPr>
              <a:t>Es wird immer Leute geben, denen deine Videos nicht gefallen – ignoriere, blockiere oder melde sie. </a:t>
            </a:r>
            <a:endParaRPr lang="de-AT" sz="2000" dirty="0">
              <a:solidFill>
                <a:schemeClr val="tx1"/>
              </a:solidFill>
              <a:latin typeface="Gill Sans MT" panose="020B0502020104020203" pitchFamily="34" charset="0"/>
              <a:ea typeface="ＭＳ Ｐゴシック" panose="020B0600070205080204" pitchFamily="34" charset="-128"/>
            </a:endParaRPr>
          </a:p>
        </p:txBody>
      </p:sp>
    </p:spTree>
    <p:extLst>
      <p:ext uri="{BB962C8B-B14F-4D97-AF65-F5344CB8AC3E}">
        <p14:creationId xmlns:p14="http://schemas.microsoft.com/office/powerpoint/2010/main" val="2149741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83C28A85-D624-4DBA-980D-4291F4DFE88D}"/>
              </a:ext>
            </a:extLst>
          </p:cNvPr>
          <p:cNvSpPr txBox="1"/>
          <p:nvPr/>
        </p:nvSpPr>
        <p:spPr>
          <a:xfrm>
            <a:off x="4146698" y="6438442"/>
            <a:ext cx="4997301" cy="384721"/>
          </a:xfrm>
          <a:prstGeom prst="rect">
            <a:avLst/>
          </a:prstGeom>
          <a:noFill/>
        </p:spPr>
        <p:txBody>
          <a:bodyPr wrap="square" rtlCol="0">
            <a:spAutoFit/>
          </a:bodyPr>
          <a:lstStyle/>
          <a:p>
            <a:pPr algn="r"/>
            <a:r>
              <a:rPr lang="de-AT" sz="1900" dirty="0">
                <a:latin typeface="Gill Sans MT" panose="020B0502020104020203" pitchFamily="34" charset="0"/>
              </a:rPr>
              <a:t>Privatsphäre</a:t>
            </a:r>
            <a:endParaRPr lang="de-AT" sz="1900" dirty="0">
              <a:latin typeface="+mj-lt"/>
            </a:endParaRPr>
          </a:p>
        </p:txBody>
      </p:sp>
      <p:pic>
        <p:nvPicPr>
          <p:cNvPr id="3" name="Grafik 2" descr="Ein Bild, das drinnen, sitzend enthält.&#10;&#10;Mit sehr hoher Zuverlässigkeit generierte Beschreibung">
            <a:extLst>
              <a:ext uri="{FF2B5EF4-FFF2-40B4-BE49-F238E27FC236}">
                <a16:creationId xmlns:a16="http://schemas.microsoft.com/office/drawing/2014/main" id="{3002B5F6-00D5-4EA1-AEEE-0334961A01A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 y="-35560"/>
            <a:ext cx="9144002" cy="6438442"/>
          </a:xfrm>
          <a:prstGeom prst="rect">
            <a:avLst/>
          </a:prstGeom>
        </p:spPr>
      </p:pic>
      <p:sp>
        <p:nvSpPr>
          <p:cNvPr id="2" name="Textfeld 1">
            <a:extLst>
              <a:ext uri="{FF2B5EF4-FFF2-40B4-BE49-F238E27FC236}">
                <a16:creationId xmlns:a16="http://schemas.microsoft.com/office/drawing/2014/main" id="{859B7EAA-8248-42DB-9285-DD0B296CC54F}"/>
              </a:ext>
            </a:extLst>
          </p:cNvPr>
          <p:cNvSpPr txBox="1"/>
          <p:nvPr/>
        </p:nvSpPr>
        <p:spPr>
          <a:xfrm>
            <a:off x="6310852" y="6095105"/>
            <a:ext cx="2833148" cy="307777"/>
          </a:xfrm>
          <a:prstGeom prst="rect">
            <a:avLst/>
          </a:prstGeom>
          <a:noFill/>
        </p:spPr>
        <p:txBody>
          <a:bodyPr wrap="none" rtlCol="0">
            <a:spAutoFit/>
          </a:bodyPr>
          <a:lstStyle/>
          <a:p>
            <a:r>
              <a:rPr lang="de-AT" sz="1400" dirty="0">
                <a:solidFill>
                  <a:schemeClr val="bg1"/>
                </a:solidFill>
                <a:latin typeface="Gill Sans MT" panose="020B0502020104020203" pitchFamily="34" charset="0"/>
              </a:rPr>
              <a:t>Bild: </a:t>
            </a:r>
            <a:r>
              <a:rPr lang="de-AT" sz="1400" dirty="0" err="1">
                <a:solidFill>
                  <a:schemeClr val="bg1"/>
                </a:solidFill>
                <a:latin typeface="Gill Sans MT" panose="020B0502020104020203" pitchFamily="34" charset="0"/>
                <a:hlinkClick r:id="rId4">
                  <a:extLst>
                    <a:ext uri="{A12FA001-AC4F-418D-AE19-62706E023703}">
                      <ahyp:hlinkClr xmlns:ahyp="http://schemas.microsoft.com/office/drawing/2018/hyperlinkcolor" val="tx"/>
                    </a:ext>
                  </a:extLst>
                </a:hlinkClick>
              </a:rPr>
              <a:t>PublicDomainPictures</a:t>
            </a:r>
            <a:r>
              <a:rPr lang="de-AT" sz="1400" dirty="0">
                <a:solidFill>
                  <a:schemeClr val="bg1"/>
                </a:solidFill>
                <a:latin typeface="Gill Sans MT" panose="020B0502020104020203" pitchFamily="34" charset="0"/>
              </a:rPr>
              <a:t> / </a:t>
            </a:r>
            <a:r>
              <a:rPr lang="de-AT" sz="1400" dirty="0" err="1">
                <a:solidFill>
                  <a:schemeClr val="bg1"/>
                </a:solidFill>
                <a:latin typeface="Gill Sans MT" panose="020B0502020104020203" pitchFamily="34" charset="0"/>
              </a:rPr>
              <a:t>pixabay</a:t>
            </a:r>
            <a:endParaRPr lang="de-AT" sz="14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2100742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7B6F5F-DA51-E74B-BDC2-C618D1AD3F46}"/>
              </a:ext>
            </a:extLst>
          </p:cNvPr>
          <p:cNvSpPr>
            <a:spLocks noGrp="1"/>
          </p:cNvSpPr>
          <p:nvPr>
            <p:ph type="title"/>
          </p:nvPr>
        </p:nvSpPr>
        <p:spPr/>
        <p:txBody>
          <a:bodyPr/>
          <a:lstStyle/>
          <a:p>
            <a:endParaRPr lang="de-DE"/>
          </a:p>
        </p:txBody>
      </p:sp>
      <p:sp>
        <p:nvSpPr>
          <p:cNvPr id="6" name="Textfeld 5">
            <a:extLst>
              <a:ext uri="{FF2B5EF4-FFF2-40B4-BE49-F238E27FC236}">
                <a16:creationId xmlns:a16="http://schemas.microsoft.com/office/drawing/2014/main" id="{AAE25E7B-2258-C14A-92B1-2476B810D19A}"/>
              </a:ext>
            </a:extLst>
          </p:cNvPr>
          <p:cNvSpPr txBox="1"/>
          <p:nvPr/>
        </p:nvSpPr>
        <p:spPr>
          <a:xfrm>
            <a:off x="6569321" y="6467060"/>
            <a:ext cx="2574679" cy="384721"/>
          </a:xfrm>
          <a:prstGeom prst="rect">
            <a:avLst/>
          </a:prstGeom>
          <a:noFill/>
        </p:spPr>
        <p:txBody>
          <a:bodyPr wrap="none" rtlCol="0">
            <a:spAutoFit/>
          </a:bodyPr>
          <a:lstStyle/>
          <a:p>
            <a:r>
              <a:rPr lang="de-DE" sz="1900" dirty="0">
                <a:latin typeface="Gill Sans MT" panose="020B0502020104020203" pitchFamily="34" charset="0"/>
              </a:rPr>
              <a:t>Jugend Internet Monitor</a:t>
            </a:r>
          </a:p>
        </p:txBody>
      </p:sp>
      <p:pic>
        <p:nvPicPr>
          <p:cNvPr id="5" name="Inhaltsplatzhalter 4" descr="Ein Bild, das Kalender enthält.&#10;&#10;Automatisch generierte Beschreibung">
            <a:extLst>
              <a:ext uri="{FF2B5EF4-FFF2-40B4-BE49-F238E27FC236}">
                <a16:creationId xmlns:a16="http://schemas.microsoft.com/office/drawing/2014/main" id="{32F4E9F9-7DB8-999D-5409-7797DE3360F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466087"/>
          </a:xfrm>
        </p:spPr>
      </p:pic>
    </p:spTree>
    <p:extLst>
      <p:ext uri="{BB962C8B-B14F-4D97-AF65-F5344CB8AC3E}">
        <p14:creationId xmlns:p14="http://schemas.microsoft.com/office/powerpoint/2010/main" val="215342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83C28A85-D624-4DBA-980D-4291F4DFE88D}"/>
              </a:ext>
            </a:extLst>
          </p:cNvPr>
          <p:cNvSpPr txBox="1"/>
          <p:nvPr/>
        </p:nvSpPr>
        <p:spPr>
          <a:xfrm>
            <a:off x="4146698" y="6438442"/>
            <a:ext cx="4997301" cy="384721"/>
          </a:xfrm>
          <a:prstGeom prst="rect">
            <a:avLst/>
          </a:prstGeom>
          <a:noFill/>
        </p:spPr>
        <p:txBody>
          <a:bodyPr wrap="square" rtlCol="0">
            <a:spAutoFit/>
          </a:bodyPr>
          <a:lstStyle/>
          <a:p>
            <a:pPr algn="r"/>
            <a:r>
              <a:rPr lang="de-AT" sz="1900" dirty="0">
                <a:latin typeface="Gill Sans MT" panose="020B0502020104020203" pitchFamily="34" charset="0"/>
              </a:rPr>
              <a:t>Privatsphäre</a:t>
            </a:r>
            <a:endParaRPr lang="de-AT" sz="1900" dirty="0">
              <a:latin typeface="+mj-lt"/>
            </a:endParaRPr>
          </a:p>
        </p:txBody>
      </p:sp>
      <p:sp>
        <p:nvSpPr>
          <p:cNvPr id="6" name="Inhaltsplatzhalter 2">
            <a:extLst>
              <a:ext uri="{FF2B5EF4-FFF2-40B4-BE49-F238E27FC236}">
                <a16:creationId xmlns:a16="http://schemas.microsoft.com/office/drawing/2014/main" id="{D319E476-D6DC-40B9-AA1A-DCE503C091E4}"/>
              </a:ext>
            </a:extLst>
          </p:cNvPr>
          <p:cNvSpPr txBox="1">
            <a:spLocks/>
          </p:cNvSpPr>
          <p:nvPr/>
        </p:nvSpPr>
        <p:spPr>
          <a:xfrm>
            <a:off x="653365" y="0"/>
            <a:ext cx="7886700" cy="6438442"/>
          </a:xfrm>
          <a:prstGeom prst="rect">
            <a:avLst/>
          </a:prstGeom>
        </p:spPr>
        <p:txBody>
          <a:bodyPr vert="horz" lIns="91440" tIns="45720" rIns="91440" bIns="45720" rtlCol="0" anchor="ctr">
            <a:normAutofit/>
          </a:bodyPr>
          <a:lstStyle>
            <a:lvl1pPr marL="514350" indent="-514350" algn="l" defTabSz="914400" rtl="0" eaLnBrk="1" latinLnBrk="0" hangingPunct="1">
              <a:lnSpc>
                <a:spcPct val="90000"/>
              </a:lnSpc>
              <a:spcBef>
                <a:spcPts val="1000"/>
              </a:spcBef>
              <a:buClr>
                <a:srgbClr val="F39200"/>
              </a:buClr>
              <a:buFontTx/>
              <a:buBlip>
                <a:blip r:embed="rId3"/>
              </a:buBlip>
              <a:defRPr sz="1800" kern="1200">
                <a:solidFill>
                  <a:srgbClr val="434F55"/>
                </a:solidFill>
                <a:latin typeface="+mj-lt"/>
                <a:ea typeface="+mn-ea"/>
                <a:cs typeface="+mn-cs"/>
              </a:defRPr>
            </a:lvl1pPr>
            <a:lvl2pPr marL="896938" indent="-439738" algn="l" defTabSz="914400" rtl="0" eaLnBrk="1" latinLnBrk="0" hangingPunct="1">
              <a:lnSpc>
                <a:spcPct val="90000"/>
              </a:lnSpc>
              <a:spcBef>
                <a:spcPts val="500"/>
              </a:spcBef>
              <a:buClr>
                <a:srgbClr val="F39200"/>
              </a:buClr>
              <a:buFontTx/>
              <a:buBlip>
                <a:blip r:embed="rId3"/>
              </a:buBlip>
              <a:defRPr sz="1800" kern="1200">
                <a:solidFill>
                  <a:srgbClr val="434F55"/>
                </a:solidFill>
                <a:latin typeface="+mj-lt"/>
                <a:ea typeface="+mn-ea"/>
                <a:cs typeface="+mn-cs"/>
              </a:defRPr>
            </a:lvl2pPr>
            <a:lvl3pPr marL="1371600" indent="-457200" algn="l" defTabSz="914400" rtl="0" eaLnBrk="1" latinLnBrk="0" hangingPunct="1">
              <a:lnSpc>
                <a:spcPct val="90000"/>
              </a:lnSpc>
              <a:spcBef>
                <a:spcPts val="500"/>
              </a:spcBef>
              <a:buClr>
                <a:srgbClr val="F39200"/>
              </a:buClr>
              <a:buFontTx/>
              <a:buBlip>
                <a:blip r:embed="rId3"/>
              </a:buBlip>
              <a:defRPr sz="1800" kern="1200">
                <a:solidFill>
                  <a:srgbClr val="434F55"/>
                </a:solidFill>
                <a:latin typeface="+mj-lt"/>
                <a:ea typeface="+mn-ea"/>
                <a:cs typeface="+mn-cs"/>
              </a:defRPr>
            </a:lvl3pPr>
            <a:lvl4pPr marL="1600200" indent="-228600" algn="l" defTabSz="914400" rtl="0" eaLnBrk="1" latinLnBrk="0" hangingPunct="1">
              <a:lnSpc>
                <a:spcPct val="90000"/>
              </a:lnSpc>
              <a:spcBef>
                <a:spcPts val="500"/>
              </a:spcBef>
              <a:buClr>
                <a:srgbClr val="F39200"/>
              </a:buClr>
              <a:buFontTx/>
              <a:buBlip>
                <a:blip r:embed="rId3"/>
              </a:buBlip>
              <a:defRPr sz="1800" kern="1200">
                <a:solidFill>
                  <a:srgbClr val="434F55"/>
                </a:solidFill>
                <a:latin typeface="+mj-lt"/>
                <a:ea typeface="+mn-ea"/>
                <a:cs typeface="+mn-cs"/>
              </a:defRPr>
            </a:lvl4pPr>
            <a:lvl5pPr marL="2057400" indent="-228600" algn="l" defTabSz="914400" rtl="0" eaLnBrk="1" latinLnBrk="0" hangingPunct="1">
              <a:lnSpc>
                <a:spcPct val="90000"/>
              </a:lnSpc>
              <a:spcBef>
                <a:spcPts val="500"/>
              </a:spcBef>
              <a:buClr>
                <a:srgbClr val="F39200"/>
              </a:buClr>
              <a:buFontTx/>
              <a:buBlip>
                <a:blip r:embed="rId3"/>
              </a:buBlip>
              <a:defRPr sz="1800" kern="1200">
                <a:solidFill>
                  <a:srgbClr val="434F55"/>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de-AT" sz="2000" dirty="0">
                <a:solidFill>
                  <a:schemeClr val="tx1"/>
                </a:solidFill>
                <a:latin typeface="Gill Sans MT" panose="020B0502020104020203" pitchFamily="34" charset="0"/>
              </a:rPr>
              <a:t>Nur </a:t>
            </a:r>
            <a:r>
              <a:rPr lang="de-AT" sz="2000" b="1" dirty="0">
                <a:solidFill>
                  <a:schemeClr val="tx1"/>
                </a:solidFill>
                <a:latin typeface="Gill Sans MT" panose="020B0502020104020203" pitchFamily="34" charset="0"/>
              </a:rPr>
              <a:t>wenige persönliche Daten </a:t>
            </a:r>
            <a:r>
              <a:rPr lang="de-AT" sz="2000" dirty="0">
                <a:solidFill>
                  <a:schemeClr val="tx1"/>
                </a:solidFill>
                <a:latin typeface="Gill Sans MT" panose="020B0502020104020203" pitchFamily="34" charset="0"/>
              </a:rPr>
              <a:t>angeben</a:t>
            </a:r>
          </a:p>
          <a:p>
            <a:pPr>
              <a:buFont typeface="Wingdings" panose="05000000000000000000" pitchFamily="2" charset="2"/>
              <a:buChar char="§"/>
            </a:pPr>
            <a:r>
              <a:rPr lang="de-AT" sz="2000" b="1" dirty="0">
                <a:solidFill>
                  <a:schemeClr val="tx1"/>
                </a:solidFill>
                <a:latin typeface="Gill Sans MT" panose="020B0502020104020203" pitchFamily="34" charset="0"/>
              </a:rPr>
              <a:t>Sichere Passwörter </a:t>
            </a:r>
            <a:r>
              <a:rPr lang="de-AT" sz="2000" dirty="0">
                <a:solidFill>
                  <a:schemeClr val="tx1"/>
                </a:solidFill>
                <a:latin typeface="Gill Sans MT" panose="020B0502020104020203" pitchFamily="34" charset="0"/>
              </a:rPr>
              <a:t>mit mind. 12 Zeichen verwenden und wo möglich die </a:t>
            </a:r>
            <a:r>
              <a:rPr lang="de-AT" sz="2000" b="1" dirty="0">
                <a:solidFill>
                  <a:schemeClr val="tx1"/>
                </a:solidFill>
                <a:latin typeface="Gill Sans MT" panose="020B0502020104020203" pitchFamily="34" charset="0"/>
              </a:rPr>
              <a:t>Zwei-Schritte-Authentifizierung</a:t>
            </a:r>
            <a:r>
              <a:rPr lang="de-AT" sz="2000" dirty="0">
                <a:solidFill>
                  <a:schemeClr val="tx1"/>
                </a:solidFill>
                <a:latin typeface="Gill Sans MT" panose="020B0502020104020203" pitchFamily="34" charset="0"/>
              </a:rPr>
              <a:t> einrichten (z. B. Facebook, Google, Snapchat, Twitter, …)</a:t>
            </a:r>
          </a:p>
          <a:p>
            <a:pPr>
              <a:buFont typeface="Wingdings" panose="05000000000000000000" pitchFamily="2" charset="2"/>
              <a:buChar char="§"/>
            </a:pPr>
            <a:r>
              <a:rPr lang="de-AT" sz="2000" dirty="0">
                <a:solidFill>
                  <a:schemeClr val="tx1"/>
                </a:solidFill>
                <a:latin typeface="Gill Sans MT" panose="020B0502020104020203" pitchFamily="34" charset="0"/>
              </a:rPr>
              <a:t>Nicht immer mit </a:t>
            </a:r>
            <a:r>
              <a:rPr lang="de-AT" sz="2000" b="1" dirty="0">
                <a:solidFill>
                  <a:schemeClr val="tx1"/>
                </a:solidFill>
                <a:latin typeface="Gill Sans MT" panose="020B0502020104020203" pitchFamily="34" charset="0"/>
              </a:rPr>
              <a:t>bestehen Profilen </a:t>
            </a:r>
            <a:r>
              <a:rPr lang="de-AT" sz="2000" dirty="0">
                <a:solidFill>
                  <a:schemeClr val="tx1"/>
                </a:solidFill>
                <a:latin typeface="Gill Sans MT" panose="020B0502020104020203" pitchFamily="34" charset="0"/>
              </a:rPr>
              <a:t>(z. B. Google oder Facebook) bei neuen Online-Plattformen anmelden</a:t>
            </a:r>
          </a:p>
          <a:p>
            <a:pPr>
              <a:buFont typeface="Wingdings" panose="05000000000000000000" pitchFamily="2" charset="2"/>
              <a:buChar char="§"/>
            </a:pPr>
            <a:r>
              <a:rPr lang="de-AT" sz="2000" b="1" dirty="0">
                <a:solidFill>
                  <a:schemeClr val="tx1"/>
                </a:solidFill>
                <a:latin typeface="Gill Sans MT" panose="020B0502020104020203" pitchFamily="34" charset="0"/>
              </a:rPr>
              <a:t>Privatsphäre-Einstellungen </a:t>
            </a:r>
            <a:r>
              <a:rPr lang="de-AT" sz="2000" dirty="0">
                <a:solidFill>
                  <a:schemeClr val="tx1"/>
                </a:solidFill>
                <a:latin typeface="Gill Sans MT" panose="020B0502020104020203" pitchFamily="34" charset="0"/>
              </a:rPr>
              <a:t>vornehmen:</a:t>
            </a:r>
          </a:p>
          <a:p>
            <a:pPr lvl="1">
              <a:buFont typeface="Wingdings" panose="05000000000000000000" pitchFamily="2" charset="2"/>
              <a:buChar char="§"/>
            </a:pPr>
            <a:r>
              <a:rPr lang="de-AT" sz="2000" dirty="0">
                <a:solidFill>
                  <a:schemeClr val="tx1"/>
                </a:solidFill>
                <a:latin typeface="Gill Sans MT" panose="020B0502020104020203" pitchFamily="34" charset="0"/>
              </a:rPr>
              <a:t>Nur Freundinnen und Freunde können Inhalte sehen</a:t>
            </a:r>
          </a:p>
          <a:p>
            <a:pPr lvl="1">
              <a:buFont typeface="Wingdings" panose="05000000000000000000" pitchFamily="2" charset="2"/>
              <a:buChar char="§"/>
            </a:pPr>
            <a:r>
              <a:rPr lang="de-AT" sz="2000" dirty="0">
                <a:solidFill>
                  <a:schemeClr val="tx1"/>
                </a:solidFill>
                <a:latin typeface="Gill Sans MT" panose="020B0502020104020203" pitchFamily="34" charset="0"/>
              </a:rPr>
              <a:t>Profil nicht auffindbar für Suchmaschinen</a:t>
            </a:r>
          </a:p>
          <a:p>
            <a:pPr lvl="1">
              <a:buFont typeface="Wingdings" panose="05000000000000000000" pitchFamily="2" charset="2"/>
              <a:buChar char="§"/>
            </a:pPr>
            <a:r>
              <a:rPr lang="de-AT" sz="2000" dirty="0">
                <a:solidFill>
                  <a:schemeClr val="tx1"/>
                </a:solidFill>
                <a:latin typeface="Gill Sans MT" panose="020B0502020104020203" pitchFamily="34" charset="0"/>
              </a:rPr>
              <a:t>Datenweitergabe an Dritte blockieren (Apps, Werbetreibende und Webseiten)</a:t>
            </a:r>
          </a:p>
          <a:p>
            <a:pPr>
              <a:buFont typeface="Wingdings" panose="05000000000000000000" pitchFamily="2" charset="2"/>
              <a:buChar char="§"/>
            </a:pPr>
            <a:r>
              <a:rPr lang="de-AT" sz="2000" dirty="0">
                <a:solidFill>
                  <a:schemeClr val="tx1"/>
                </a:solidFill>
                <a:latin typeface="Gill Sans MT" panose="020B0502020104020203" pitchFamily="34" charset="0"/>
              </a:rPr>
              <a:t>Wenn inaktiv, das Profil </a:t>
            </a:r>
            <a:r>
              <a:rPr lang="de-AT" sz="2000" b="1" dirty="0">
                <a:solidFill>
                  <a:schemeClr val="tx1"/>
                </a:solidFill>
                <a:latin typeface="Gill Sans MT" panose="020B0502020104020203" pitchFamily="34" charset="0"/>
              </a:rPr>
              <a:t>deaktivieren bzw. löschen</a:t>
            </a:r>
            <a:endParaRPr lang="de-AT" dirty="0">
              <a:solidFill>
                <a:schemeClr val="tx1"/>
              </a:solidFill>
              <a:latin typeface="Gill Sans MT" panose="020B0502020104020203" pitchFamily="34" charset="0"/>
            </a:endParaRPr>
          </a:p>
        </p:txBody>
      </p:sp>
    </p:spTree>
    <p:extLst>
      <p:ext uri="{BB962C8B-B14F-4D97-AF65-F5344CB8AC3E}">
        <p14:creationId xmlns:p14="http://schemas.microsoft.com/office/powerpoint/2010/main" val="206645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95E1AA0B-6D05-4807-AC17-CD6986397CB7}"/>
              </a:ext>
            </a:extLst>
          </p:cNvPr>
          <p:cNvSpPr txBox="1"/>
          <p:nvPr/>
        </p:nvSpPr>
        <p:spPr>
          <a:xfrm>
            <a:off x="4146698" y="6438442"/>
            <a:ext cx="4997301" cy="384721"/>
          </a:xfrm>
          <a:prstGeom prst="rect">
            <a:avLst/>
          </a:prstGeom>
          <a:noFill/>
        </p:spPr>
        <p:txBody>
          <a:bodyPr wrap="square" rtlCol="0">
            <a:spAutoFit/>
          </a:bodyPr>
          <a:lstStyle/>
          <a:p>
            <a:pPr algn="r"/>
            <a:r>
              <a:rPr lang="de-AT" sz="1900" dirty="0">
                <a:latin typeface="Gill Sans MT" panose="020B0502020104020203" pitchFamily="34" charset="0"/>
              </a:rPr>
              <a:t>Selbstdarstellung</a:t>
            </a:r>
            <a:endParaRPr lang="de-AT" sz="1900" dirty="0">
              <a:latin typeface="+mj-lt"/>
            </a:endParaRPr>
          </a:p>
        </p:txBody>
      </p:sp>
      <p:pic>
        <p:nvPicPr>
          <p:cNvPr id="7" name="Grafik 6" descr="Ein Bild, das Baum, draußen, Person, haltend enthält.&#10;&#10;Automatisch generierte Beschreibung">
            <a:extLst>
              <a:ext uri="{FF2B5EF4-FFF2-40B4-BE49-F238E27FC236}">
                <a16:creationId xmlns:a16="http://schemas.microsoft.com/office/drawing/2014/main" id="{96699540-9686-BF48-A13C-6BEC1FABFB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81000"/>
            <a:ext cx="9144000" cy="6096000"/>
          </a:xfrm>
          <a:prstGeom prst="rect">
            <a:avLst/>
          </a:prstGeom>
        </p:spPr>
      </p:pic>
      <p:sp>
        <p:nvSpPr>
          <p:cNvPr id="9" name="Textfeld 8">
            <a:extLst>
              <a:ext uri="{FF2B5EF4-FFF2-40B4-BE49-F238E27FC236}">
                <a16:creationId xmlns:a16="http://schemas.microsoft.com/office/drawing/2014/main" id="{295968D0-A031-544C-8648-C8BCCBEB65A4}"/>
              </a:ext>
            </a:extLst>
          </p:cNvPr>
          <p:cNvSpPr txBox="1"/>
          <p:nvPr/>
        </p:nvSpPr>
        <p:spPr>
          <a:xfrm>
            <a:off x="6567589" y="6158290"/>
            <a:ext cx="2576411" cy="307777"/>
          </a:xfrm>
          <a:prstGeom prst="rect">
            <a:avLst/>
          </a:prstGeom>
          <a:noFill/>
        </p:spPr>
        <p:txBody>
          <a:bodyPr wrap="none" rtlCol="0">
            <a:spAutoFit/>
          </a:bodyPr>
          <a:lstStyle/>
          <a:p>
            <a:r>
              <a:rPr lang="en" sz="1400" dirty="0">
                <a:solidFill>
                  <a:schemeClr val="bg1"/>
                </a:solidFill>
                <a:latin typeface="Gill Sans MT" panose="020B0502020104020203" pitchFamily="34" charset="0"/>
              </a:rPr>
              <a:t>Bild: </a:t>
            </a:r>
            <a:r>
              <a:rPr lang="en" sz="1400" dirty="0">
                <a:solidFill>
                  <a:schemeClr val="bg1"/>
                </a:solidFill>
                <a:latin typeface="Gill Sans MT" panose="020B0502020104020203" pitchFamily="34" charset="0"/>
                <a:hlinkClick r:id="rId4">
                  <a:extLst>
                    <a:ext uri="{A12FA001-AC4F-418D-AE19-62706E023703}">
                      <ahyp:hlinkClr xmlns:ahyp="http://schemas.microsoft.com/office/drawing/2018/hyperlinkcolor" val="tx"/>
                    </a:ext>
                  </a:extLst>
                </a:hlinkClick>
              </a:rPr>
              <a:t>Julián Gentilezza</a:t>
            </a:r>
            <a:r>
              <a:rPr lang="en" sz="1400" dirty="0">
                <a:solidFill>
                  <a:schemeClr val="bg1"/>
                </a:solidFill>
                <a:latin typeface="Gill Sans MT" panose="020B0502020104020203" pitchFamily="34" charset="0"/>
              </a:rPr>
              <a:t> / Unsplash</a:t>
            </a:r>
          </a:p>
        </p:txBody>
      </p:sp>
    </p:spTree>
    <p:extLst>
      <p:ext uri="{BB962C8B-B14F-4D97-AF65-F5344CB8AC3E}">
        <p14:creationId xmlns:p14="http://schemas.microsoft.com/office/powerpoint/2010/main" val="2671057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95E1AA0B-6D05-4807-AC17-CD6986397CB7}"/>
              </a:ext>
            </a:extLst>
          </p:cNvPr>
          <p:cNvSpPr txBox="1"/>
          <p:nvPr/>
        </p:nvSpPr>
        <p:spPr>
          <a:xfrm>
            <a:off x="4146698" y="6438442"/>
            <a:ext cx="4997301" cy="384721"/>
          </a:xfrm>
          <a:prstGeom prst="rect">
            <a:avLst/>
          </a:prstGeom>
          <a:noFill/>
        </p:spPr>
        <p:txBody>
          <a:bodyPr wrap="square" rtlCol="0">
            <a:spAutoFit/>
          </a:bodyPr>
          <a:lstStyle/>
          <a:p>
            <a:pPr algn="r"/>
            <a:r>
              <a:rPr lang="de-AT" sz="1900" dirty="0">
                <a:latin typeface="Gill Sans MT" panose="020B0502020104020203" pitchFamily="34" charset="0"/>
              </a:rPr>
              <a:t>Selbstdarstellung</a:t>
            </a:r>
            <a:endParaRPr lang="de-AT" sz="1900" dirty="0">
              <a:latin typeface="+mj-lt"/>
            </a:endParaRPr>
          </a:p>
        </p:txBody>
      </p:sp>
      <p:sp>
        <p:nvSpPr>
          <p:cNvPr id="5" name="Inhaltsplatzhalter 2">
            <a:extLst>
              <a:ext uri="{FF2B5EF4-FFF2-40B4-BE49-F238E27FC236}">
                <a16:creationId xmlns:a16="http://schemas.microsoft.com/office/drawing/2014/main" id="{72B74CD7-63CD-4D02-9DE2-150F4B05F9A8}"/>
              </a:ext>
            </a:extLst>
          </p:cNvPr>
          <p:cNvSpPr txBox="1">
            <a:spLocks/>
          </p:cNvSpPr>
          <p:nvPr/>
        </p:nvSpPr>
        <p:spPr>
          <a:xfrm>
            <a:off x="653365" y="1423480"/>
            <a:ext cx="7886700" cy="4620639"/>
          </a:xfrm>
          <a:prstGeom prst="rect">
            <a:avLst/>
          </a:prstGeom>
        </p:spPr>
        <p:txBody>
          <a:bodyPr vert="horz" lIns="91440" tIns="45720" rIns="91440" bIns="45720" rtlCol="0">
            <a:normAutofit/>
          </a:bodyPr>
          <a:lstStyle>
            <a:lvl1pPr marL="514350" indent="-514350" algn="l" defTabSz="914400" rtl="0" eaLnBrk="1" latinLnBrk="0" hangingPunct="1">
              <a:lnSpc>
                <a:spcPct val="90000"/>
              </a:lnSpc>
              <a:spcBef>
                <a:spcPts val="1000"/>
              </a:spcBef>
              <a:buClr>
                <a:srgbClr val="F39200"/>
              </a:buClr>
              <a:buFontTx/>
              <a:buBlip>
                <a:blip r:embed="rId3"/>
              </a:buBlip>
              <a:defRPr sz="1800" kern="1200">
                <a:solidFill>
                  <a:srgbClr val="434F55"/>
                </a:solidFill>
                <a:latin typeface="+mj-lt"/>
                <a:ea typeface="+mn-ea"/>
                <a:cs typeface="+mn-cs"/>
              </a:defRPr>
            </a:lvl1pPr>
            <a:lvl2pPr marL="896938" indent="-439738" algn="l" defTabSz="914400" rtl="0" eaLnBrk="1" latinLnBrk="0" hangingPunct="1">
              <a:lnSpc>
                <a:spcPct val="90000"/>
              </a:lnSpc>
              <a:spcBef>
                <a:spcPts val="500"/>
              </a:spcBef>
              <a:buClr>
                <a:srgbClr val="F39200"/>
              </a:buClr>
              <a:buFontTx/>
              <a:buBlip>
                <a:blip r:embed="rId3"/>
              </a:buBlip>
              <a:defRPr sz="1800" kern="1200">
                <a:solidFill>
                  <a:srgbClr val="434F55"/>
                </a:solidFill>
                <a:latin typeface="+mj-lt"/>
                <a:ea typeface="+mn-ea"/>
                <a:cs typeface="+mn-cs"/>
              </a:defRPr>
            </a:lvl2pPr>
            <a:lvl3pPr marL="1371600" indent="-457200" algn="l" defTabSz="914400" rtl="0" eaLnBrk="1" latinLnBrk="0" hangingPunct="1">
              <a:lnSpc>
                <a:spcPct val="90000"/>
              </a:lnSpc>
              <a:spcBef>
                <a:spcPts val="500"/>
              </a:spcBef>
              <a:buClr>
                <a:srgbClr val="F39200"/>
              </a:buClr>
              <a:buFontTx/>
              <a:buBlip>
                <a:blip r:embed="rId3"/>
              </a:buBlip>
              <a:defRPr sz="1800" kern="1200">
                <a:solidFill>
                  <a:srgbClr val="434F55"/>
                </a:solidFill>
                <a:latin typeface="+mj-lt"/>
                <a:ea typeface="+mn-ea"/>
                <a:cs typeface="+mn-cs"/>
              </a:defRPr>
            </a:lvl3pPr>
            <a:lvl4pPr marL="1600200" indent="-228600" algn="l" defTabSz="914400" rtl="0" eaLnBrk="1" latinLnBrk="0" hangingPunct="1">
              <a:lnSpc>
                <a:spcPct val="90000"/>
              </a:lnSpc>
              <a:spcBef>
                <a:spcPts val="500"/>
              </a:spcBef>
              <a:buClr>
                <a:srgbClr val="F39200"/>
              </a:buClr>
              <a:buFontTx/>
              <a:buBlip>
                <a:blip r:embed="rId3"/>
              </a:buBlip>
              <a:defRPr sz="1800" kern="1200">
                <a:solidFill>
                  <a:srgbClr val="434F55"/>
                </a:solidFill>
                <a:latin typeface="+mj-lt"/>
                <a:ea typeface="+mn-ea"/>
                <a:cs typeface="+mn-cs"/>
              </a:defRPr>
            </a:lvl4pPr>
            <a:lvl5pPr marL="2057400" indent="-228600" algn="l" defTabSz="914400" rtl="0" eaLnBrk="1" latinLnBrk="0" hangingPunct="1">
              <a:lnSpc>
                <a:spcPct val="90000"/>
              </a:lnSpc>
              <a:spcBef>
                <a:spcPts val="500"/>
              </a:spcBef>
              <a:buClr>
                <a:srgbClr val="F39200"/>
              </a:buClr>
              <a:buFontTx/>
              <a:buBlip>
                <a:blip r:embed="rId3"/>
              </a:buBlip>
              <a:defRPr sz="1800" kern="1200">
                <a:solidFill>
                  <a:srgbClr val="434F55"/>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endParaRPr lang="de-AT" dirty="0">
              <a:solidFill>
                <a:schemeClr val="bg1"/>
              </a:solidFill>
              <a:latin typeface="Gill Sans MT" panose="020B0502020104020203" pitchFamily="34" charset="0"/>
            </a:endParaRPr>
          </a:p>
        </p:txBody>
      </p:sp>
      <p:sp>
        <p:nvSpPr>
          <p:cNvPr id="8" name="Rechteck 7">
            <a:extLst>
              <a:ext uri="{FF2B5EF4-FFF2-40B4-BE49-F238E27FC236}">
                <a16:creationId xmlns:a16="http://schemas.microsoft.com/office/drawing/2014/main" id="{9E8B5C95-2C06-470A-8D4C-7F92D98F59E8}"/>
              </a:ext>
            </a:extLst>
          </p:cNvPr>
          <p:cNvSpPr/>
          <p:nvPr/>
        </p:nvSpPr>
        <p:spPr>
          <a:xfrm>
            <a:off x="1448384" y="1029157"/>
            <a:ext cx="6247232" cy="436785"/>
          </a:xfrm>
          <a:prstGeom prst="rect">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solidFill>
                  <a:schemeClr val="tx1"/>
                </a:solidFill>
                <a:latin typeface="Gill Sans MT" panose="020B0502020104020203" pitchFamily="34" charset="0"/>
              </a:rPr>
              <a:t>Achte auf die Inhalte, die du postest!</a:t>
            </a:r>
          </a:p>
        </p:txBody>
      </p:sp>
      <p:sp>
        <p:nvSpPr>
          <p:cNvPr id="9" name="Rechteck 8">
            <a:extLst>
              <a:ext uri="{FF2B5EF4-FFF2-40B4-BE49-F238E27FC236}">
                <a16:creationId xmlns:a16="http://schemas.microsoft.com/office/drawing/2014/main" id="{A4E8F552-97EC-40BB-B301-8775C8B16B11}"/>
              </a:ext>
            </a:extLst>
          </p:cNvPr>
          <p:cNvSpPr/>
          <p:nvPr/>
        </p:nvSpPr>
        <p:spPr>
          <a:xfrm>
            <a:off x="1448382" y="1737906"/>
            <a:ext cx="6247232" cy="436785"/>
          </a:xfrm>
          <a:prstGeom prst="rect">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solidFill>
                  <a:schemeClr val="tx1"/>
                </a:solidFill>
                <a:latin typeface="Gill Sans MT" panose="020B0502020104020203" pitchFamily="34" charset="0"/>
              </a:rPr>
              <a:t>Zeige dich nicht zu freizügig und gib keine persönlichen Daten an.</a:t>
            </a:r>
          </a:p>
        </p:txBody>
      </p:sp>
      <p:sp>
        <p:nvSpPr>
          <p:cNvPr id="10" name="Rechteck 9">
            <a:extLst>
              <a:ext uri="{FF2B5EF4-FFF2-40B4-BE49-F238E27FC236}">
                <a16:creationId xmlns:a16="http://schemas.microsoft.com/office/drawing/2014/main" id="{3B78E063-81CD-4D1E-AE4C-FD5486024C60}"/>
              </a:ext>
            </a:extLst>
          </p:cNvPr>
          <p:cNvSpPr/>
          <p:nvPr/>
        </p:nvSpPr>
        <p:spPr>
          <a:xfrm>
            <a:off x="1448382" y="2446655"/>
            <a:ext cx="6247232" cy="436785"/>
          </a:xfrm>
          <a:prstGeom prst="rect">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solidFill>
                  <a:schemeClr val="tx1"/>
                </a:solidFill>
                <a:latin typeface="Gill Sans MT" panose="020B0502020104020203" pitchFamily="34" charset="0"/>
              </a:rPr>
              <a:t>Wen spricht mein Profil an? vs. Wen möchte ich ansprechen?</a:t>
            </a:r>
          </a:p>
        </p:txBody>
      </p:sp>
      <p:sp>
        <p:nvSpPr>
          <p:cNvPr id="11" name="Rechteck 10">
            <a:extLst>
              <a:ext uri="{FF2B5EF4-FFF2-40B4-BE49-F238E27FC236}">
                <a16:creationId xmlns:a16="http://schemas.microsoft.com/office/drawing/2014/main" id="{F3ADAC36-9611-4363-9BFE-53067F9A2905}"/>
              </a:ext>
            </a:extLst>
          </p:cNvPr>
          <p:cNvSpPr/>
          <p:nvPr/>
        </p:nvSpPr>
        <p:spPr>
          <a:xfrm>
            <a:off x="1448382" y="3155404"/>
            <a:ext cx="6247232" cy="436785"/>
          </a:xfrm>
          <a:prstGeom prst="rect">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solidFill>
                  <a:schemeClr val="tx1"/>
                </a:solidFill>
                <a:latin typeface="Gill Sans MT" panose="020B0502020104020203" pitchFamily="34" charset="0"/>
              </a:rPr>
              <a:t>Was möchte ich mit dem Foto erreichen?</a:t>
            </a:r>
          </a:p>
        </p:txBody>
      </p:sp>
      <p:sp>
        <p:nvSpPr>
          <p:cNvPr id="13" name="Rechteck 12">
            <a:extLst>
              <a:ext uri="{FF2B5EF4-FFF2-40B4-BE49-F238E27FC236}">
                <a16:creationId xmlns:a16="http://schemas.microsoft.com/office/drawing/2014/main" id="{CB09C9FA-47DF-44D4-9F73-6914DF372F89}"/>
              </a:ext>
            </a:extLst>
          </p:cNvPr>
          <p:cNvSpPr/>
          <p:nvPr/>
        </p:nvSpPr>
        <p:spPr>
          <a:xfrm>
            <a:off x="1448382" y="3864153"/>
            <a:ext cx="6247232" cy="436785"/>
          </a:xfrm>
          <a:prstGeom prst="rect">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solidFill>
                  <a:schemeClr val="tx1"/>
                </a:solidFill>
                <a:latin typeface="Gill Sans MT" panose="020B0502020104020203" pitchFamily="34" charset="0"/>
              </a:rPr>
              <a:t>Will ich dieses Foto in 5 Jahren noch im Internet sehen?</a:t>
            </a:r>
          </a:p>
        </p:txBody>
      </p:sp>
      <p:sp>
        <p:nvSpPr>
          <p:cNvPr id="14" name="Rechteck 13">
            <a:extLst>
              <a:ext uri="{FF2B5EF4-FFF2-40B4-BE49-F238E27FC236}">
                <a16:creationId xmlns:a16="http://schemas.microsoft.com/office/drawing/2014/main" id="{E3309CBD-C414-46B1-8BE0-739E0EDA45DC}"/>
              </a:ext>
            </a:extLst>
          </p:cNvPr>
          <p:cNvSpPr/>
          <p:nvPr/>
        </p:nvSpPr>
        <p:spPr>
          <a:xfrm>
            <a:off x="1448382" y="4567054"/>
            <a:ext cx="6247232" cy="436785"/>
          </a:xfrm>
          <a:prstGeom prst="rect">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solidFill>
                  <a:schemeClr val="tx1"/>
                </a:solidFill>
                <a:latin typeface="Gill Sans MT" panose="020B0502020104020203" pitchFamily="34" charset="0"/>
              </a:rPr>
              <a:t>Was würden zukünftige ArbeitgeberInnen denken? </a:t>
            </a:r>
          </a:p>
        </p:txBody>
      </p:sp>
      <p:sp>
        <p:nvSpPr>
          <p:cNvPr id="12" name="Rechteck 11">
            <a:extLst>
              <a:ext uri="{FF2B5EF4-FFF2-40B4-BE49-F238E27FC236}">
                <a16:creationId xmlns:a16="http://schemas.microsoft.com/office/drawing/2014/main" id="{26AA5FD9-5915-4DBA-AE29-21E5EEC4B97B}"/>
              </a:ext>
            </a:extLst>
          </p:cNvPr>
          <p:cNvSpPr/>
          <p:nvPr/>
        </p:nvSpPr>
        <p:spPr>
          <a:xfrm>
            <a:off x="1448382" y="5271211"/>
            <a:ext cx="6247232" cy="436785"/>
          </a:xfrm>
          <a:prstGeom prst="rect">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solidFill>
                  <a:schemeClr val="tx1"/>
                </a:solidFill>
                <a:latin typeface="Gill Sans MT" panose="020B0502020104020203" pitchFamily="34" charset="0"/>
              </a:rPr>
              <a:t>Denke an deine Follower: Kann ihnen dein Content schaden?</a:t>
            </a:r>
          </a:p>
        </p:txBody>
      </p:sp>
    </p:spTree>
    <p:extLst>
      <p:ext uri="{BB962C8B-B14F-4D97-AF65-F5344CB8AC3E}">
        <p14:creationId xmlns:p14="http://schemas.microsoft.com/office/powerpoint/2010/main" val="6728065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99883A46-667C-1948-B6C5-F9F55F0A306F}"/>
              </a:ext>
            </a:extLst>
          </p:cNvPr>
          <p:cNvSpPr txBox="1"/>
          <p:nvPr/>
        </p:nvSpPr>
        <p:spPr>
          <a:xfrm>
            <a:off x="5384800" y="6473279"/>
            <a:ext cx="3409138" cy="384721"/>
          </a:xfrm>
          <a:prstGeom prst="rect">
            <a:avLst/>
          </a:prstGeom>
          <a:noFill/>
        </p:spPr>
        <p:txBody>
          <a:bodyPr wrap="none" rtlCol="0">
            <a:spAutoFit/>
          </a:bodyPr>
          <a:lstStyle/>
          <a:p>
            <a:r>
              <a:rPr lang="de-DE" sz="1900" dirty="0">
                <a:latin typeface="Gill Sans MT" panose="020B0502020104020203" pitchFamily="34" charset="0"/>
              </a:rPr>
              <a:t>Entspannung - ganz ohne Handy?</a:t>
            </a:r>
          </a:p>
        </p:txBody>
      </p:sp>
      <p:pic>
        <p:nvPicPr>
          <p:cNvPr id="5" name="Grafik 4" descr="Ein Bild, das Gras, Person, draußen, jung enthält.&#10;&#10;Automatisch generierte Beschreibung">
            <a:extLst>
              <a:ext uri="{FF2B5EF4-FFF2-40B4-BE49-F238E27FC236}">
                <a16:creationId xmlns:a16="http://schemas.microsoft.com/office/drawing/2014/main" id="{F6A36AA4-C09E-934C-968A-4947E675D9B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4383"/>
          <a:stretch/>
        </p:blipFill>
        <p:spPr>
          <a:xfrm>
            <a:off x="0" y="0"/>
            <a:ext cx="9144000" cy="6375402"/>
          </a:xfrm>
          <a:prstGeom prst="rect">
            <a:avLst/>
          </a:prstGeom>
        </p:spPr>
      </p:pic>
      <p:sp>
        <p:nvSpPr>
          <p:cNvPr id="3" name="Textfeld 2">
            <a:extLst>
              <a:ext uri="{FF2B5EF4-FFF2-40B4-BE49-F238E27FC236}">
                <a16:creationId xmlns:a16="http://schemas.microsoft.com/office/drawing/2014/main" id="{326FF7E1-4111-2B4C-9FEB-1D95F98226C7}"/>
              </a:ext>
            </a:extLst>
          </p:cNvPr>
          <p:cNvSpPr txBox="1"/>
          <p:nvPr/>
        </p:nvSpPr>
        <p:spPr>
          <a:xfrm>
            <a:off x="6582208" y="6067625"/>
            <a:ext cx="2561792" cy="307777"/>
          </a:xfrm>
          <a:prstGeom prst="rect">
            <a:avLst/>
          </a:prstGeom>
          <a:noFill/>
        </p:spPr>
        <p:txBody>
          <a:bodyPr wrap="none" rtlCol="0">
            <a:spAutoFit/>
          </a:bodyPr>
          <a:lstStyle/>
          <a:p>
            <a:r>
              <a:rPr lang="en" sz="1400" dirty="0">
                <a:solidFill>
                  <a:schemeClr val="bg1"/>
                </a:solidFill>
                <a:latin typeface="Gill Sans MT" panose="020B0502020104020203" pitchFamily="34" charset="0"/>
              </a:rPr>
              <a:t>Bild: </a:t>
            </a:r>
            <a:r>
              <a:rPr lang="en" sz="1400" dirty="0">
                <a:solidFill>
                  <a:schemeClr val="bg1"/>
                </a:solidFill>
                <a:latin typeface="Gill Sans MT" panose="020B0502020104020203" pitchFamily="34" charset="0"/>
                <a:hlinkClick r:id="rId4">
                  <a:extLst>
                    <a:ext uri="{A12FA001-AC4F-418D-AE19-62706E023703}">
                      <ahyp:hlinkClr xmlns:ahyp="http://schemas.microsoft.com/office/drawing/2018/hyperlinkcolor" val="tx"/>
                    </a:ext>
                  </a:extLst>
                </a:hlinkClick>
              </a:rPr>
              <a:t>Johnny McClung</a:t>
            </a:r>
            <a:r>
              <a:rPr lang="en" sz="1400" dirty="0">
                <a:solidFill>
                  <a:schemeClr val="bg1"/>
                </a:solidFill>
                <a:latin typeface="Gill Sans MT" panose="020B0502020104020203" pitchFamily="34" charset="0"/>
              </a:rPr>
              <a:t> / Unsplash</a:t>
            </a:r>
          </a:p>
        </p:txBody>
      </p:sp>
    </p:spTree>
    <p:extLst>
      <p:ext uri="{BB962C8B-B14F-4D97-AF65-F5344CB8AC3E}">
        <p14:creationId xmlns:p14="http://schemas.microsoft.com/office/powerpoint/2010/main" val="30890495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saferinternet.at/fileadmin/redakteure/Footer/Presse/SID_2019/Infografik_erste_Hilfe_digitaler_Zeitstress.png">
            <a:extLst>
              <a:ext uri="{FF2B5EF4-FFF2-40B4-BE49-F238E27FC236}">
                <a16:creationId xmlns:a16="http://schemas.microsoft.com/office/drawing/2014/main" id="{7E5F8736-443F-5F43-AD86-4DEDAC6C003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018"/>
          <a:stretch/>
        </p:blipFill>
        <p:spPr bwMode="auto">
          <a:xfrm>
            <a:off x="3175" y="0"/>
            <a:ext cx="9137650" cy="6376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7696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16EA24C9-33D9-47DD-AB2D-458306509C16}"/>
              </a:ext>
            </a:extLst>
          </p:cNvPr>
          <p:cNvSpPr txBox="1"/>
          <p:nvPr/>
        </p:nvSpPr>
        <p:spPr>
          <a:xfrm>
            <a:off x="4146698" y="6438442"/>
            <a:ext cx="4997301" cy="677108"/>
          </a:xfrm>
          <a:prstGeom prst="rect">
            <a:avLst/>
          </a:prstGeom>
          <a:noFill/>
        </p:spPr>
        <p:txBody>
          <a:bodyPr wrap="square" rtlCol="0">
            <a:spAutoFit/>
          </a:bodyPr>
          <a:lstStyle/>
          <a:p>
            <a:pPr algn="r"/>
            <a:r>
              <a:rPr lang="de-AT" sz="1900" dirty="0">
                <a:latin typeface="Gill Sans MT" panose="020B0502020104020203" pitchFamily="34" charset="0"/>
              </a:rPr>
              <a:t>Veröffentlichung von Fotos</a:t>
            </a:r>
          </a:p>
          <a:p>
            <a:pPr algn="r"/>
            <a:endParaRPr lang="de-AT" sz="1900" dirty="0">
              <a:latin typeface="+mj-lt"/>
            </a:endParaRPr>
          </a:p>
        </p:txBody>
      </p:sp>
      <p:pic>
        <p:nvPicPr>
          <p:cNvPr id="3" name="Grafik 2" descr="Ein Bild, das draußen, Baum, Sport, Wasser enthält.&#10;&#10;Mit sehr hoher Zuverlässigkeit generierte Beschreibung">
            <a:extLst>
              <a:ext uri="{FF2B5EF4-FFF2-40B4-BE49-F238E27FC236}">
                <a16:creationId xmlns:a16="http://schemas.microsoft.com/office/drawing/2014/main" id="{FB0A7844-65B3-4235-907D-B3647ED0E1AC}"/>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p:blipFill>
        <p:spPr>
          <a:xfrm>
            <a:off x="-2" y="-35560"/>
            <a:ext cx="9144001" cy="6438442"/>
          </a:xfrm>
          <a:prstGeom prst="rect">
            <a:avLst/>
          </a:prstGeom>
        </p:spPr>
      </p:pic>
      <p:sp>
        <p:nvSpPr>
          <p:cNvPr id="2" name="Rechteck 1">
            <a:extLst>
              <a:ext uri="{FF2B5EF4-FFF2-40B4-BE49-F238E27FC236}">
                <a16:creationId xmlns:a16="http://schemas.microsoft.com/office/drawing/2014/main" id="{A531132D-8CB6-4CA8-8448-486ADCD7395B}"/>
              </a:ext>
            </a:extLst>
          </p:cNvPr>
          <p:cNvSpPr/>
          <p:nvPr/>
        </p:nvSpPr>
        <p:spPr>
          <a:xfrm>
            <a:off x="6944422" y="6095105"/>
            <a:ext cx="2199577" cy="307777"/>
          </a:xfrm>
          <a:prstGeom prst="rect">
            <a:avLst/>
          </a:prstGeom>
        </p:spPr>
        <p:txBody>
          <a:bodyPr wrap="none">
            <a:spAutoFit/>
          </a:bodyPr>
          <a:lstStyle/>
          <a:p>
            <a:pPr lvl="0" defTabSz="914400">
              <a:defRPr/>
            </a:pPr>
            <a:r>
              <a:rPr lang="de-AT" sz="1400" dirty="0">
                <a:latin typeface="Gill Sans MT" panose="020B0502020104020203" pitchFamily="34" charset="0"/>
              </a:rPr>
              <a:t>Bild: </a:t>
            </a:r>
            <a:r>
              <a:rPr lang="de-AT" sz="1400" dirty="0">
                <a:latin typeface="Gill Sans MT" panose="020B0502020104020203" pitchFamily="34" charset="0"/>
                <a:hlinkClick r:id="rId5">
                  <a:extLst>
                    <a:ext uri="{A12FA001-AC4F-418D-AE19-62706E023703}">
                      <ahyp:hlinkClr xmlns:ahyp="http://schemas.microsoft.com/office/drawing/2018/hyperlinkcolor" val="tx"/>
                    </a:ext>
                  </a:extLst>
                </a:hlinkClick>
              </a:rPr>
              <a:t>Luke Porter </a:t>
            </a:r>
            <a:r>
              <a:rPr lang="de-AT" sz="1400" dirty="0">
                <a:latin typeface="Gill Sans MT" panose="020B0502020104020203" pitchFamily="34" charset="0"/>
              </a:rPr>
              <a:t>/ </a:t>
            </a:r>
            <a:r>
              <a:rPr lang="de-AT" sz="1400" dirty="0" err="1">
                <a:latin typeface="Gill Sans MT" panose="020B0502020104020203" pitchFamily="34" charset="0"/>
              </a:rPr>
              <a:t>Unsplash</a:t>
            </a:r>
            <a:endParaRPr lang="de-AT" sz="1400" dirty="0">
              <a:latin typeface="Gill Sans MT" panose="020B0502020104020203" pitchFamily="34" charset="0"/>
            </a:endParaRPr>
          </a:p>
        </p:txBody>
      </p:sp>
    </p:spTree>
    <p:extLst>
      <p:ext uri="{BB962C8B-B14F-4D97-AF65-F5344CB8AC3E}">
        <p14:creationId xmlns:p14="http://schemas.microsoft.com/office/powerpoint/2010/main" val="27498181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16EA24C9-33D9-47DD-AB2D-458306509C16}"/>
              </a:ext>
            </a:extLst>
          </p:cNvPr>
          <p:cNvSpPr txBox="1"/>
          <p:nvPr/>
        </p:nvSpPr>
        <p:spPr>
          <a:xfrm>
            <a:off x="4146698" y="6438442"/>
            <a:ext cx="4997301" cy="677108"/>
          </a:xfrm>
          <a:prstGeom prst="rect">
            <a:avLst/>
          </a:prstGeom>
          <a:noFill/>
        </p:spPr>
        <p:txBody>
          <a:bodyPr wrap="square" rtlCol="0">
            <a:spAutoFit/>
          </a:bodyPr>
          <a:lstStyle/>
          <a:p>
            <a:pPr algn="r"/>
            <a:r>
              <a:rPr lang="de-AT" sz="1900" dirty="0">
                <a:latin typeface="Gill Sans MT" panose="020B0502020104020203" pitchFamily="34" charset="0"/>
              </a:rPr>
              <a:t>Veröffentlichung von Fotos</a:t>
            </a:r>
          </a:p>
          <a:p>
            <a:pPr algn="r"/>
            <a:endParaRPr lang="de-AT" sz="1900" dirty="0">
              <a:latin typeface="+mj-lt"/>
            </a:endParaRPr>
          </a:p>
        </p:txBody>
      </p:sp>
      <p:sp>
        <p:nvSpPr>
          <p:cNvPr id="4" name="Inhaltsplatzhalter 2">
            <a:extLst>
              <a:ext uri="{FF2B5EF4-FFF2-40B4-BE49-F238E27FC236}">
                <a16:creationId xmlns:a16="http://schemas.microsoft.com/office/drawing/2014/main" id="{08FB5D20-D8CD-4086-98CF-8C7B0E16AD05}"/>
              </a:ext>
            </a:extLst>
          </p:cNvPr>
          <p:cNvSpPr txBox="1">
            <a:spLocks/>
          </p:cNvSpPr>
          <p:nvPr/>
        </p:nvSpPr>
        <p:spPr>
          <a:xfrm>
            <a:off x="653365" y="0"/>
            <a:ext cx="7886700" cy="6438442"/>
          </a:xfrm>
          <a:prstGeom prst="rect">
            <a:avLst/>
          </a:prstGeom>
        </p:spPr>
        <p:txBody>
          <a:bodyPr vert="horz" lIns="91440" tIns="45720" rIns="91440" bIns="45720" rtlCol="0" anchor="ctr">
            <a:normAutofit/>
          </a:bodyPr>
          <a:lstStyle>
            <a:lvl1pPr marL="514350" indent="-514350" algn="l" defTabSz="914400" rtl="0" eaLnBrk="1" latinLnBrk="0" hangingPunct="1">
              <a:lnSpc>
                <a:spcPct val="90000"/>
              </a:lnSpc>
              <a:spcBef>
                <a:spcPts val="1000"/>
              </a:spcBef>
              <a:buClr>
                <a:srgbClr val="F39200"/>
              </a:buClr>
              <a:buFontTx/>
              <a:buBlip>
                <a:blip r:embed="rId3"/>
              </a:buBlip>
              <a:defRPr sz="1800" kern="1200">
                <a:solidFill>
                  <a:srgbClr val="434F55"/>
                </a:solidFill>
                <a:latin typeface="+mj-lt"/>
                <a:ea typeface="+mn-ea"/>
                <a:cs typeface="+mn-cs"/>
              </a:defRPr>
            </a:lvl1pPr>
            <a:lvl2pPr marL="896938" indent="-439738" algn="l" defTabSz="914400" rtl="0" eaLnBrk="1" latinLnBrk="0" hangingPunct="1">
              <a:lnSpc>
                <a:spcPct val="90000"/>
              </a:lnSpc>
              <a:spcBef>
                <a:spcPts val="500"/>
              </a:spcBef>
              <a:buClr>
                <a:srgbClr val="F39200"/>
              </a:buClr>
              <a:buFontTx/>
              <a:buBlip>
                <a:blip r:embed="rId3"/>
              </a:buBlip>
              <a:defRPr sz="1800" kern="1200">
                <a:solidFill>
                  <a:srgbClr val="434F55"/>
                </a:solidFill>
                <a:latin typeface="+mj-lt"/>
                <a:ea typeface="+mn-ea"/>
                <a:cs typeface="+mn-cs"/>
              </a:defRPr>
            </a:lvl2pPr>
            <a:lvl3pPr marL="1371600" indent="-457200" algn="l" defTabSz="914400" rtl="0" eaLnBrk="1" latinLnBrk="0" hangingPunct="1">
              <a:lnSpc>
                <a:spcPct val="90000"/>
              </a:lnSpc>
              <a:spcBef>
                <a:spcPts val="500"/>
              </a:spcBef>
              <a:buClr>
                <a:srgbClr val="F39200"/>
              </a:buClr>
              <a:buFontTx/>
              <a:buBlip>
                <a:blip r:embed="rId3"/>
              </a:buBlip>
              <a:defRPr sz="1800" kern="1200">
                <a:solidFill>
                  <a:srgbClr val="434F55"/>
                </a:solidFill>
                <a:latin typeface="+mj-lt"/>
                <a:ea typeface="+mn-ea"/>
                <a:cs typeface="+mn-cs"/>
              </a:defRPr>
            </a:lvl3pPr>
            <a:lvl4pPr marL="1600200" indent="-228600" algn="l" defTabSz="914400" rtl="0" eaLnBrk="1" latinLnBrk="0" hangingPunct="1">
              <a:lnSpc>
                <a:spcPct val="90000"/>
              </a:lnSpc>
              <a:spcBef>
                <a:spcPts val="500"/>
              </a:spcBef>
              <a:buClr>
                <a:srgbClr val="F39200"/>
              </a:buClr>
              <a:buFontTx/>
              <a:buBlip>
                <a:blip r:embed="rId3"/>
              </a:buBlip>
              <a:defRPr sz="1800" kern="1200">
                <a:solidFill>
                  <a:srgbClr val="434F55"/>
                </a:solidFill>
                <a:latin typeface="+mj-lt"/>
                <a:ea typeface="+mn-ea"/>
                <a:cs typeface="+mn-cs"/>
              </a:defRPr>
            </a:lvl4pPr>
            <a:lvl5pPr marL="2057400" indent="-228600" algn="l" defTabSz="914400" rtl="0" eaLnBrk="1" latinLnBrk="0" hangingPunct="1">
              <a:lnSpc>
                <a:spcPct val="90000"/>
              </a:lnSpc>
              <a:spcBef>
                <a:spcPts val="500"/>
              </a:spcBef>
              <a:buClr>
                <a:srgbClr val="F39200"/>
              </a:buClr>
              <a:buFontTx/>
              <a:buBlip>
                <a:blip r:embed="rId3"/>
              </a:buBlip>
              <a:defRPr sz="1800" kern="1200">
                <a:solidFill>
                  <a:srgbClr val="434F55"/>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457200">
              <a:buFont typeface="Wingdings" panose="05000000000000000000" pitchFamily="2" charset="2"/>
              <a:buChar char="§"/>
            </a:pPr>
            <a:endParaRPr lang="en-US" sz="2000" dirty="0">
              <a:solidFill>
                <a:schemeClr val="tx1"/>
              </a:solidFill>
              <a:latin typeface="Gill Sans MT" panose="020B0502020104020203" pitchFamily="34" charset="0"/>
            </a:endParaRPr>
          </a:p>
          <a:p>
            <a:pPr marL="742950" indent="-457200">
              <a:buFont typeface="Wingdings" panose="05000000000000000000" pitchFamily="2" charset="2"/>
              <a:buChar char="§"/>
            </a:pPr>
            <a:r>
              <a:rPr lang="en-US" sz="2000" dirty="0" err="1">
                <a:solidFill>
                  <a:schemeClr val="tx1"/>
                </a:solidFill>
                <a:latin typeface="Gill Sans MT" panose="020B0502020104020203" pitchFamily="34" charset="0"/>
              </a:rPr>
              <a:t>Achte</a:t>
            </a:r>
            <a:r>
              <a:rPr lang="en-US" sz="2000" dirty="0">
                <a:solidFill>
                  <a:schemeClr val="tx1"/>
                </a:solidFill>
                <a:latin typeface="Gill Sans MT" panose="020B0502020104020203" pitchFamily="34" charset="0"/>
              </a:rPr>
              <a:t> </a:t>
            </a:r>
            <a:r>
              <a:rPr lang="en-US" sz="2000" dirty="0" err="1">
                <a:solidFill>
                  <a:schemeClr val="tx1"/>
                </a:solidFill>
                <a:latin typeface="Gill Sans MT" panose="020B0502020104020203" pitchFamily="34" charset="0"/>
              </a:rPr>
              <a:t>darauf</a:t>
            </a:r>
            <a:r>
              <a:rPr lang="en-US" sz="2000" dirty="0">
                <a:solidFill>
                  <a:schemeClr val="tx1"/>
                </a:solidFill>
                <a:latin typeface="Gill Sans MT" panose="020B0502020104020203" pitchFamily="34" charset="0"/>
              </a:rPr>
              <a:t>, </a:t>
            </a:r>
            <a:r>
              <a:rPr lang="en-US" sz="2000" dirty="0" err="1">
                <a:solidFill>
                  <a:schemeClr val="tx1"/>
                </a:solidFill>
                <a:latin typeface="Gill Sans MT" panose="020B0502020104020203" pitchFamily="34" charset="0"/>
              </a:rPr>
              <a:t>dass</a:t>
            </a:r>
            <a:r>
              <a:rPr lang="en-US" sz="2000" dirty="0">
                <a:solidFill>
                  <a:schemeClr val="tx1"/>
                </a:solidFill>
                <a:latin typeface="Gill Sans MT" panose="020B0502020104020203" pitchFamily="34" charset="0"/>
              </a:rPr>
              <a:t> du </a:t>
            </a:r>
            <a:r>
              <a:rPr lang="en-US" sz="2000" b="1" dirty="0" err="1">
                <a:solidFill>
                  <a:schemeClr val="tx1"/>
                </a:solidFill>
                <a:latin typeface="Gill Sans MT" panose="020B0502020104020203" pitchFamily="34" charset="0"/>
              </a:rPr>
              <a:t>nicht</a:t>
            </a:r>
            <a:r>
              <a:rPr lang="en-US" sz="2000" b="1" dirty="0">
                <a:solidFill>
                  <a:schemeClr val="tx1"/>
                </a:solidFill>
                <a:latin typeface="Gill Sans MT" panose="020B0502020104020203" pitchFamily="34" charset="0"/>
              </a:rPr>
              <a:t> </a:t>
            </a:r>
            <a:r>
              <a:rPr lang="en-US" sz="2000" b="1" dirty="0" err="1">
                <a:solidFill>
                  <a:schemeClr val="tx1"/>
                </a:solidFill>
                <a:latin typeface="Gill Sans MT" panose="020B0502020104020203" pitchFamily="34" charset="0"/>
              </a:rPr>
              <a:t>zu</a:t>
            </a:r>
            <a:r>
              <a:rPr lang="en-US" sz="2000" b="1" dirty="0">
                <a:solidFill>
                  <a:schemeClr val="tx1"/>
                </a:solidFill>
                <a:latin typeface="Gill Sans MT" panose="020B0502020104020203" pitchFamily="34" charset="0"/>
              </a:rPr>
              <a:t> </a:t>
            </a:r>
            <a:r>
              <a:rPr lang="en-US" sz="2000" b="1" dirty="0" err="1">
                <a:solidFill>
                  <a:schemeClr val="tx1"/>
                </a:solidFill>
                <a:latin typeface="Gill Sans MT" panose="020B0502020104020203" pitchFamily="34" charset="0"/>
              </a:rPr>
              <a:t>viel</a:t>
            </a:r>
            <a:r>
              <a:rPr lang="en-US" sz="2000" b="1" dirty="0">
                <a:solidFill>
                  <a:schemeClr val="tx1"/>
                </a:solidFill>
                <a:latin typeface="Gill Sans MT" panose="020B0502020104020203" pitchFamily="34" charset="0"/>
              </a:rPr>
              <a:t> </a:t>
            </a:r>
            <a:r>
              <a:rPr lang="en-US" sz="2000" dirty="0">
                <a:solidFill>
                  <a:schemeClr val="tx1"/>
                </a:solidFill>
                <a:latin typeface="Gill Sans MT" panose="020B0502020104020203" pitchFamily="34" charset="0"/>
              </a:rPr>
              <a:t>von </a:t>
            </a:r>
            <a:r>
              <a:rPr lang="en-US" sz="2000" dirty="0" err="1">
                <a:solidFill>
                  <a:schemeClr val="tx1"/>
                </a:solidFill>
                <a:latin typeface="Gill Sans MT" panose="020B0502020104020203" pitchFamily="34" charset="0"/>
              </a:rPr>
              <a:t>dir</a:t>
            </a:r>
            <a:r>
              <a:rPr lang="en-US" sz="2000" dirty="0">
                <a:solidFill>
                  <a:schemeClr val="tx1"/>
                </a:solidFill>
                <a:latin typeface="Gill Sans MT" panose="020B0502020104020203" pitchFamily="34" charset="0"/>
              </a:rPr>
              <a:t> </a:t>
            </a:r>
            <a:r>
              <a:rPr lang="en-US" sz="2000" dirty="0" err="1">
                <a:solidFill>
                  <a:schemeClr val="tx1"/>
                </a:solidFill>
                <a:latin typeface="Gill Sans MT" panose="020B0502020104020203" pitchFamily="34" charset="0"/>
              </a:rPr>
              <a:t>zeigst</a:t>
            </a:r>
            <a:r>
              <a:rPr lang="en-US" sz="2000" dirty="0">
                <a:solidFill>
                  <a:schemeClr val="tx1"/>
                </a:solidFill>
                <a:latin typeface="Gill Sans MT" panose="020B0502020104020203" pitchFamily="34" charset="0"/>
              </a:rPr>
              <a:t>!</a:t>
            </a:r>
          </a:p>
          <a:p>
            <a:pPr marL="742950" indent="-457200">
              <a:buFont typeface="Wingdings" panose="05000000000000000000" pitchFamily="2" charset="2"/>
              <a:buChar char="§"/>
            </a:pPr>
            <a:r>
              <a:rPr lang="en-US" sz="2000" b="1" dirty="0" err="1">
                <a:solidFill>
                  <a:schemeClr val="tx1"/>
                </a:solidFill>
                <a:latin typeface="Gill Sans MT" panose="020B0502020104020203" pitchFamily="34" charset="0"/>
              </a:rPr>
              <a:t>Frage</a:t>
            </a:r>
            <a:r>
              <a:rPr lang="en-US" sz="2000" dirty="0">
                <a:solidFill>
                  <a:schemeClr val="tx1"/>
                </a:solidFill>
                <a:latin typeface="Gill Sans MT" panose="020B0502020104020203" pitchFamily="34" charset="0"/>
              </a:rPr>
              <a:t> </a:t>
            </a:r>
            <a:r>
              <a:rPr lang="en-US" sz="2000" dirty="0" err="1">
                <a:solidFill>
                  <a:schemeClr val="tx1"/>
                </a:solidFill>
                <a:latin typeface="Gill Sans MT" panose="020B0502020104020203" pitchFamily="34" charset="0"/>
              </a:rPr>
              <a:t>immer</a:t>
            </a:r>
            <a:r>
              <a:rPr lang="en-US" sz="2000" dirty="0">
                <a:solidFill>
                  <a:schemeClr val="tx1"/>
                </a:solidFill>
                <a:latin typeface="Gill Sans MT" panose="020B0502020104020203" pitchFamily="34" charset="0"/>
              </a:rPr>
              <a:t> </a:t>
            </a:r>
            <a:r>
              <a:rPr lang="en-US" sz="2000" b="1" dirty="0">
                <a:solidFill>
                  <a:schemeClr val="tx1"/>
                </a:solidFill>
                <a:latin typeface="Gill Sans MT" panose="020B0502020104020203" pitchFamily="34" charset="0"/>
              </a:rPr>
              <a:t>um </a:t>
            </a:r>
            <a:r>
              <a:rPr lang="en-US" sz="2000" b="1" dirty="0" err="1">
                <a:solidFill>
                  <a:schemeClr val="tx1"/>
                </a:solidFill>
                <a:latin typeface="Gill Sans MT" panose="020B0502020104020203" pitchFamily="34" charset="0"/>
              </a:rPr>
              <a:t>Erlaubnis</a:t>
            </a:r>
            <a:r>
              <a:rPr lang="en-US" sz="2000" dirty="0">
                <a:solidFill>
                  <a:schemeClr val="tx1"/>
                </a:solidFill>
                <a:latin typeface="Gill Sans MT" panose="020B0502020104020203" pitchFamily="34" charset="0"/>
              </a:rPr>
              <a:t>, bevor du </a:t>
            </a:r>
            <a:r>
              <a:rPr lang="en-US" sz="2000" dirty="0" err="1">
                <a:solidFill>
                  <a:schemeClr val="tx1"/>
                </a:solidFill>
                <a:latin typeface="Gill Sans MT" panose="020B0502020104020203" pitchFamily="34" charset="0"/>
              </a:rPr>
              <a:t>ein</a:t>
            </a:r>
            <a:r>
              <a:rPr lang="en-US" sz="2000" dirty="0">
                <a:solidFill>
                  <a:schemeClr val="tx1"/>
                </a:solidFill>
                <a:latin typeface="Gill Sans MT" panose="020B0502020104020203" pitchFamily="34" charset="0"/>
              </a:rPr>
              <a:t> </a:t>
            </a:r>
            <a:r>
              <a:rPr lang="en-US" sz="2000" dirty="0" err="1">
                <a:solidFill>
                  <a:schemeClr val="tx1"/>
                </a:solidFill>
                <a:latin typeface="Gill Sans MT" panose="020B0502020104020203" pitchFamily="34" charset="0"/>
              </a:rPr>
              <a:t>Foto</a:t>
            </a:r>
            <a:r>
              <a:rPr lang="en-US" sz="2000" dirty="0">
                <a:solidFill>
                  <a:schemeClr val="tx1"/>
                </a:solidFill>
                <a:latin typeface="Gill Sans MT" panose="020B0502020104020203" pitchFamily="34" charset="0"/>
              </a:rPr>
              <a:t> von </a:t>
            </a:r>
            <a:r>
              <a:rPr lang="en-US" sz="2000" dirty="0" err="1">
                <a:solidFill>
                  <a:schemeClr val="tx1"/>
                </a:solidFill>
                <a:latin typeface="Gill Sans MT" panose="020B0502020104020203" pitchFamily="34" charset="0"/>
              </a:rPr>
              <a:t>anderen</a:t>
            </a:r>
            <a:r>
              <a:rPr lang="en-US" sz="2000" dirty="0">
                <a:solidFill>
                  <a:schemeClr val="tx1"/>
                </a:solidFill>
                <a:latin typeface="Gill Sans MT" panose="020B0502020104020203" pitchFamily="34" charset="0"/>
              </a:rPr>
              <a:t> </a:t>
            </a:r>
            <a:r>
              <a:rPr lang="en-US" sz="2000" dirty="0" err="1">
                <a:solidFill>
                  <a:schemeClr val="tx1"/>
                </a:solidFill>
                <a:latin typeface="Gill Sans MT" panose="020B0502020104020203" pitchFamily="34" charset="0"/>
              </a:rPr>
              <a:t>postest</a:t>
            </a:r>
            <a:r>
              <a:rPr lang="en-US" sz="2000" dirty="0">
                <a:solidFill>
                  <a:schemeClr val="tx1"/>
                </a:solidFill>
                <a:latin typeface="Gill Sans MT" panose="020B0502020104020203" pitchFamily="34" charset="0"/>
              </a:rPr>
              <a:t>!</a:t>
            </a:r>
          </a:p>
          <a:p>
            <a:pPr marL="742950" indent="-457200">
              <a:buFont typeface="Wingdings" panose="05000000000000000000" pitchFamily="2" charset="2"/>
              <a:buChar char="§"/>
            </a:pPr>
            <a:r>
              <a:rPr lang="en-US" sz="2000" dirty="0" err="1">
                <a:solidFill>
                  <a:schemeClr val="tx1"/>
                </a:solidFill>
                <a:latin typeface="Gill Sans MT" panose="020B0502020104020203" pitchFamily="34" charset="0"/>
              </a:rPr>
              <a:t>Veröffentlichte</a:t>
            </a:r>
            <a:r>
              <a:rPr lang="en-US" sz="2000" dirty="0">
                <a:solidFill>
                  <a:schemeClr val="tx1"/>
                </a:solidFill>
                <a:latin typeface="Gill Sans MT" panose="020B0502020104020203" pitchFamily="34" charset="0"/>
              </a:rPr>
              <a:t> </a:t>
            </a:r>
            <a:r>
              <a:rPr lang="en-US" sz="2000" dirty="0" err="1">
                <a:solidFill>
                  <a:schemeClr val="tx1"/>
                </a:solidFill>
                <a:latin typeface="Gill Sans MT" panose="020B0502020104020203" pitchFamily="34" charset="0"/>
              </a:rPr>
              <a:t>Fotos</a:t>
            </a:r>
            <a:r>
              <a:rPr lang="en-US" sz="2000" dirty="0">
                <a:solidFill>
                  <a:schemeClr val="tx1"/>
                </a:solidFill>
                <a:latin typeface="Gill Sans MT" panose="020B0502020104020203" pitchFamily="34" charset="0"/>
              </a:rPr>
              <a:t> </a:t>
            </a:r>
            <a:r>
              <a:rPr lang="en-US" sz="2000" dirty="0" err="1">
                <a:solidFill>
                  <a:schemeClr val="tx1"/>
                </a:solidFill>
                <a:latin typeface="Gill Sans MT" panose="020B0502020104020203" pitchFamily="34" charset="0"/>
              </a:rPr>
              <a:t>dürfen</a:t>
            </a:r>
            <a:r>
              <a:rPr lang="en-US" sz="2000" dirty="0">
                <a:solidFill>
                  <a:schemeClr val="tx1"/>
                </a:solidFill>
                <a:latin typeface="Gill Sans MT" panose="020B0502020104020203" pitchFamily="34" charset="0"/>
              </a:rPr>
              <a:t> die </a:t>
            </a:r>
            <a:r>
              <a:rPr lang="en-US" sz="2000" dirty="0" err="1">
                <a:solidFill>
                  <a:schemeClr val="tx1"/>
                </a:solidFill>
                <a:latin typeface="Gill Sans MT" panose="020B0502020104020203" pitchFamily="34" charset="0"/>
              </a:rPr>
              <a:t>Abgebildeten</a:t>
            </a:r>
            <a:r>
              <a:rPr lang="en-US" sz="2000" dirty="0">
                <a:solidFill>
                  <a:schemeClr val="tx1"/>
                </a:solidFill>
                <a:latin typeface="Gill Sans MT" panose="020B0502020104020203" pitchFamily="34" charset="0"/>
              </a:rPr>
              <a:t> </a:t>
            </a:r>
            <a:r>
              <a:rPr lang="en-US" sz="2000" b="1" dirty="0" err="1">
                <a:solidFill>
                  <a:schemeClr val="tx1"/>
                </a:solidFill>
                <a:latin typeface="Gill Sans MT" panose="020B0502020104020203" pitchFamily="34" charset="0"/>
              </a:rPr>
              <a:t>nicht</a:t>
            </a:r>
            <a:r>
              <a:rPr lang="en-US" sz="2000" b="1" dirty="0">
                <a:solidFill>
                  <a:schemeClr val="tx1"/>
                </a:solidFill>
                <a:latin typeface="Gill Sans MT" panose="020B0502020104020203" pitchFamily="34" charset="0"/>
              </a:rPr>
              <a:t> “</a:t>
            </a:r>
            <a:r>
              <a:rPr lang="en-US" sz="2000" b="1" dirty="0" err="1">
                <a:solidFill>
                  <a:schemeClr val="tx1"/>
                </a:solidFill>
                <a:latin typeface="Gill Sans MT" panose="020B0502020104020203" pitchFamily="34" charset="0"/>
              </a:rPr>
              <a:t>bloßstellen</a:t>
            </a:r>
            <a:r>
              <a:rPr lang="en-US" sz="2000" b="1" dirty="0">
                <a:solidFill>
                  <a:schemeClr val="tx1"/>
                </a:solidFill>
                <a:latin typeface="Gill Sans MT" panose="020B0502020104020203" pitchFamily="34" charset="0"/>
              </a:rPr>
              <a:t>” </a:t>
            </a:r>
            <a:r>
              <a:rPr lang="en-US" sz="2000" b="1" dirty="0" err="1">
                <a:solidFill>
                  <a:schemeClr val="tx1"/>
                </a:solidFill>
                <a:latin typeface="Gill Sans MT" panose="020B0502020104020203" pitchFamily="34" charset="0"/>
              </a:rPr>
              <a:t>oder</a:t>
            </a:r>
            <a:r>
              <a:rPr lang="en-US" sz="2000" b="1" dirty="0">
                <a:solidFill>
                  <a:schemeClr val="tx1"/>
                </a:solidFill>
                <a:latin typeface="Gill Sans MT" panose="020B0502020104020203" pitchFamily="34" charset="0"/>
              </a:rPr>
              <a:t> “</a:t>
            </a:r>
            <a:r>
              <a:rPr lang="en-US" sz="2000" b="1" dirty="0" err="1">
                <a:solidFill>
                  <a:schemeClr val="tx1"/>
                </a:solidFill>
                <a:latin typeface="Gill Sans MT" panose="020B0502020104020203" pitchFamily="34" charset="0"/>
              </a:rPr>
              <a:t>herabsetzen</a:t>
            </a:r>
            <a:r>
              <a:rPr lang="en-US" sz="2000" b="1" dirty="0">
                <a:solidFill>
                  <a:schemeClr val="tx1"/>
                </a:solidFill>
                <a:latin typeface="Gill Sans MT" panose="020B0502020104020203" pitchFamily="34" charset="0"/>
              </a:rPr>
              <a:t>”</a:t>
            </a:r>
            <a:r>
              <a:rPr lang="en-US" sz="2000" dirty="0">
                <a:solidFill>
                  <a:schemeClr val="tx1"/>
                </a:solidFill>
                <a:latin typeface="Gill Sans MT" panose="020B0502020104020203" pitchFamily="34" charset="0"/>
              </a:rPr>
              <a:t>.</a:t>
            </a:r>
            <a:r>
              <a:rPr lang="en-US" sz="2000" b="1" dirty="0">
                <a:solidFill>
                  <a:schemeClr val="tx1"/>
                </a:solidFill>
                <a:latin typeface="Gill Sans MT" panose="020B0502020104020203" pitchFamily="34" charset="0"/>
              </a:rPr>
              <a:t> </a:t>
            </a:r>
          </a:p>
          <a:p>
            <a:pPr marL="742950" indent="-457200">
              <a:buFont typeface="Wingdings" panose="05000000000000000000" pitchFamily="2" charset="2"/>
              <a:buChar char="§"/>
            </a:pPr>
            <a:r>
              <a:rPr lang="de-AT" sz="2000" dirty="0">
                <a:solidFill>
                  <a:schemeClr val="tx1"/>
                </a:solidFill>
                <a:latin typeface="Gill Sans MT" panose="020B0502020104020203" pitchFamily="34" charset="0"/>
              </a:rPr>
              <a:t>Frage dich: </a:t>
            </a:r>
            <a:r>
              <a:rPr lang="de-AT" sz="2000" b="1" dirty="0">
                <a:solidFill>
                  <a:schemeClr val="tx1"/>
                </a:solidFill>
                <a:latin typeface="Gill Sans MT" panose="020B0502020104020203" pitchFamily="34" charset="0"/>
              </a:rPr>
              <a:t>Möchte ich eine solche Aufnahme auch von mir selbst im Netz haben?</a:t>
            </a:r>
            <a:endParaRPr lang="en-US" sz="2000" b="1" dirty="0">
              <a:solidFill>
                <a:schemeClr val="tx1"/>
              </a:solidFill>
              <a:latin typeface="Gill Sans MT" panose="020B0502020104020203" pitchFamily="34" charset="0"/>
            </a:endParaRPr>
          </a:p>
          <a:p>
            <a:pPr marL="742950" indent="-457200">
              <a:buFont typeface="Wingdings" panose="05000000000000000000" pitchFamily="2" charset="2"/>
              <a:buChar char="§"/>
            </a:pPr>
            <a:r>
              <a:rPr lang="en-US" sz="2000" dirty="0">
                <a:solidFill>
                  <a:schemeClr val="tx1"/>
                </a:solidFill>
                <a:latin typeface="Gill Sans MT" panose="020B0502020104020203" pitchFamily="34" charset="0"/>
              </a:rPr>
              <a:t>Bei </a:t>
            </a:r>
            <a:r>
              <a:rPr lang="en-US" sz="2000" dirty="0" err="1">
                <a:solidFill>
                  <a:schemeClr val="tx1"/>
                </a:solidFill>
                <a:latin typeface="Gill Sans MT" panose="020B0502020104020203" pitchFamily="34" charset="0"/>
              </a:rPr>
              <a:t>nachteiliger</a:t>
            </a:r>
            <a:r>
              <a:rPr lang="en-US" sz="2000" dirty="0">
                <a:solidFill>
                  <a:schemeClr val="tx1"/>
                </a:solidFill>
                <a:latin typeface="Gill Sans MT" panose="020B0502020104020203" pitchFamily="34" charset="0"/>
              </a:rPr>
              <a:t> </a:t>
            </a:r>
            <a:r>
              <a:rPr lang="en-US" sz="2000" dirty="0" err="1">
                <a:solidFill>
                  <a:schemeClr val="tx1"/>
                </a:solidFill>
                <a:latin typeface="Gill Sans MT" panose="020B0502020104020203" pitchFamily="34" charset="0"/>
              </a:rPr>
              <a:t>Darstellung</a:t>
            </a:r>
            <a:r>
              <a:rPr lang="en-US" sz="2000" b="1" dirty="0">
                <a:solidFill>
                  <a:schemeClr val="tx1"/>
                </a:solidFill>
                <a:latin typeface="Gill Sans MT" panose="020B0502020104020203" pitchFamily="34" charset="0"/>
              </a:rPr>
              <a:t> </a:t>
            </a:r>
            <a:r>
              <a:rPr lang="en-US" sz="2000" dirty="0" err="1">
                <a:solidFill>
                  <a:schemeClr val="tx1"/>
                </a:solidFill>
                <a:latin typeface="Gill Sans MT" panose="020B0502020104020203" pitchFamily="34" charset="0"/>
              </a:rPr>
              <a:t>kann</a:t>
            </a:r>
            <a:r>
              <a:rPr lang="en-US" sz="2000" b="1" dirty="0">
                <a:solidFill>
                  <a:schemeClr val="tx1"/>
                </a:solidFill>
                <a:latin typeface="Gill Sans MT" panose="020B0502020104020203" pitchFamily="34" charset="0"/>
              </a:rPr>
              <a:t> </a:t>
            </a:r>
            <a:r>
              <a:rPr lang="en-US" sz="2000" b="1" dirty="0" err="1">
                <a:solidFill>
                  <a:schemeClr val="tx1"/>
                </a:solidFill>
                <a:latin typeface="Gill Sans MT" panose="020B0502020104020203" pitchFamily="34" charset="0"/>
              </a:rPr>
              <a:t>Löschung</a:t>
            </a:r>
            <a:r>
              <a:rPr lang="en-US" sz="2000" b="1" dirty="0">
                <a:solidFill>
                  <a:schemeClr val="tx1"/>
                </a:solidFill>
                <a:latin typeface="Gill Sans MT" panose="020B0502020104020203" pitchFamily="34" charset="0"/>
              </a:rPr>
              <a:t> </a:t>
            </a:r>
            <a:r>
              <a:rPr lang="en-US" sz="2000" b="1" dirty="0" err="1">
                <a:solidFill>
                  <a:schemeClr val="tx1"/>
                </a:solidFill>
                <a:latin typeface="Gill Sans MT" panose="020B0502020104020203" pitchFamily="34" charset="0"/>
              </a:rPr>
              <a:t>verlangt</a:t>
            </a:r>
            <a:r>
              <a:rPr lang="en-US" sz="2000" dirty="0">
                <a:solidFill>
                  <a:schemeClr val="tx1"/>
                </a:solidFill>
                <a:latin typeface="Gill Sans MT" panose="020B0502020104020203" pitchFamily="34" charset="0"/>
              </a:rPr>
              <a:t> </a:t>
            </a:r>
            <a:r>
              <a:rPr lang="en-US" sz="2000" dirty="0" err="1">
                <a:solidFill>
                  <a:schemeClr val="tx1"/>
                </a:solidFill>
                <a:latin typeface="Gill Sans MT" panose="020B0502020104020203" pitchFamily="34" charset="0"/>
              </a:rPr>
              <a:t>werden</a:t>
            </a:r>
            <a:r>
              <a:rPr lang="en-US" sz="2000" dirty="0">
                <a:solidFill>
                  <a:schemeClr val="tx1"/>
                </a:solidFill>
                <a:latin typeface="Gill Sans MT" panose="020B0502020104020203" pitchFamily="34" charset="0"/>
              </a:rPr>
              <a:t>! </a:t>
            </a:r>
          </a:p>
          <a:p>
            <a:pPr marL="742950" indent="-457200">
              <a:buFont typeface="Wingdings" panose="05000000000000000000" pitchFamily="2" charset="2"/>
              <a:buChar char="§"/>
            </a:pPr>
            <a:r>
              <a:rPr lang="en-US" sz="2000" dirty="0" err="1">
                <a:solidFill>
                  <a:schemeClr val="tx1"/>
                </a:solidFill>
                <a:latin typeface="Gill Sans MT" panose="020B0502020104020203" pitchFamily="34" charset="0"/>
              </a:rPr>
              <a:t>Ungewollte</a:t>
            </a:r>
            <a:r>
              <a:rPr lang="en-US" sz="2000" dirty="0">
                <a:solidFill>
                  <a:schemeClr val="tx1"/>
                </a:solidFill>
                <a:latin typeface="Gill Sans MT" panose="020B0502020104020203" pitchFamily="34" charset="0"/>
              </a:rPr>
              <a:t> </a:t>
            </a:r>
            <a:r>
              <a:rPr lang="en-US" sz="2000" dirty="0" err="1">
                <a:solidFill>
                  <a:schemeClr val="tx1"/>
                </a:solidFill>
                <a:latin typeface="Gill Sans MT" panose="020B0502020104020203" pitchFamily="34" charset="0"/>
              </a:rPr>
              <a:t>Bilder</a:t>
            </a:r>
            <a:r>
              <a:rPr lang="en-US" sz="2000" dirty="0">
                <a:solidFill>
                  <a:schemeClr val="tx1"/>
                </a:solidFill>
                <a:latin typeface="Gill Sans MT" panose="020B0502020104020203" pitchFamily="34" charset="0"/>
              </a:rPr>
              <a:t> </a:t>
            </a:r>
            <a:r>
              <a:rPr lang="en-US" sz="2000" dirty="0" err="1">
                <a:solidFill>
                  <a:schemeClr val="tx1"/>
                </a:solidFill>
                <a:latin typeface="Gill Sans MT" panose="020B0502020104020203" pitchFamily="34" charset="0"/>
              </a:rPr>
              <a:t>können</a:t>
            </a:r>
            <a:r>
              <a:rPr lang="en-US" sz="2000" dirty="0">
                <a:solidFill>
                  <a:schemeClr val="tx1"/>
                </a:solidFill>
                <a:latin typeface="Gill Sans MT" panose="020B0502020104020203" pitchFamily="34" charset="0"/>
              </a:rPr>
              <a:t> in </a:t>
            </a:r>
            <a:r>
              <a:rPr lang="en-US" sz="2000" dirty="0" err="1">
                <a:solidFill>
                  <a:schemeClr val="tx1"/>
                </a:solidFill>
                <a:latin typeface="Gill Sans MT" panose="020B0502020104020203" pitchFamily="34" charset="0"/>
              </a:rPr>
              <a:t>sozialen</a:t>
            </a:r>
            <a:r>
              <a:rPr lang="en-US" sz="2000" dirty="0">
                <a:solidFill>
                  <a:schemeClr val="tx1"/>
                </a:solidFill>
                <a:latin typeface="Gill Sans MT" panose="020B0502020104020203" pitchFamily="34" charset="0"/>
              </a:rPr>
              <a:t> </a:t>
            </a:r>
            <a:r>
              <a:rPr lang="en-US" sz="2000" dirty="0" err="1">
                <a:solidFill>
                  <a:schemeClr val="tx1"/>
                </a:solidFill>
                <a:latin typeface="Gill Sans MT" panose="020B0502020104020203" pitchFamily="34" charset="0"/>
              </a:rPr>
              <a:t>Netzwerken</a:t>
            </a:r>
            <a:r>
              <a:rPr lang="en-US" sz="2000" dirty="0">
                <a:solidFill>
                  <a:schemeClr val="tx1"/>
                </a:solidFill>
                <a:latin typeface="Gill Sans MT" panose="020B0502020104020203" pitchFamily="34" charset="0"/>
              </a:rPr>
              <a:t> </a:t>
            </a:r>
            <a:r>
              <a:rPr lang="en-US" sz="2000" b="1" dirty="0" err="1">
                <a:solidFill>
                  <a:schemeClr val="tx1"/>
                </a:solidFill>
                <a:latin typeface="Gill Sans MT" panose="020B0502020104020203" pitchFamily="34" charset="0"/>
              </a:rPr>
              <a:t>gemeldet</a:t>
            </a:r>
            <a:r>
              <a:rPr lang="en-US" sz="2000" dirty="0">
                <a:solidFill>
                  <a:schemeClr val="tx1"/>
                </a:solidFill>
                <a:latin typeface="Gill Sans MT" panose="020B0502020104020203" pitchFamily="34" charset="0"/>
              </a:rPr>
              <a:t> </a:t>
            </a:r>
            <a:r>
              <a:rPr lang="en-US" sz="2000" b="1" dirty="0" err="1">
                <a:solidFill>
                  <a:schemeClr val="tx1"/>
                </a:solidFill>
                <a:latin typeface="Gill Sans MT" panose="020B0502020104020203" pitchFamily="34" charset="0"/>
              </a:rPr>
              <a:t>werden</a:t>
            </a:r>
            <a:r>
              <a:rPr lang="en-US" sz="2000" dirty="0">
                <a:solidFill>
                  <a:schemeClr val="tx1"/>
                </a:solidFill>
                <a:latin typeface="Gill Sans MT" panose="020B0502020104020203" pitchFamily="34" charset="0"/>
              </a:rPr>
              <a:t>.</a:t>
            </a:r>
          </a:p>
        </p:txBody>
      </p:sp>
    </p:spTree>
    <p:extLst>
      <p:ext uri="{BB962C8B-B14F-4D97-AF65-F5344CB8AC3E}">
        <p14:creationId xmlns:p14="http://schemas.microsoft.com/office/powerpoint/2010/main" val="21570476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descr="Ein Bild, das Person, Mann, Brille, tragen enthält.&#10;&#10;Automatisch generierte Beschreibung">
            <a:extLst>
              <a:ext uri="{FF2B5EF4-FFF2-40B4-BE49-F238E27FC236}">
                <a16:creationId xmlns:a16="http://schemas.microsoft.com/office/drawing/2014/main" id="{341389BA-F12B-C840-9755-E2FABB78BC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81000"/>
            <a:ext cx="9144000" cy="6096000"/>
          </a:xfrm>
          <a:prstGeom prst="rect">
            <a:avLst/>
          </a:prstGeom>
        </p:spPr>
      </p:pic>
      <p:sp>
        <p:nvSpPr>
          <p:cNvPr id="8" name="Textfeld 7">
            <a:extLst>
              <a:ext uri="{FF2B5EF4-FFF2-40B4-BE49-F238E27FC236}">
                <a16:creationId xmlns:a16="http://schemas.microsoft.com/office/drawing/2014/main" id="{0E54FC53-3C6E-1A4D-B794-E9E054D59D00}"/>
              </a:ext>
            </a:extLst>
          </p:cNvPr>
          <p:cNvSpPr txBox="1"/>
          <p:nvPr/>
        </p:nvSpPr>
        <p:spPr>
          <a:xfrm>
            <a:off x="6939742" y="6478392"/>
            <a:ext cx="2204258" cy="384721"/>
          </a:xfrm>
          <a:prstGeom prst="rect">
            <a:avLst/>
          </a:prstGeom>
          <a:noFill/>
        </p:spPr>
        <p:txBody>
          <a:bodyPr wrap="none" rtlCol="0">
            <a:spAutoFit/>
          </a:bodyPr>
          <a:lstStyle/>
          <a:p>
            <a:r>
              <a:rPr lang="de-DE" sz="1900" dirty="0">
                <a:latin typeface="Gill Sans MT" panose="020B0502020104020203" pitchFamily="34" charset="0"/>
              </a:rPr>
              <a:t>Wann ist posten ok?</a:t>
            </a:r>
          </a:p>
        </p:txBody>
      </p:sp>
      <p:sp>
        <p:nvSpPr>
          <p:cNvPr id="5" name="Textfeld 4">
            <a:extLst>
              <a:ext uri="{FF2B5EF4-FFF2-40B4-BE49-F238E27FC236}">
                <a16:creationId xmlns:a16="http://schemas.microsoft.com/office/drawing/2014/main" id="{77141392-7A5D-2446-AB7C-5CAC4FE89FA9}"/>
              </a:ext>
            </a:extLst>
          </p:cNvPr>
          <p:cNvSpPr txBox="1"/>
          <p:nvPr/>
        </p:nvSpPr>
        <p:spPr>
          <a:xfrm>
            <a:off x="6866710" y="6128463"/>
            <a:ext cx="2277290" cy="600164"/>
          </a:xfrm>
          <a:prstGeom prst="rect">
            <a:avLst/>
          </a:prstGeom>
          <a:noFill/>
        </p:spPr>
        <p:txBody>
          <a:bodyPr wrap="none" rtlCol="0">
            <a:spAutoFit/>
          </a:bodyPr>
          <a:lstStyle/>
          <a:p>
            <a:r>
              <a:rPr lang="de-AT" sz="1400" dirty="0">
                <a:solidFill>
                  <a:schemeClr val="bg1"/>
                </a:solidFill>
                <a:latin typeface="Gill Sans MT" panose="020B0502020104020203" pitchFamily="34" charset="0"/>
              </a:rPr>
              <a:t>Bild:</a:t>
            </a:r>
            <a:r>
              <a:rPr lang="en" sz="1400" dirty="0">
                <a:solidFill>
                  <a:schemeClr val="bg1"/>
                </a:solidFill>
                <a:latin typeface="Gill Sans MT" panose="020B0502020104020203" pitchFamily="34" charset="0"/>
              </a:rPr>
              <a:t> </a:t>
            </a:r>
            <a:r>
              <a:rPr lang="en" sz="1400" dirty="0">
                <a:solidFill>
                  <a:schemeClr val="bg1"/>
                </a:solidFill>
                <a:latin typeface="Gill Sans MT" panose="020B0502020104020203" pitchFamily="34" charset="0"/>
                <a:hlinkClick r:id="rId4">
                  <a:extLst>
                    <a:ext uri="{A12FA001-AC4F-418D-AE19-62706E023703}">
                      <ahyp:hlinkClr xmlns:ahyp="http://schemas.microsoft.com/office/drawing/2018/hyperlinkcolor" val="tx"/>
                    </a:ext>
                  </a:extLst>
                </a:hlinkClick>
              </a:rPr>
              <a:t>Chris Slupski</a:t>
            </a:r>
            <a:r>
              <a:rPr lang="en" sz="1400" dirty="0">
                <a:solidFill>
                  <a:schemeClr val="bg1"/>
                </a:solidFill>
                <a:latin typeface="Gill Sans MT" panose="020B0502020104020203" pitchFamily="34" charset="0"/>
              </a:rPr>
              <a:t> / Unsplash</a:t>
            </a:r>
          </a:p>
          <a:p>
            <a:endParaRPr lang="de-DE" sz="1900" dirty="0" err="1">
              <a:latin typeface="Gill Sans MT" panose="020B0502020104020203" pitchFamily="34" charset="0"/>
            </a:endParaRPr>
          </a:p>
        </p:txBody>
      </p:sp>
    </p:spTree>
    <p:extLst>
      <p:ext uri="{BB962C8B-B14F-4D97-AF65-F5344CB8AC3E}">
        <p14:creationId xmlns:p14="http://schemas.microsoft.com/office/powerpoint/2010/main" val="29626638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F263ACEB-5860-43C8-BE8B-BDEB6F4FF6DB}"/>
              </a:ext>
            </a:extLst>
          </p:cNvPr>
          <p:cNvSpPr txBox="1"/>
          <p:nvPr/>
        </p:nvSpPr>
        <p:spPr>
          <a:xfrm>
            <a:off x="4067849" y="6473279"/>
            <a:ext cx="4997301" cy="384721"/>
          </a:xfrm>
          <a:prstGeom prst="rect">
            <a:avLst/>
          </a:prstGeom>
          <a:noFill/>
        </p:spPr>
        <p:txBody>
          <a:bodyPr wrap="square" rtlCol="0">
            <a:spAutoFit/>
          </a:bodyPr>
          <a:lstStyle/>
          <a:p>
            <a:pPr algn="r"/>
            <a:r>
              <a:rPr lang="de-AT" sz="1900" dirty="0">
                <a:latin typeface="Gill Sans MT" panose="020B0502020104020203" pitchFamily="34" charset="0"/>
              </a:rPr>
              <a:t>Posten oder nicht posten?</a:t>
            </a:r>
            <a:endParaRPr lang="de-AT" sz="1900" dirty="0">
              <a:latin typeface="+mj-lt"/>
            </a:endParaRPr>
          </a:p>
        </p:txBody>
      </p:sp>
      <p:pic>
        <p:nvPicPr>
          <p:cNvPr id="5" name="Grafik 4" descr="Ein Bild, das Wasser, draußen, fahrend, jung enthält.&#10;&#10;Automatisch generierte Beschreibung">
            <a:extLst>
              <a:ext uri="{FF2B5EF4-FFF2-40B4-BE49-F238E27FC236}">
                <a16:creationId xmlns:a16="http://schemas.microsoft.com/office/drawing/2014/main" id="{74A11E7C-88E8-4A45-BF59-C8FA61D98EB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6473279"/>
          </a:xfrm>
          <a:prstGeom prst="rect">
            <a:avLst/>
          </a:prstGeom>
        </p:spPr>
      </p:pic>
      <p:sp>
        <p:nvSpPr>
          <p:cNvPr id="7" name="Rechteck 6">
            <a:extLst>
              <a:ext uri="{FF2B5EF4-FFF2-40B4-BE49-F238E27FC236}">
                <a16:creationId xmlns:a16="http://schemas.microsoft.com/office/drawing/2014/main" id="{90F43830-B9CC-4F6E-9104-A89B713126E6}"/>
              </a:ext>
            </a:extLst>
          </p:cNvPr>
          <p:cNvSpPr/>
          <p:nvPr/>
        </p:nvSpPr>
        <p:spPr>
          <a:xfrm>
            <a:off x="7478790" y="6165502"/>
            <a:ext cx="1796133" cy="307777"/>
          </a:xfrm>
          <a:prstGeom prst="rect">
            <a:avLst/>
          </a:prstGeom>
        </p:spPr>
        <p:txBody>
          <a:bodyPr wrap="none">
            <a:spAutoFit/>
          </a:bodyPr>
          <a:lstStyle/>
          <a:p>
            <a:r>
              <a:rPr lang="de-AT" sz="1400" dirty="0">
                <a:solidFill>
                  <a:schemeClr val="bg1"/>
                </a:solidFill>
                <a:latin typeface="Gill Sans MT" panose="020B0502020104020203" pitchFamily="34" charset="0"/>
              </a:rPr>
              <a:t>Bild: </a:t>
            </a:r>
            <a:r>
              <a:rPr lang="de-AT" sz="1400" dirty="0">
                <a:solidFill>
                  <a:schemeClr val="bg1"/>
                </a:solidFill>
                <a:latin typeface="Gill Sans MT" panose="020B0502020104020203" pitchFamily="34" charset="0"/>
                <a:hlinkClick r:id="rId4">
                  <a:extLst>
                    <a:ext uri="{A12FA001-AC4F-418D-AE19-62706E023703}">
                      <ahyp:hlinkClr xmlns:ahyp="http://schemas.microsoft.com/office/drawing/2018/hyperlinkcolor" val="tx"/>
                    </a:ext>
                  </a:extLst>
                </a:hlinkClick>
              </a:rPr>
              <a:t>tstapel</a:t>
            </a:r>
            <a:r>
              <a:rPr lang="de-AT" sz="1400" dirty="0">
                <a:solidFill>
                  <a:schemeClr val="bg1"/>
                </a:solidFill>
                <a:latin typeface="Gill Sans MT" panose="020B0502020104020203" pitchFamily="34" charset="0"/>
              </a:rPr>
              <a:t> / </a:t>
            </a:r>
            <a:r>
              <a:rPr lang="de-AT" sz="1400" dirty="0" err="1">
                <a:solidFill>
                  <a:schemeClr val="bg1"/>
                </a:solidFill>
                <a:latin typeface="Gill Sans MT" panose="020B0502020104020203" pitchFamily="34" charset="0"/>
              </a:rPr>
              <a:t>pixabay</a:t>
            </a:r>
            <a:r>
              <a:rPr lang="de-AT" sz="1400" dirty="0">
                <a:solidFill>
                  <a:schemeClr val="bg1"/>
                </a:solidFill>
                <a:latin typeface="Gill Sans MT" panose="020B0502020104020203" pitchFamily="34" charset="0"/>
              </a:rPr>
              <a:t> </a:t>
            </a:r>
          </a:p>
        </p:txBody>
      </p:sp>
    </p:spTree>
    <p:extLst>
      <p:ext uri="{BB962C8B-B14F-4D97-AF65-F5344CB8AC3E}">
        <p14:creationId xmlns:p14="http://schemas.microsoft.com/office/powerpoint/2010/main" val="3654802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F263ACEB-5860-43C8-BE8B-BDEB6F4FF6DB}"/>
              </a:ext>
            </a:extLst>
          </p:cNvPr>
          <p:cNvSpPr txBox="1"/>
          <p:nvPr/>
        </p:nvSpPr>
        <p:spPr>
          <a:xfrm>
            <a:off x="4066650" y="6473279"/>
            <a:ext cx="4997301" cy="384721"/>
          </a:xfrm>
          <a:prstGeom prst="rect">
            <a:avLst/>
          </a:prstGeom>
          <a:noFill/>
        </p:spPr>
        <p:txBody>
          <a:bodyPr wrap="square" rtlCol="0">
            <a:spAutoFit/>
          </a:bodyPr>
          <a:lstStyle/>
          <a:p>
            <a:pPr algn="r"/>
            <a:r>
              <a:rPr lang="de-AT" sz="1900" dirty="0">
                <a:latin typeface="Gill Sans MT" panose="020B0502020104020203" pitchFamily="34" charset="0"/>
              </a:rPr>
              <a:t>Wer darf wen fotografieren?</a:t>
            </a:r>
          </a:p>
        </p:txBody>
      </p:sp>
      <p:pic>
        <p:nvPicPr>
          <p:cNvPr id="3" name="Grafik 2" descr="Ein Bild, das Person, draußen, Himmel, Boden enthält.&#10;&#10;Automatisch generierte Beschreibung">
            <a:extLst>
              <a:ext uri="{FF2B5EF4-FFF2-40B4-BE49-F238E27FC236}">
                <a16:creationId xmlns:a16="http://schemas.microsoft.com/office/drawing/2014/main" id="{8649E1FC-26D5-B24C-8D74-D2679DF721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81000"/>
            <a:ext cx="9144000" cy="6096000"/>
          </a:xfrm>
          <a:prstGeom prst="rect">
            <a:avLst/>
          </a:prstGeom>
        </p:spPr>
      </p:pic>
      <p:sp>
        <p:nvSpPr>
          <p:cNvPr id="2" name="Rechteck 1">
            <a:extLst>
              <a:ext uri="{FF2B5EF4-FFF2-40B4-BE49-F238E27FC236}">
                <a16:creationId xmlns:a16="http://schemas.microsoft.com/office/drawing/2014/main" id="{2114343B-5A5C-44E8-9471-307DC8C903C9}"/>
              </a:ext>
            </a:extLst>
          </p:cNvPr>
          <p:cNvSpPr/>
          <p:nvPr/>
        </p:nvSpPr>
        <p:spPr>
          <a:xfrm>
            <a:off x="7496255" y="6165502"/>
            <a:ext cx="1687770" cy="307777"/>
          </a:xfrm>
          <a:prstGeom prst="rect">
            <a:avLst/>
          </a:prstGeom>
        </p:spPr>
        <p:txBody>
          <a:bodyPr wrap="none">
            <a:spAutoFit/>
          </a:bodyPr>
          <a:lstStyle/>
          <a:p>
            <a:r>
              <a:rPr lang="de-AT" sz="1400" dirty="0">
                <a:solidFill>
                  <a:schemeClr val="bg1"/>
                </a:solidFill>
                <a:latin typeface="Gill Sans MT" panose="020B0502020104020203" pitchFamily="34" charset="0"/>
              </a:rPr>
              <a:t>Bild: saferinternet.at</a:t>
            </a:r>
          </a:p>
        </p:txBody>
      </p:sp>
    </p:spTree>
    <p:extLst>
      <p:ext uri="{BB962C8B-B14F-4D97-AF65-F5344CB8AC3E}">
        <p14:creationId xmlns:p14="http://schemas.microsoft.com/office/powerpoint/2010/main" val="471920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feld 16">
            <a:extLst>
              <a:ext uri="{FF2B5EF4-FFF2-40B4-BE49-F238E27FC236}">
                <a16:creationId xmlns:a16="http://schemas.microsoft.com/office/drawing/2014/main" id="{0B7C8215-3FA3-4ABF-943A-18AFDAA6DC12}"/>
              </a:ext>
            </a:extLst>
          </p:cNvPr>
          <p:cNvSpPr txBox="1"/>
          <p:nvPr/>
        </p:nvSpPr>
        <p:spPr>
          <a:xfrm>
            <a:off x="4146698" y="6438442"/>
            <a:ext cx="4997301" cy="384721"/>
          </a:xfrm>
          <a:prstGeom prst="rect">
            <a:avLst/>
          </a:prstGeom>
          <a:noFill/>
        </p:spPr>
        <p:txBody>
          <a:bodyPr wrap="square" rtlCol="0">
            <a:spAutoFit/>
          </a:bodyPr>
          <a:lstStyle/>
          <a:p>
            <a:pPr algn="r"/>
            <a:r>
              <a:rPr lang="de-AT" sz="1900" dirty="0">
                <a:latin typeface="Gill Sans MT" panose="020B0502020104020203" pitchFamily="34" charset="0"/>
              </a:rPr>
              <a:t>Relevante Themen für SchülerInnen</a:t>
            </a:r>
          </a:p>
        </p:txBody>
      </p:sp>
      <p:pic>
        <p:nvPicPr>
          <p:cNvPr id="5" name="Inhaltsplatzhalter 4" descr="Ein Bild, das Person, drinnen, Laptop, Computer enthält.&#10;&#10;Mit sehr hoher Zuverlässigkeit generierte Beschreibung">
            <a:extLst>
              <a:ext uri="{FF2B5EF4-FFF2-40B4-BE49-F238E27FC236}">
                <a16:creationId xmlns:a16="http://schemas.microsoft.com/office/drawing/2014/main" id="{B657FCEA-BF43-4F67-90B4-1726E7BD4138}"/>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0" y="-45720"/>
            <a:ext cx="9144000" cy="6438442"/>
          </a:xfrm>
        </p:spPr>
      </p:pic>
      <p:sp>
        <p:nvSpPr>
          <p:cNvPr id="2" name="Rechteck 1">
            <a:extLst>
              <a:ext uri="{FF2B5EF4-FFF2-40B4-BE49-F238E27FC236}">
                <a16:creationId xmlns:a16="http://schemas.microsoft.com/office/drawing/2014/main" id="{CAD24BD5-C6BA-4F4B-A4E0-8124CA6C339D}"/>
              </a:ext>
            </a:extLst>
          </p:cNvPr>
          <p:cNvSpPr/>
          <p:nvPr/>
        </p:nvSpPr>
        <p:spPr>
          <a:xfrm>
            <a:off x="7243094" y="6084945"/>
            <a:ext cx="1900905" cy="307777"/>
          </a:xfrm>
          <a:prstGeom prst="rect">
            <a:avLst/>
          </a:prstGeom>
        </p:spPr>
        <p:txBody>
          <a:bodyPr wrap="none">
            <a:spAutoFit/>
          </a:bodyPr>
          <a:lstStyle/>
          <a:p>
            <a:r>
              <a:rPr lang="de-AT" sz="1400" dirty="0">
                <a:solidFill>
                  <a:schemeClr val="bg1"/>
                </a:solidFill>
                <a:latin typeface="Gill Sans MT" panose="020B0502020104020203" pitchFamily="34" charset="0"/>
              </a:rPr>
              <a:t>Bild: </a:t>
            </a:r>
            <a:r>
              <a:rPr lang="de-AT" sz="1400" dirty="0">
                <a:solidFill>
                  <a:schemeClr val="bg1"/>
                </a:solidFill>
                <a:latin typeface="Gill Sans MT" panose="020B0502020104020203" pitchFamily="34" charset="0"/>
                <a:hlinkClick r:id="rId4">
                  <a:extLst>
                    <a:ext uri="{A12FA001-AC4F-418D-AE19-62706E023703}">
                      <ahyp:hlinkClr xmlns:ahyp="http://schemas.microsoft.com/office/drawing/2018/hyperlinkcolor" val="tx"/>
                    </a:ext>
                  </a:extLst>
                </a:hlinkClick>
              </a:rPr>
              <a:t>cherylt23</a:t>
            </a:r>
            <a:r>
              <a:rPr lang="de-AT" sz="1400" dirty="0">
                <a:solidFill>
                  <a:schemeClr val="bg1"/>
                </a:solidFill>
                <a:latin typeface="Gill Sans MT" panose="020B0502020104020203" pitchFamily="34" charset="0"/>
              </a:rPr>
              <a:t> / </a:t>
            </a:r>
            <a:r>
              <a:rPr lang="de-AT" sz="1400" dirty="0" err="1">
                <a:solidFill>
                  <a:schemeClr val="bg1"/>
                </a:solidFill>
                <a:latin typeface="Gill Sans MT" panose="020B0502020104020203" pitchFamily="34" charset="0"/>
              </a:rPr>
              <a:t>pixabay</a:t>
            </a:r>
            <a:endParaRPr lang="de-AT" sz="14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19374989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D86DE3-DFE8-4D33-8745-5E139F9217AB}"/>
              </a:ext>
            </a:extLst>
          </p:cNvPr>
          <p:cNvSpPr>
            <a:spLocks noGrp="1"/>
          </p:cNvSpPr>
          <p:nvPr>
            <p:ph type="title"/>
          </p:nvPr>
        </p:nvSpPr>
        <p:spPr/>
        <p:txBody>
          <a:bodyPr/>
          <a:lstStyle/>
          <a:p>
            <a:endParaRPr lang="de-AT"/>
          </a:p>
        </p:txBody>
      </p:sp>
      <p:pic>
        <p:nvPicPr>
          <p:cNvPr id="7" name="Inhaltsplatzhalter 6" descr="Ein Bild, das Person, Spieler, Sport, draußen enthält.&#10;&#10;Mit sehr hoher Zuverlässigkeit generierte Beschreibung">
            <a:extLst>
              <a:ext uri="{FF2B5EF4-FFF2-40B4-BE49-F238E27FC236}">
                <a16:creationId xmlns:a16="http://schemas.microsoft.com/office/drawing/2014/main" id="{5EB3D140-56F7-42EA-9F09-76834E02F415}"/>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0" y="0"/>
            <a:ext cx="9144000" cy="6399798"/>
          </a:xfrm>
        </p:spPr>
      </p:pic>
      <p:sp>
        <p:nvSpPr>
          <p:cNvPr id="5" name="Textfeld 4">
            <a:extLst>
              <a:ext uri="{FF2B5EF4-FFF2-40B4-BE49-F238E27FC236}">
                <a16:creationId xmlns:a16="http://schemas.microsoft.com/office/drawing/2014/main" id="{5A80DFF5-313C-4D55-90CC-F8849BD2B3A2}"/>
              </a:ext>
            </a:extLst>
          </p:cNvPr>
          <p:cNvSpPr txBox="1"/>
          <p:nvPr/>
        </p:nvSpPr>
        <p:spPr>
          <a:xfrm>
            <a:off x="4146698" y="6438442"/>
            <a:ext cx="4997301" cy="677108"/>
          </a:xfrm>
          <a:prstGeom prst="rect">
            <a:avLst/>
          </a:prstGeom>
          <a:noFill/>
        </p:spPr>
        <p:txBody>
          <a:bodyPr wrap="square" rtlCol="0">
            <a:spAutoFit/>
          </a:bodyPr>
          <a:lstStyle/>
          <a:p>
            <a:pPr algn="r"/>
            <a:r>
              <a:rPr lang="de-AT" sz="1900" dirty="0">
                <a:latin typeface="Gill Sans MT" panose="020B0502020104020203" pitchFamily="34" charset="0"/>
              </a:rPr>
              <a:t>Posten oder nicht posten?</a:t>
            </a:r>
          </a:p>
          <a:p>
            <a:pPr algn="r"/>
            <a:endParaRPr lang="de-AT" sz="1900" dirty="0">
              <a:latin typeface="+mj-lt"/>
            </a:endParaRPr>
          </a:p>
        </p:txBody>
      </p:sp>
      <p:sp>
        <p:nvSpPr>
          <p:cNvPr id="3" name="Rechteck 2">
            <a:extLst>
              <a:ext uri="{FF2B5EF4-FFF2-40B4-BE49-F238E27FC236}">
                <a16:creationId xmlns:a16="http://schemas.microsoft.com/office/drawing/2014/main" id="{1C1AEA1E-1426-4F1D-8699-91F7972C0CD6}"/>
              </a:ext>
            </a:extLst>
          </p:cNvPr>
          <p:cNvSpPr/>
          <p:nvPr/>
        </p:nvSpPr>
        <p:spPr>
          <a:xfrm>
            <a:off x="6645348" y="6092021"/>
            <a:ext cx="2524345" cy="307777"/>
          </a:xfrm>
          <a:prstGeom prst="rect">
            <a:avLst/>
          </a:prstGeom>
        </p:spPr>
        <p:txBody>
          <a:bodyPr wrap="none">
            <a:spAutoFit/>
          </a:bodyPr>
          <a:lstStyle/>
          <a:p>
            <a:r>
              <a:rPr lang="de-AT" sz="1400" dirty="0">
                <a:solidFill>
                  <a:schemeClr val="bg1"/>
                </a:solidFill>
                <a:latin typeface="Gill Sans MT" panose="020B0502020104020203" pitchFamily="34" charset="0"/>
              </a:rPr>
              <a:t>Bild: </a:t>
            </a:r>
            <a:r>
              <a:rPr lang="de-AT" sz="1400" dirty="0">
                <a:solidFill>
                  <a:schemeClr val="bg1"/>
                </a:solidFill>
                <a:latin typeface="Gill Sans MT" panose="020B0502020104020203" pitchFamily="34" charset="0"/>
                <a:hlinkClick r:id="rId4">
                  <a:extLst>
                    <a:ext uri="{A12FA001-AC4F-418D-AE19-62706E023703}">
                      <ahyp:hlinkClr xmlns:ahyp="http://schemas.microsoft.com/office/drawing/2018/hyperlinkcolor" val="tx"/>
                    </a:ext>
                  </a:extLst>
                </a:hlinkClick>
              </a:rPr>
              <a:t>Nicholas Green </a:t>
            </a:r>
            <a:r>
              <a:rPr lang="de-AT" sz="1400" dirty="0">
                <a:solidFill>
                  <a:schemeClr val="bg1"/>
                </a:solidFill>
                <a:latin typeface="Gill Sans MT" panose="020B0502020104020203" pitchFamily="34" charset="0"/>
              </a:rPr>
              <a:t>/ </a:t>
            </a:r>
            <a:r>
              <a:rPr lang="de-AT" sz="1400" dirty="0" err="1">
                <a:solidFill>
                  <a:schemeClr val="bg1"/>
                </a:solidFill>
                <a:latin typeface="Gill Sans MT" panose="020B0502020104020203" pitchFamily="34" charset="0"/>
              </a:rPr>
              <a:t>Unsplash</a:t>
            </a:r>
            <a:r>
              <a:rPr lang="de-AT" sz="1400" dirty="0">
                <a:solidFill>
                  <a:schemeClr val="bg1"/>
                </a:solidFill>
                <a:latin typeface="Gill Sans MT" panose="020B0502020104020203" pitchFamily="34" charset="0"/>
              </a:rPr>
              <a:t> </a:t>
            </a:r>
          </a:p>
        </p:txBody>
      </p:sp>
    </p:spTree>
    <p:extLst>
      <p:ext uri="{BB962C8B-B14F-4D97-AF65-F5344CB8AC3E}">
        <p14:creationId xmlns:p14="http://schemas.microsoft.com/office/powerpoint/2010/main" val="32073383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Ein Bild, das Boden, draußen, Person, Himmel enthält.&#10;&#10;Automatisch generierte Beschreibung">
            <a:extLst>
              <a:ext uri="{FF2B5EF4-FFF2-40B4-BE49-F238E27FC236}">
                <a16:creationId xmlns:a16="http://schemas.microsoft.com/office/drawing/2014/main" id="{07AF1D8D-5FCD-AB4B-912E-522B4583DC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05959"/>
            <a:ext cx="9144000" cy="6097760"/>
          </a:xfrm>
          <a:prstGeom prst="rect">
            <a:avLst/>
          </a:prstGeom>
        </p:spPr>
      </p:pic>
      <p:sp>
        <p:nvSpPr>
          <p:cNvPr id="2" name="Textfeld 1">
            <a:extLst>
              <a:ext uri="{FF2B5EF4-FFF2-40B4-BE49-F238E27FC236}">
                <a16:creationId xmlns:a16="http://schemas.microsoft.com/office/drawing/2014/main" id="{EEA16EE0-10E6-1E42-A91D-9E6D1DC1FB20}"/>
              </a:ext>
            </a:extLst>
          </p:cNvPr>
          <p:cNvSpPr txBox="1"/>
          <p:nvPr/>
        </p:nvSpPr>
        <p:spPr>
          <a:xfrm>
            <a:off x="6994373" y="6095942"/>
            <a:ext cx="2149627" cy="307777"/>
          </a:xfrm>
          <a:prstGeom prst="rect">
            <a:avLst/>
          </a:prstGeom>
          <a:noFill/>
        </p:spPr>
        <p:txBody>
          <a:bodyPr wrap="none" rtlCol="0">
            <a:spAutoFit/>
          </a:bodyPr>
          <a:lstStyle/>
          <a:p>
            <a:r>
              <a:rPr lang="en" sz="1400" dirty="0">
                <a:solidFill>
                  <a:schemeClr val="bg1"/>
                </a:solidFill>
                <a:latin typeface="Gill Sans MT" panose="020B0502020104020203" pitchFamily="34" charset="0"/>
              </a:rPr>
              <a:t>Bild: </a:t>
            </a:r>
            <a:r>
              <a:rPr lang="en" sz="1400" dirty="0">
                <a:solidFill>
                  <a:schemeClr val="bg1"/>
                </a:solidFill>
                <a:latin typeface="Gill Sans MT" panose="020B0502020104020203" pitchFamily="34" charset="0"/>
                <a:hlinkClick r:id="rId4">
                  <a:extLst>
                    <a:ext uri="{A12FA001-AC4F-418D-AE19-62706E023703}">
                      <ahyp:hlinkClr xmlns:ahyp="http://schemas.microsoft.com/office/drawing/2018/hyperlinkcolor" val="tx"/>
                    </a:ext>
                  </a:extLst>
                </a:hlinkClick>
              </a:rPr>
              <a:t>Seth Doyle</a:t>
            </a:r>
            <a:r>
              <a:rPr lang="en" sz="1400" dirty="0">
                <a:solidFill>
                  <a:schemeClr val="bg1"/>
                </a:solidFill>
                <a:latin typeface="Gill Sans MT" panose="020B0502020104020203" pitchFamily="34" charset="0"/>
              </a:rPr>
              <a:t> / Unsplash</a:t>
            </a:r>
          </a:p>
        </p:txBody>
      </p:sp>
      <p:sp>
        <p:nvSpPr>
          <p:cNvPr id="5" name="Textfeld 4">
            <a:extLst>
              <a:ext uri="{FF2B5EF4-FFF2-40B4-BE49-F238E27FC236}">
                <a16:creationId xmlns:a16="http://schemas.microsoft.com/office/drawing/2014/main" id="{73A1EF24-EEF9-448B-9A74-2FFF5EA240D3}"/>
              </a:ext>
            </a:extLst>
          </p:cNvPr>
          <p:cNvSpPr txBox="1"/>
          <p:nvPr/>
        </p:nvSpPr>
        <p:spPr>
          <a:xfrm>
            <a:off x="4146698" y="6438442"/>
            <a:ext cx="4997301" cy="677108"/>
          </a:xfrm>
          <a:prstGeom prst="rect">
            <a:avLst/>
          </a:prstGeom>
          <a:noFill/>
        </p:spPr>
        <p:txBody>
          <a:bodyPr wrap="square" rtlCol="0">
            <a:spAutoFit/>
          </a:bodyPr>
          <a:lstStyle/>
          <a:p>
            <a:pPr algn="r"/>
            <a:r>
              <a:rPr lang="de-AT" sz="1900" dirty="0">
                <a:latin typeface="Gill Sans MT" panose="020B0502020104020203" pitchFamily="34" charset="0"/>
              </a:rPr>
              <a:t>Posten oder nicht posten?</a:t>
            </a:r>
          </a:p>
          <a:p>
            <a:pPr algn="r"/>
            <a:endParaRPr lang="de-AT" sz="1900" dirty="0">
              <a:latin typeface="+mj-lt"/>
            </a:endParaRPr>
          </a:p>
        </p:txBody>
      </p:sp>
    </p:spTree>
    <p:extLst>
      <p:ext uri="{BB962C8B-B14F-4D97-AF65-F5344CB8AC3E}">
        <p14:creationId xmlns:p14="http://schemas.microsoft.com/office/powerpoint/2010/main" val="12777500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Ein Bild, das Person, draußen, Himmel, jung enthält.&#10;&#10;Automatisch generierte Beschreibung">
            <a:extLst>
              <a:ext uri="{FF2B5EF4-FFF2-40B4-BE49-F238E27FC236}">
                <a16:creationId xmlns:a16="http://schemas.microsoft.com/office/drawing/2014/main" id="{8ADA4320-6405-9B46-96F4-FBFB853D25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13268"/>
            <a:ext cx="9144000" cy="6096000"/>
          </a:xfrm>
          <a:prstGeom prst="rect">
            <a:avLst/>
          </a:prstGeom>
        </p:spPr>
      </p:pic>
      <p:sp>
        <p:nvSpPr>
          <p:cNvPr id="5" name="Textfeld 4">
            <a:extLst>
              <a:ext uri="{FF2B5EF4-FFF2-40B4-BE49-F238E27FC236}">
                <a16:creationId xmlns:a16="http://schemas.microsoft.com/office/drawing/2014/main" id="{6BFFAF5B-851B-504F-A257-E54D97ABE954}"/>
              </a:ext>
            </a:extLst>
          </p:cNvPr>
          <p:cNvSpPr txBox="1"/>
          <p:nvPr/>
        </p:nvSpPr>
        <p:spPr>
          <a:xfrm>
            <a:off x="6459628" y="6430703"/>
            <a:ext cx="2761012" cy="384721"/>
          </a:xfrm>
          <a:prstGeom prst="rect">
            <a:avLst/>
          </a:prstGeom>
          <a:noFill/>
        </p:spPr>
        <p:txBody>
          <a:bodyPr wrap="none" rtlCol="0">
            <a:spAutoFit/>
          </a:bodyPr>
          <a:lstStyle/>
          <a:p>
            <a:r>
              <a:rPr lang="de-DE" sz="1900" dirty="0">
                <a:latin typeface="Gill Sans MT" panose="020B0502020104020203" pitchFamily="34" charset="0"/>
              </a:rPr>
              <a:t>Posten oder nicht posten?</a:t>
            </a:r>
          </a:p>
        </p:txBody>
      </p:sp>
      <p:sp>
        <p:nvSpPr>
          <p:cNvPr id="2" name="Textfeld 1">
            <a:extLst>
              <a:ext uri="{FF2B5EF4-FFF2-40B4-BE49-F238E27FC236}">
                <a16:creationId xmlns:a16="http://schemas.microsoft.com/office/drawing/2014/main" id="{7108B618-1FF0-3E40-BD14-396451C1202E}"/>
              </a:ext>
            </a:extLst>
          </p:cNvPr>
          <p:cNvSpPr txBox="1"/>
          <p:nvPr/>
        </p:nvSpPr>
        <p:spPr>
          <a:xfrm>
            <a:off x="6789846" y="6101491"/>
            <a:ext cx="2430794" cy="307777"/>
          </a:xfrm>
          <a:prstGeom prst="rect">
            <a:avLst/>
          </a:prstGeom>
          <a:noFill/>
        </p:spPr>
        <p:txBody>
          <a:bodyPr wrap="none" rtlCol="0">
            <a:spAutoFit/>
          </a:bodyPr>
          <a:lstStyle/>
          <a:p>
            <a:r>
              <a:rPr lang="de-AT" sz="1400" dirty="0">
                <a:solidFill>
                  <a:schemeClr val="bg1"/>
                </a:solidFill>
                <a:latin typeface="Gill Sans MT" panose="020B0502020104020203" pitchFamily="34" charset="0"/>
              </a:rPr>
              <a:t>Bild:</a:t>
            </a:r>
            <a:r>
              <a:rPr lang="en" sz="1400" dirty="0">
                <a:solidFill>
                  <a:schemeClr val="bg1"/>
                </a:solidFill>
                <a:latin typeface="Gill Sans MT" panose="020B0502020104020203" pitchFamily="34" charset="0"/>
              </a:rPr>
              <a:t> </a:t>
            </a:r>
            <a:r>
              <a:rPr lang="en" sz="1400" dirty="0">
                <a:solidFill>
                  <a:schemeClr val="bg1"/>
                </a:solidFill>
                <a:latin typeface="Gill Sans MT" panose="020B0502020104020203" pitchFamily="34" charset="0"/>
                <a:hlinkClick r:id="rId4">
                  <a:extLst>
                    <a:ext uri="{A12FA001-AC4F-418D-AE19-62706E023703}">
                      <ahyp:hlinkClr xmlns:ahyp="http://schemas.microsoft.com/office/drawing/2018/hyperlinkcolor" val="tx"/>
                    </a:ext>
                  </a:extLst>
                </a:hlinkClick>
              </a:rPr>
              <a:t>Austin Loveing</a:t>
            </a:r>
            <a:r>
              <a:rPr lang="en" sz="1400" dirty="0">
                <a:solidFill>
                  <a:schemeClr val="bg1"/>
                </a:solidFill>
                <a:latin typeface="Gill Sans MT" panose="020B0502020104020203" pitchFamily="34" charset="0"/>
              </a:rPr>
              <a:t> / Unsplash</a:t>
            </a:r>
          </a:p>
        </p:txBody>
      </p:sp>
    </p:spTree>
    <p:extLst>
      <p:ext uri="{BB962C8B-B14F-4D97-AF65-F5344CB8AC3E}">
        <p14:creationId xmlns:p14="http://schemas.microsoft.com/office/powerpoint/2010/main" val="12627146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F263ACEB-5860-43C8-BE8B-BDEB6F4FF6DB}"/>
              </a:ext>
            </a:extLst>
          </p:cNvPr>
          <p:cNvSpPr txBox="1"/>
          <p:nvPr/>
        </p:nvSpPr>
        <p:spPr>
          <a:xfrm>
            <a:off x="4079916" y="6446445"/>
            <a:ext cx="4997301" cy="677108"/>
          </a:xfrm>
          <a:prstGeom prst="rect">
            <a:avLst/>
          </a:prstGeom>
          <a:noFill/>
        </p:spPr>
        <p:txBody>
          <a:bodyPr wrap="square" rtlCol="0">
            <a:spAutoFit/>
          </a:bodyPr>
          <a:lstStyle/>
          <a:p>
            <a:pPr algn="r"/>
            <a:r>
              <a:rPr lang="de-AT" sz="1900" dirty="0">
                <a:latin typeface="Gill Sans MT" panose="020B0502020104020203" pitchFamily="34" charset="0"/>
              </a:rPr>
              <a:t>Posten oder nicht posten?</a:t>
            </a:r>
          </a:p>
          <a:p>
            <a:pPr algn="r"/>
            <a:endParaRPr lang="de-AT" sz="1900" dirty="0">
              <a:latin typeface="+mj-lt"/>
            </a:endParaRPr>
          </a:p>
        </p:txBody>
      </p:sp>
      <p:pic>
        <p:nvPicPr>
          <p:cNvPr id="8" name="Grafik 7" descr="Ein Bild, das Person, draußen, Gebäude, Junge enthält.&#10;&#10;Automatisch generierte Beschreibung">
            <a:extLst>
              <a:ext uri="{FF2B5EF4-FFF2-40B4-BE49-F238E27FC236}">
                <a16:creationId xmlns:a16="http://schemas.microsoft.com/office/drawing/2014/main" id="{BC0EA47C-D661-3A44-9529-AF482B4825E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33427" y="-1"/>
            <a:ext cx="6677146" cy="6400145"/>
          </a:xfrm>
          <a:prstGeom prst="rect">
            <a:avLst/>
          </a:prstGeom>
        </p:spPr>
      </p:pic>
      <p:sp>
        <p:nvSpPr>
          <p:cNvPr id="9" name="Rechteck 8">
            <a:extLst>
              <a:ext uri="{FF2B5EF4-FFF2-40B4-BE49-F238E27FC236}">
                <a16:creationId xmlns:a16="http://schemas.microsoft.com/office/drawing/2014/main" id="{D49B77CC-7997-864F-9698-7231D448062F}"/>
              </a:ext>
            </a:extLst>
          </p:cNvPr>
          <p:cNvSpPr/>
          <p:nvPr/>
        </p:nvSpPr>
        <p:spPr>
          <a:xfrm>
            <a:off x="5732869" y="6092368"/>
            <a:ext cx="2270301" cy="307777"/>
          </a:xfrm>
          <a:prstGeom prst="rect">
            <a:avLst/>
          </a:prstGeom>
        </p:spPr>
        <p:txBody>
          <a:bodyPr wrap="none">
            <a:spAutoFit/>
          </a:bodyPr>
          <a:lstStyle/>
          <a:p>
            <a:r>
              <a:rPr lang="de-AT" sz="1400" dirty="0">
                <a:solidFill>
                  <a:schemeClr val="bg1"/>
                </a:solidFill>
                <a:latin typeface="Gill Sans MT" panose="020B0502020104020203" pitchFamily="34" charset="0"/>
              </a:rPr>
              <a:t>Bild:</a:t>
            </a:r>
            <a:r>
              <a:rPr lang="en" sz="1400" dirty="0">
                <a:solidFill>
                  <a:schemeClr val="bg1"/>
                </a:solidFill>
                <a:latin typeface="Gill Sans MT" panose="020B0502020104020203" pitchFamily="34" charset="0"/>
              </a:rPr>
              <a:t> </a:t>
            </a:r>
            <a:r>
              <a:rPr lang="en" sz="1400" dirty="0">
                <a:solidFill>
                  <a:schemeClr val="bg1"/>
                </a:solidFill>
                <a:latin typeface="Gill Sans MT" panose="020B0502020104020203" pitchFamily="34" charset="0"/>
                <a:hlinkClick r:id="rId4">
                  <a:extLst>
                    <a:ext uri="{A12FA001-AC4F-418D-AE19-62706E023703}">
                      <ahyp:hlinkClr xmlns:ahyp="http://schemas.microsoft.com/office/drawing/2018/hyperlinkcolor" val="tx"/>
                    </a:ext>
                  </a:extLst>
                </a:hlinkClick>
              </a:rPr>
              <a:t>Annie Spratt</a:t>
            </a:r>
            <a:r>
              <a:rPr lang="en" sz="1400" dirty="0">
                <a:solidFill>
                  <a:schemeClr val="bg1"/>
                </a:solidFill>
                <a:latin typeface="Gill Sans MT" panose="020B0502020104020203" pitchFamily="34" charset="0"/>
              </a:rPr>
              <a:t> / Unsplash</a:t>
            </a:r>
          </a:p>
        </p:txBody>
      </p:sp>
    </p:spTree>
    <p:extLst>
      <p:ext uri="{BB962C8B-B14F-4D97-AF65-F5344CB8AC3E}">
        <p14:creationId xmlns:p14="http://schemas.microsoft.com/office/powerpoint/2010/main" val="1421379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descr="Ein Bild, das Person, Mann, draußen, fahrend enthält.&#10;&#10;Automatisch generierte Beschreibung">
            <a:extLst>
              <a:ext uri="{FF2B5EF4-FFF2-40B4-BE49-F238E27FC236}">
                <a16:creationId xmlns:a16="http://schemas.microsoft.com/office/drawing/2014/main" id="{CF182EDA-696A-C842-A91E-CED24711026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9144001" cy="6404515"/>
          </a:xfrm>
          <a:prstGeom prst="rect">
            <a:avLst/>
          </a:prstGeom>
        </p:spPr>
      </p:pic>
      <p:sp>
        <p:nvSpPr>
          <p:cNvPr id="8" name="Textfeld 7">
            <a:extLst>
              <a:ext uri="{FF2B5EF4-FFF2-40B4-BE49-F238E27FC236}">
                <a16:creationId xmlns:a16="http://schemas.microsoft.com/office/drawing/2014/main" id="{9A411B0C-7CFC-8442-B629-277F1C805543}"/>
              </a:ext>
            </a:extLst>
          </p:cNvPr>
          <p:cNvSpPr txBox="1"/>
          <p:nvPr/>
        </p:nvSpPr>
        <p:spPr>
          <a:xfrm>
            <a:off x="6062133" y="6451603"/>
            <a:ext cx="2761012" cy="384721"/>
          </a:xfrm>
          <a:prstGeom prst="rect">
            <a:avLst/>
          </a:prstGeom>
          <a:noFill/>
        </p:spPr>
        <p:txBody>
          <a:bodyPr wrap="none" rtlCol="0">
            <a:spAutoFit/>
          </a:bodyPr>
          <a:lstStyle/>
          <a:p>
            <a:r>
              <a:rPr lang="de-DE" sz="1900" dirty="0">
                <a:latin typeface="Gill Sans MT" panose="020B0502020104020203" pitchFamily="34" charset="0"/>
              </a:rPr>
              <a:t>Posten oder nicht posten?</a:t>
            </a:r>
          </a:p>
        </p:txBody>
      </p:sp>
      <p:sp>
        <p:nvSpPr>
          <p:cNvPr id="5" name="Textfeld 4">
            <a:extLst>
              <a:ext uri="{FF2B5EF4-FFF2-40B4-BE49-F238E27FC236}">
                <a16:creationId xmlns:a16="http://schemas.microsoft.com/office/drawing/2014/main" id="{022495F8-45C7-164E-BEF8-6A1575BBA150}"/>
              </a:ext>
            </a:extLst>
          </p:cNvPr>
          <p:cNvSpPr txBox="1"/>
          <p:nvPr/>
        </p:nvSpPr>
        <p:spPr>
          <a:xfrm>
            <a:off x="6716925" y="6096738"/>
            <a:ext cx="2542940" cy="307777"/>
          </a:xfrm>
          <a:prstGeom prst="rect">
            <a:avLst/>
          </a:prstGeom>
          <a:noFill/>
        </p:spPr>
        <p:txBody>
          <a:bodyPr wrap="none" rtlCol="0">
            <a:spAutoFit/>
          </a:bodyPr>
          <a:lstStyle/>
          <a:p>
            <a:r>
              <a:rPr lang="de-AT" sz="1400" dirty="0">
                <a:solidFill>
                  <a:schemeClr val="bg1"/>
                </a:solidFill>
                <a:latin typeface="Gill Sans MT" panose="020B0502020104020203" pitchFamily="34" charset="0"/>
              </a:rPr>
              <a:t>Bild: </a:t>
            </a:r>
            <a:r>
              <a:rPr lang="en" sz="1400" dirty="0">
                <a:solidFill>
                  <a:schemeClr val="bg1"/>
                </a:solidFill>
                <a:latin typeface="Gill Sans MT" panose="020B0502020104020203" pitchFamily="34" charset="0"/>
                <a:hlinkClick r:id="rId4">
                  <a:extLst>
                    <a:ext uri="{A12FA001-AC4F-418D-AE19-62706E023703}">
                      <ahyp:hlinkClr xmlns:ahyp="http://schemas.microsoft.com/office/drawing/2018/hyperlinkcolor" val="tx"/>
                    </a:ext>
                  </a:extLst>
                </a:hlinkClick>
              </a:rPr>
              <a:t>sebastiaan stam</a:t>
            </a:r>
            <a:r>
              <a:rPr lang="en" sz="1400" dirty="0">
                <a:solidFill>
                  <a:schemeClr val="bg1"/>
                </a:solidFill>
                <a:latin typeface="Gill Sans MT" panose="020B0502020104020203" pitchFamily="34" charset="0"/>
              </a:rPr>
              <a:t> / Unsplash</a:t>
            </a:r>
          </a:p>
        </p:txBody>
      </p:sp>
    </p:spTree>
    <p:extLst>
      <p:ext uri="{BB962C8B-B14F-4D97-AF65-F5344CB8AC3E}">
        <p14:creationId xmlns:p14="http://schemas.microsoft.com/office/powerpoint/2010/main" val="9274057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F263ACEB-5860-43C8-BE8B-BDEB6F4FF6DB}"/>
              </a:ext>
            </a:extLst>
          </p:cNvPr>
          <p:cNvSpPr txBox="1"/>
          <p:nvPr/>
        </p:nvSpPr>
        <p:spPr>
          <a:xfrm>
            <a:off x="4146699" y="6397397"/>
            <a:ext cx="4997301" cy="677108"/>
          </a:xfrm>
          <a:prstGeom prst="rect">
            <a:avLst/>
          </a:prstGeom>
          <a:noFill/>
        </p:spPr>
        <p:txBody>
          <a:bodyPr wrap="square" rtlCol="0">
            <a:spAutoFit/>
          </a:bodyPr>
          <a:lstStyle/>
          <a:p>
            <a:pPr algn="r"/>
            <a:r>
              <a:rPr lang="de-AT" sz="1900" dirty="0">
                <a:latin typeface="Gill Sans MT" panose="020B0502020104020203" pitchFamily="34" charset="0"/>
              </a:rPr>
              <a:t>Posten oder nicht posten?</a:t>
            </a:r>
          </a:p>
          <a:p>
            <a:pPr algn="r"/>
            <a:endParaRPr lang="de-AT" sz="1900" dirty="0">
              <a:latin typeface="+mj-lt"/>
            </a:endParaRPr>
          </a:p>
        </p:txBody>
      </p:sp>
      <p:pic>
        <p:nvPicPr>
          <p:cNvPr id="8" name="Grafik 7">
            <a:extLst>
              <a:ext uri="{FF2B5EF4-FFF2-40B4-BE49-F238E27FC236}">
                <a16:creationId xmlns:a16="http://schemas.microsoft.com/office/drawing/2014/main" id="{6FF1E6FD-AF3D-456F-9A17-ECCCCAC3098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346"/>
          <a:stretch/>
        </p:blipFill>
        <p:spPr>
          <a:xfrm>
            <a:off x="0" y="-45719"/>
            <a:ext cx="9144000" cy="6443116"/>
          </a:xfrm>
          <a:prstGeom prst="rect">
            <a:avLst/>
          </a:prstGeom>
        </p:spPr>
      </p:pic>
      <p:sp>
        <p:nvSpPr>
          <p:cNvPr id="2" name="Rechteck 1">
            <a:extLst>
              <a:ext uri="{FF2B5EF4-FFF2-40B4-BE49-F238E27FC236}">
                <a16:creationId xmlns:a16="http://schemas.microsoft.com/office/drawing/2014/main" id="{4FABEDA0-B4CE-4A41-B77A-422C548C89B7}"/>
              </a:ext>
            </a:extLst>
          </p:cNvPr>
          <p:cNvSpPr/>
          <p:nvPr/>
        </p:nvSpPr>
        <p:spPr>
          <a:xfrm>
            <a:off x="0" y="6089620"/>
            <a:ext cx="2543581" cy="307777"/>
          </a:xfrm>
          <a:prstGeom prst="rect">
            <a:avLst/>
          </a:prstGeom>
        </p:spPr>
        <p:txBody>
          <a:bodyPr wrap="none">
            <a:spAutoFit/>
          </a:bodyPr>
          <a:lstStyle/>
          <a:p>
            <a:r>
              <a:rPr lang="de-AT" sz="1400" dirty="0">
                <a:latin typeface="Gill Sans MT" panose="020B0502020104020203" pitchFamily="34" charset="0"/>
              </a:rPr>
              <a:t>Bild: </a:t>
            </a:r>
            <a:r>
              <a:rPr lang="de-AT" sz="1400" dirty="0" err="1">
                <a:latin typeface="Gill Sans MT" panose="020B0502020104020203" pitchFamily="34" charset="0"/>
                <a:hlinkClick r:id="rId4">
                  <a:extLst>
                    <a:ext uri="{A12FA001-AC4F-418D-AE19-62706E023703}">
                      <ahyp:hlinkClr xmlns:ahyp="http://schemas.microsoft.com/office/drawing/2018/hyperlinkcolor" val="tx"/>
                    </a:ext>
                  </a:extLst>
                </a:hlinkClick>
              </a:rPr>
              <a:t>Lasaye</a:t>
            </a:r>
            <a:r>
              <a:rPr lang="de-AT" sz="1400" dirty="0">
                <a:latin typeface="Gill Sans MT" panose="020B0502020104020203" pitchFamily="34" charset="0"/>
                <a:hlinkClick r:id="rId4">
                  <a:extLst>
                    <a:ext uri="{A12FA001-AC4F-418D-AE19-62706E023703}">
                      <ahyp:hlinkClr xmlns:ahyp="http://schemas.microsoft.com/office/drawing/2018/hyperlinkcolor" val="tx"/>
                    </a:ext>
                  </a:extLst>
                </a:hlinkClick>
              </a:rPr>
              <a:t> Hommes</a:t>
            </a:r>
            <a:r>
              <a:rPr lang="de-AT" sz="1400" dirty="0">
                <a:latin typeface="Gill Sans MT" panose="020B0502020104020203" pitchFamily="34" charset="0"/>
              </a:rPr>
              <a:t> / </a:t>
            </a:r>
            <a:r>
              <a:rPr lang="de-AT" sz="1400" dirty="0" err="1">
                <a:latin typeface="Gill Sans MT" panose="020B0502020104020203" pitchFamily="34" charset="0"/>
              </a:rPr>
              <a:t>Unsplash</a:t>
            </a:r>
            <a:endParaRPr lang="de-AT" sz="1400" dirty="0">
              <a:latin typeface="Gill Sans MT" panose="020B0502020104020203" pitchFamily="34" charset="0"/>
            </a:endParaRPr>
          </a:p>
        </p:txBody>
      </p:sp>
    </p:spTree>
    <p:extLst>
      <p:ext uri="{BB962C8B-B14F-4D97-AF65-F5344CB8AC3E}">
        <p14:creationId xmlns:p14="http://schemas.microsoft.com/office/powerpoint/2010/main" val="15983745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F263ACEB-5860-43C8-BE8B-BDEB6F4FF6DB}"/>
              </a:ext>
            </a:extLst>
          </p:cNvPr>
          <p:cNvSpPr txBox="1"/>
          <p:nvPr/>
        </p:nvSpPr>
        <p:spPr>
          <a:xfrm>
            <a:off x="4146699" y="6397396"/>
            <a:ext cx="4997301" cy="677108"/>
          </a:xfrm>
          <a:prstGeom prst="rect">
            <a:avLst/>
          </a:prstGeom>
          <a:noFill/>
        </p:spPr>
        <p:txBody>
          <a:bodyPr wrap="square" rtlCol="0">
            <a:spAutoFit/>
          </a:bodyPr>
          <a:lstStyle/>
          <a:p>
            <a:pPr algn="r"/>
            <a:r>
              <a:rPr lang="de-AT" sz="1900" dirty="0">
                <a:latin typeface="Gill Sans MT" panose="020B0502020104020203" pitchFamily="34" charset="0"/>
              </a:rPr>
              <a:t>Posten oder nicht posten?</a:t>
            </a:r>
          </a:p>
          <a:p>
            <a:pPr algn="r"/>
            <a:endParaRPr lang="de-AT" sz="1900" dirty="0">
              <a:latin typeface="+mj-lt"/>
            </a:endParaRPr>
          </a:p>
        </p:txBody>
      </p:sp>
      <p:pic>
        <p:nvPicPr>
          <p:cNvPr id="5" name="Grafik 4" descr="Ein Bild, das Wasser, Person, draußen, Mann enthält.&#10;&#10;Mit sehr hoher Zuverlässigkeit generierte Beschreibung">
            <a:extLst>
              <a:ext uri="{FF2B5EF4-FFF2-40B4-BE49-F238E27FC236}">
                <a16:creationId xmlns:a16="http://schemas.microsoft.com/office/drawing/2014/main" id="{C2713897-1BED-408A-9547-FAA1FC0491F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41046"/>
            <a:ext cx="9144000" cy="6438442"/>
          </a:xfrm>
          <a:prstGeom prst="rect">
            <a:avLst/>
          </a:prstGeom>
        </p:spPr>
      </p:pic>
      <p:sp>
        <p:nvSpPr>
          <p:cNvPr id="2" name="Rechteck 1">
            <a:extLst>
              <a:ext uri="{FF2B5EF4-FFF2-40B4-BE49-F238E27FC236}">
                <a16:creationId xmlns:a16="http://schemas.microsoft.com/office/drawing/2014/main" id="{640C22FC-E70F-40F2-BB2A-D5F5301A71D3}"/>
              </a:ext>
            </a:extLst>
          </p:cNvPr>
          <p:cNvSpPr/>
          <p:nvPr/>
        </p:nvSpPr>
        <p:spPr>
          <a:xfrm>
            <a:off x="6717691" y="6089619"/>
            <a:ext cx="2511072" cy="307777"/>
          </a:xfrm>
          <a:prstGeom prst="rect">
            <a:avLst/>
          </a:prstGeom>
        </p:spPr>
        <p:txBody>
          <a:bodyPr wrap="none">
            <a:spAutoFit/>
          </a:bodyPr>
          <a:lstStyle/>
          <a:p>
            <a:r>
              <a:rPr lang="de-AT" sz="1400" dirty="0">
                <a:solidFill>
                  <a:schemeClr val="bg1"/>
                </a:solidFill>
                <a:latin typeface="Gill Sans MT" panose="020B0502020104020203" pitchFamily="34" charset="0"/>
              </a:rPr>
              <a:t>Bild: </a:t>
            </a:r>
            <a:r>
              <a:rPr lang="de-AT" sz="1400" dirty="0">
                <a:solidFill>
                  <a:schemeClr val="bg1"/>
                </a:solidFill>
                <a:latin typeface="Gill Sans MT" panose="020B0502020104020203" pitchFamily="34" charset="0"/>
                <a:hlinkClick r:id="rId4">
                  <a:extLst>
                    <a:ext uri="{A12FA001-AC4F-418D-AE19-62706E023703}">
                      <ahyp:hlinkClr xmlns:ahyp="http://schemas.microsoft.com/office/drawing/2018/hyperlinkcolor" val="tx"/>
                    </a:ext>
                  </a:extLst>
                </a:hlinkClick>
              </a:rPr>
              <a:t>Angelo </a:t>
            </a:r>
            <a:r>
              <a:rPr lang="de-AT" sz="1400" dirty="0" err="1">
                <a:solidFill>
                  <a:schemeClr val="bg1"/>
                </a:solidFill>
                <a:latin typeface="Gill Sans MT" panose="020B0502020104020203" pitchFamily="34" charset="0"/>
                <a:hlinkClick r:id="rId4">
                  <a:extLst>
                    <a:ext uri="{A12FA001-AC4F-418D-AE19-62706E023703}">
                      <ahyp:hlinkClr xmlns:ahyp="http://schemas.microsoft.com/office/drawing/2018/hyperlinkcolor" val="tx"/>
                    </a:ext>
                  </a:extLst>
                </a:hlinkClick>
              </a:rPr>
              <a:t>Pantazis</a:t>
            </a:r>
            <a:r>
              <a:rPr lang="de-AT" sz="1400" dirty="0">
                <a:solidFill>
                  <a:schemeClr val="bg1"/>
                </a:solidFill>
                <a:latin typeface="Gill Sans MT" panose="020B0502020104020203" pitchFamily="34" charset="0"/>
              </a:rPr>
              <a:t> / </a:t>
            </a:r>
            <a:r>
              <a:rPr lang="de-AT" sz="1400" dirty="0" err="1">
                <a:solidFill>
                  <a:schemeClr val="bg1"/>
                </a:solidFill>
                <a:latin typeface="Gill Sans MT" panose="020B0502020104020203" pitchFamily="34" charset="0"/>
              </a:rPr>
              <a:t>Unsplash</a:t>
            </a:r>
            <a:endParaRPr lang="de-AT" sz="14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32767042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E4CEBEB5-8B89-4AE6-B889-42897B41D7EF}"/>
              </a:ext>
            </a:extLst>
          </p:cNvPr>
          <p:cNvSpPr txBox="1"/>
          <p:nvPr/>
        </p:nvSpPr>
        <p:spPr>
          <a:xfrm>
            <a:off x="4146699" y="6473278"/>
            <a:ext cx="4997301" cy="384721"/>
          </a:xfrm>
          <a:prstGeom prst="rect">
            <a:avLst/>
          </a:prstGeom>
          <a:noFill/>
        </p:spPr>
        <p:txBody>
          <a:bodyPr wrap="square" rtlCol="0">
            <a:spAutoFit/>
          </a:bodyPr>
          <a:lstStyle/>
          <a:p>
            <a:pPr algn="r"/>
            <a:r>
              <a:rPr lang="de-AT" sz="1900" dirty="0">
                <a:latin typeface="Gill Sans MT" panose="020B0502020104020203" pitchFamily="34" charset="0"/>
              </a:rPr>
              <a:t>Recht am eigenen Bild</a:t>
            </a:r>
            <a:endParaRPr lang="de-AT" sz="1900" dirty="0">
              <a:latin typeface="+mj-lt"/>
            </a:endParaRPr>
          </a:p>
        </p:txBody>
      </p:sp>
      <p:pic>
        <p:nvPicPr>
          <p:cNvPr id="7" name="Grafik 6" descr="Ein Bild, das drinnen, Tisch, Person, Mädchen enthält.&#10;&#10;Automatisch generierte Beschreibung">
            <a:extLst>
              <a:ext uri="{FF2B5EF4-FFF2-40B4-BE49-F238E27FC236}">
                <a16:creationId xmlns:a16="http://schemas.microsoft.com/office/drawing/2014/main" id="{221E5E70-254A-3048-9D1B-6B7AB3BB0D1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51064"/>
            <a:ext cx="9144000" cy="6507153"/>
          </a:xfrm>
          <a:prstGeom prst="rect">
            <a:avLst/>
          </a:prstGeom>
        </p:spPr>
      </p:pic>
      <p:sp>
        <p:nvSpPr>
          <p:cNvPr id="9" name="Textfeld 8">
            <a:extLst>
              <a:ext uri="{FF2B5EF4-FFF2-40B4-BE49-F238E27FC236}">
                <a16:creationId xmlns:a16="http://schemas.microsoft.com/office/drawing/2014/main" id="{05B6BC29-8036-5944-AE4E-7E5E7F18BC85}"/>
              </a:ext>
            </a:extLst>
          </p:cNvPr>
          <p:cNvSpPr txBox="1"/>
          <p:nvPr/>
        </p:nvSpPr>
        <p:spPr>
          <a:xfrm>
            <a:off x="6700767" y="6148312"/>
            <a:ext cx="2443233" cy="307777"/>
          </a:xfrm>
          <a:prstGeom prst="rect">
            <a:avLst/>
          </a:prstGeom>
          <a:noFill/>
        </p:spPr>
        <p:txBody>
          <a:bodyPr wrap="none" rtlCol="0">
            <a:spAutoFit/>
          </a:bodyPr>
          <a:lstStyle/>
          <a:p>
            <a:r>
              <a:rPr lang="de-AT" sz="1400" dirty="0">
                <a:solidFill>
                  <a:schemeClr val="bg1"/>
                </a:solidFill>
                <a:latin typeface="Gill Sans MT" panose="020B0502020104020203" pitchFamily="34" charset="0"/>
              </a:rPr>
              <a:t>Bild: </a:t>
            </a:r>
            <a:r>
              <a:rPr lang="en" sz="1400" dirty="0">
                <a:solidFill>
                  <a:schemeClr val="bg1"/>
                </a:solidFill>
                <a:latin typeface="Gill Sans MT" panose="020B0502020104020203" pitchFamily="34" charset="0"/>
                <a:hlinkClick r:id="rId4">
                  <a:extLst>
                    <a:ext uri="{A12FA001-AC4F-418D-AE19-62706E023703}">
                      <ahyp:hlinkClr xmlns:ahyp="http://schemas.microsoft.com/office/drawing/2018/hyperlinkcolor" val="tx"/>
                    </a:ext>
                  </a:extLst>
                </a:hlinkClick>
              </a:rPr>
              <a:t>Praveen Gupta</a:t>
            </a:r>
            <a:r>
              <a:rPr lang="en" sz="1400" dirty="0">
                <a:solidFill>
                  <a:schemeClr val="bg1"/>
                </a:solidFill>
                <a:latin typeface="Gill Sans MT" panose="020B0502020104020203" pitchFamily="34" charset="0"/>
              </a:rPr>
              <a:t> / Unsplash</a:t>
            </a:r>
          </a:p>
        </p:txBody>
      </p:sp>
    </p:spTree>
    <p:extLst>
      <p:ext uri="{BB962C8B-B14F-4D97-AF65-F5344CB8AC3E}">
        <p14:creationId xmlns:p14="http://schemas.microsoft.com/office/powerpoint/2010/main" val="25609492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E4CEBEB5-8B89-4AE6-B889-42897B41D7EF}"/>
              </a:ext>
            </a:extLst>
          </p:cNvPr>
          <p:cNvSpPr txBox="1"/>
          <p:nvPr/>
        </p:nvSpPr>
        <p:spPr>
          <a:xfrm>
            <a:off x="4146699" y="6473278"/>
            <a:ext cx="4997301" cy="384721"/>
          </a:xfrm>
          <a:prstGeom prst="rect">
            <a:avLst/>
          </a:prstGeom>
          <a:noFill/>
        </p:spPr>
        <p:txBody>
          <a:bodyPr wrap="square" rtlCol="0">
            <a:spAutoFit/>
          </a:bodyPr>
          <a:lstStyle/>
          <a:p>
            <a:pPr algn="r"/>
            <a:r>
              <a:rPr lang="de-AT" sz="1900" dirty="0">
                <a:latin typeface="Gill Sans MT" panose="020B0502020104020203" pitchFamily="34" charset="0"/>
              </a:rPr>
              <a:t>Recht am eigenen Bild</a:t>
            </a:r>
            <a:endParaRPr lang="de-AT" sz="1900" dirty="0">
              <a:latin typeface="+mj-lt"/>
            </a:endParaRPr>
          </a:p>
        </p:txBody>
      </p:sp>
      <p:sp>
        <p:nvSpPr>
          <p:cNvPr id="8" name="Inhaltsplatzhalter 2">
            <a:extLst>
              <a:ext uri="{FF2B5EF4-FFF2-40B4-BE49-F238E27FC236}">
                <a16:creationId xmlns:a16="http://schemas.microsoft.com/office/drawing/2014/main" id="{666811C3-3A0E-4086-8E44-3BCBF6A999CB}"/>
              </a:ext>
            </a:extLst>
          </p:cNvPr>
          <p:cNvSpPr txBox="1">
            <a:spLocks/>
          </p:cNvSpPr>
          <p:nvPr/>
        </p:nvSpPr>
        <p:spPr>
          <a:xfrm>
            <a:off x="653365" y="1207036"/>
            <a:ext cx="7886700" cy="5266242"/>
          </a:xfrm>
          <a:prstGeom prst="rect">
            <a:avLst/>
          </a:prstGeom>
        </p:spPr>
        <p:txBody>
          <a:bodyPr vert="horz" lIns="91440" tIns="45720" rIns="91440" bIns="45720" rtlCol="0" anchor="ctr">
            <a:normAutofit/>
          </a:bodyPr>
          <a:lstStyle>
            <a:lvl1pPr marL="514350" indent="-514350" algn="l" defTabSz="914400" rtl="0" eaLnBrk="1" latinLnBrk="0" hangingPunct="1">
              <a:lnSpc>
                <a:spcPct val="90000"/>
              </a:lnSpc>
              <a:spcBef>
                <a:spcPts val="1000"/>
              </a:spcBef>
              <a:buClr>
                <a:srgbClr val="F39200"/>
              </a:buClr>
              <a:buFontTx/>
              <a:buBlip>
                <a:blip r:embed="rId3"/>
              </a:buBlip>
              <a:defRPr sz="1800" kern="1200">
                <a:solidFill>
                  <a:srgbClr val="434F55"/>
                </a:solidFill>
                <a:latin typeface="+mj-lt"/>
                <a:ea typeface="+mn-ea"/>
                <a:cs typeface="+mn-cs"/>
              </a:defRPr>
            </a:lvl1pPr>
            <a:lvl2pPr marL="896938" indent="-439738" algn="l" defTabSz="914400" rtl="0" eaLnBrk="1" latinLnBrk="0" hangingPunct="1">
              <a:lnSpc>
                <a:spcPct val="90000"/>
              </a:lnSpc>
              <a:spcBef>
                <a:spcPts val="500"/>
              </a:spcBef>
              <a:buClr>
                <a:srgbClr val="F39200"/>
              </a:buClr>
              <a:buFontTx/>
              <a:buBlip>
                <a:blip r:embed="rId3"/>
              </a:buBlip>
              <a:defRPr sz="1800" kern="1200">
                <a:solidFill>
                  <a:srgbClr val="434F55"/>
                </a:solidFill>
                <a:latin typeface="+mj-lt"/>
                <a:ea typeface="+mn-ea"/>
                <a:cs typeface="+mn-cs"/>
              </a:defRPr>
            </a:lvl2pPr>
            <a:lvl3pPr marL="1371600" indent="-457200" algn="l" defTabSz="914400" rtl="0" eaLnBrk="1" latinLnBrk="0" hangingPunct="1">
              <a:lnSpc>
                <a:spcPct val="90000"/>
              </a:lnSpc>
              <a:spcBef>
                <a:spcPts val="500"/>
              </a:spcBef>
              <a:buClr>
                <a:srgbClr val="F39200"/>
              </a:buClr>
              <a:buFontTx/>
              <a:buBlip>
                <a:blip r:embed="rId3"/>
              </a:buBlip>
              <a:defRPr sz="1800" kern="1200">
                <a:solidFill>
                  <a:srgbClr val="434F55"/>
                </a:solidFill>
                <a:latin typeface="+mj-lt"/>
                <a:ea typeface="+mn-ea"/>
                <a:cs typeface="+mn-cs"/>
              </a:defRPr>
            </a:lvl3pPr>
            <a:lvl4pPr marL="1600200" indent="-228600" algn="l" defTabSz="914400" rtl="0" eaLnBrk="1" latinLnBrk="0" hangingPunct="1">
              <a:lnSpc>
                <a:spcPct val="90000"/>
              </a:lnSpc>
              <a:spcBef>
                <a:spcPts val="500"/>
              </a:spcBef>
              <a:buClr>
                <a:srgbClr val="F39200"/>
              </a:buClr>
              <a:buFontTx/>
              <a:buBlip>
                <a:blip r:embed="rId3"/>
              </a:buBlip>
              <a:defRPr sz="1800" kern="1200">
                <a:solidFill>
                  <a:srgbClr val="434F55"/>
                </a:solidFill>
                <a:latin typeface="+mj-lt"/>
                <a:ea typeface="+mn-ea"/>
                <a:cs typeface="+mn-cs"/>
              </a:defRPr>
            </a:lvl4pPr>
            <a:lvl5pPr marL="2057400" indent="-228600" algn="l" defTabSz="914400" rtl="0" eaLnBrk="1" latinLnBrk="0" hangingPunct="1">
              <a:lnSpc>
                <a:spcPct val="90000"/>
              </a:lnSpc>
              <a:spcBef>
                <a:spcPts val="500"/>
              </a:spcBef>
              <a:buClr>
                <a:srgbClr val="F39200"/>
              </a:buClr>
              <a:buFontTx/>
              <a:buBlip>
                <a:blip r:embed="rId3"/>
              </a:buBlip>
              <a:defRPr sz="1800" kern="1200">
                <a:solidFill>
                  <a:srgbClr val="434F55"/>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457200">
              <a:buFont typeface="Wingdings" panose="05000000000000000000" pitchFamily="2" charset="2"/>
              <a:buChar char="§"/>
            </a:pPr>
            <a:r>
              <a:rPr lang="de-AT" sz="2000" dirty="0">
                <a:solidFill>
                  <a:schemeClr val="tx1"/>
                </a:solidFill>
                <a:latin typeface="Gill Sans MT" panose="020B0502020104020203" pitchFamily="34" charset="0"/>
              </a:rPr>
              <a:t>Die Bloßstellung muss allgemein nachvollziehbar sein (z. B. heruntergelassene Hose im Vollrausch) </a:t>
            </a:r>
          </a:p>
          <a:p>
            <a:pPr marL="742950" indent="-457200">
              <a:buFont typeface="Wingdings" panose="05000000000000000000" pitchFamily="2" charset="2"/>
              <a:buChar char="§"/>
            </a:pPr>
            <a:r>
              <a:rPr lang="de-AT" sz="2000" dirty="0">
                <a:solidFill>
                  <a:schemeClr val="tx1"/>
                </a:solidFill>
                <a:latin typeface="Gill Sans MT" panose="020B0502020104020203" pitchFamily="34" charset="0"/>
              </a:rPr>
              <a:t>Frag dich selbst:  Würde ich eine solche Aufnahme von mir im Netz haben wollen?</a:t>
            </a:r>
            <a:endParaRPr lang="en-US" sz="2000" dirty="0">
              <a:solidFill>
                <a:schemeClr val="tx1"/>
              </a:solidFill>
              <a:latin typeface="Gill Sans MT" panose="020B0502020104020203" pitchFamily="34" charset="0"/>
            </a:endParaRPr>
          </a:p>
        </p:txBody>
      </p:sp>
      <p:sp>
        <p:nvSpPr>
          <p:cNvPr id="7" name="Rechteck 6">
            <a:extLst>
              <a:ext uri="{FF2B5EF4-FFF2-40B4-BE49-F238E27FC236}">
                <a16:creationId xmlns:a16="http://schemas.microsoft.com/office/drawing/2014/main" id="{0B551C42-70FC-41AB-8F8E-362F35CBE905}"/>
              </a:ext>
            </a:extLst>
          </p:cNvPr>
          <p:cNvSpPr/>
          <p:nvPr/>
        </p:nvSpPr>
        <p:spPr>
          <a:xfrm>
            <a:off x="786525" y="1329368"/>
            <a:ext cx="7620380" cy="1553053"/>
          </a:xfrm>
          <a:prstGeom prst="rect">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0">
              <a:buNone/>
            </a:pPr>
            <a:r>
              <a:rPr lang="de-AT" sz="2400" b="1" dirty="0">
                <a:solidFill>
                  <a:schemeClr val="tx1"/>
                </a:solidFill>
                <a:latin typeface="Gill Sans MT" panose="020B0502020104020203" pitchFamily="34" charset="0"/>
              </a:rPr>
              <a:t>Recht am eigenen Bild </a:t>
            </a:r>
            <a:r>
              <a:rPr lang="de-AT" sz="2400" dirty="0">
                <a:solidFill>
                  <a:schemeClr val="tx1"/>
                </a:solidFill>
                <a:latin typeface="Gill Sans MT" panose="020B0502020104020203" pitchFamily="34" charset="0"/>
              </a:rPr>
              <a:t>= Veröffentlichte Fotos dürfen die Abgebildeten nicht „bloßstellen“ oder „herabsetzen“ – sonst können diese die Löschung verlangen.  </a:t>
            </a:r>
          </a:p>
        </p:txBody>
      </p:sp>
    </p:spTree>
    <p:extLst>
      <p:ext uri="{BB962C8B-B14F-4D97-AF65-F5344CB8AC3E}">
        <p14:creationId xmlns:p14="http://schemas.microsoft.com/office/powerpoint/2010/main" val="6202435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descr="Ein Bild, das Text, ClipArt, Screenshot enthält.&#10;&#10;Automatisch generierte Beschreibung">
            <a:extLst>
              <a:ext uri="{FF2B5EF4-FFF2-40B4-BE49-F238E27FC236}">
                <a16:creationId xmlns:a16="http://schemas.microsoft.com/office/drawing/2014/main" id="{87459D5A-D63E-4A66-BE21-2B5F233EB582}"/>
              </a:ext>
            </a:extLst>
          </p:cNvPr>
          <p:cNvPicPr>
            <a:picLocks noChangeAspect="1"/>
          </p:cNvPicPr>
          <p:nvPr/>
        </p:nvPicPr>
        <p:blipFill rotWithShape="1">
          <a:blip r:embed="rId3">
            <a:extLst>
              <a:ext uri="{28A0092B-C50C-407E-A947-70E740481C1C}">
                <a14:useLocalDpi xmlns:a14="http://schemas.microsoft.com/office/drawing/2010/main" val="0"/>
              </a:ext>
            </a:extLst>
          </a:blip>
          <a:srcRect l="1349" r="10529"/>
          <a:stretch/>
        </p:blipFill>
        <p:spPr>
          <a:xfrm>
            <a:off x="0" y="0"/>
            <a:ext cx="9144001" cy="6415080"/>
          </a:xfrm>
          <a:prstGeom prst="rect">
            <a:avLst/>
          </a:prstGeom>
        </p:spPr>
      </p:pic>
      <p:sp>
        <p:nvSpPr>
          <p:cNvPr id="6" name="Textfeld 5">
            <a:extLst>
              <a:ext uri="{FF2B5EF4-FFF2-40B4-BE49-F238E27FC236}">
                <a16:creationId xmlns:a16="http://schemas.microsoft.com/office/drawing/2014/main" id="{1744F8EB-BD67-4010-A243-CCA7280E365C}"/>
              </a:ext>
            </a:extLst>
          </p:cNvPr>
          <p:cNvSpPr txBox="1"/>
          <p:nvPr/>
        </p:nvSpPr>
        <p:spPr>
          <a:xfrm>
            <a:off x="4146698" y="6438442"/>
            <a:ext cx="4997301" cy="384721"/>
          </a:xfrm>
          <a:prstGeom prst="rect">
            <a:avLst/>
          </a:prstGeom>
          <a:noFill/>
        </p:spPr>
        <p:txBody>
          <a:bodyPr wrap="square" rtlCol="0">
            <a:spAutoFit/>
          </a:bodyPr>
          <a:lstStyle/>
          <a:p>
            <a:pPr algn="r"/>
            <a:r>
              <a:rPr lang="de-AT" sz="1900" dirty="0">
                <a:latin typeface="Gill Sans MT" panose="020B0502020104020203" pitchFamily="34" charset="0"/>
              </a:rPr>
              <a:t>Urheberrecht</a:t>
            </a:r>
            <a:endParaRPr lang="de-AT" sz="1900" dirty="0">
              <a:latin typeface="+mj-lt"/>
            </a:endParaRPr>
          </a:p>
        </p:txBody>
      </p:sp>
      <p:sp>
        <p:nvSpPr>
          <p:cNvPr id="7" name="Textfeld 6">
            <a:extLst>
              <a:ext uri="{FF2B5EF4-FFF2-40B4-BE49-F238E27FC236}">
                <a16:creationId xmlns:a16="http://schemas.microsoft.com/office/drawing/2014/main" id="{931F7531-AD2D-F74A-AAA6-666EF4DD4076}"/>
              </a:ext>
            </a:extLst>
          </p:cNvPr>
          <p:cNvSpPr txBox="1"/>
          <p:nvPr/>
        </p:nvSpPr>
        <p:spPr>
          <a:xfrm>
            <a:off x="6645348" y="6107303"/>
            <a:ext cx="2504725" cy="307777"/>
          </a:xfrm>
          <a:prstGeom prst="rect">
            <a:avLst/>
          </a:prstGeom>
          <a:noFill/>
        </p:spPr>
        <p:txBody>
          <a:bodyPr wrap="none" rtlCol="0">
            <a:spAutoFit/>
          </a:bodyPr>
          <a:lstStyle/>
          <a:p>
            <a:r>
              <a:rPr lang="de-AT" sz="1400" dirty="0">
                <a:solidFill>
                  <a:schemeClr val="bg1"/>
                </a:solidFill>
                <a:latin typeface="Gill Sans MT" panose="020B0502020104020203" pitchFamily="34" charset="0"/>
              </a:rPr>
              <a:t>Bild: </a:t>
            </a:r>
            <a:r>
              <a:rPr lang="de-AT" sz="1400" dirty="0">
                <a:solidFill>
                  <a:schemeClr val="bg1"/>
                </a:solidFill>
                <a:latin typeface="Gill Sans MT" panose="020B0502020104020203" pitchFamily="34" charset="0"/>
                <a:hlinkClick r:id="rId4">
                  <a:extLst>
                    <a:ext uri="{A12FA001-AC4F-418D-AE19-62706E023703}">
                      <ahyp:hlinkClr xmlns:ahyp="http://schemas.microsoft.com/office/drawing/2018/hyperlinkcolor" val="tx"/>
                    </a:ext>
                  </a:extLst>
                </a:hlinkClick>
              </a:rPr>
              <a:t>mohamed_hassan</a:t>
            </a:r>
            <a:r>
              <a:rPr lang="en" sz="1400" dirty="0">
                <a:solidFill>
                  <a:schemeClr val="bg1"/>
                </a:solidFill>
                <a:latin typeface="Gill Sans MT" panose="020B0502020104020203" pitchFamily="34" charset="0"/>
              </a:rPr>
              <a:t>/ Pixabay</a:t>
            </a:r>
          </a:p>
        </p:txBody>
      </p:sp>
    </p:spTree>
    <p:extLst>
      <p:ext uri="{BB962C8B-B14F-4D97-AF65-F5344CB8AC3E}">
        <p14:creationId xmlns:p14="http://schemas.microsoft.com/office/powerpoint/2010/main" val="1027506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feld 16">
            <a:extLst>
              <a:ext uri="{FF2B5EF4-FFF2-40B4-BE49-F238E27FC236}">
                <a16:creationId xmlns:a16="http://schemas.microsoft.com/office/drawing/2014/main" id="{0B7C8215-3FA3-4ABF-943A-18AFDAA6DC12}"/>
              </a:ext>
            </a:extLst>
          </p:cNvPr>
          <p:cNvSpPr txBox="1"/>
          <p:nvPr/>
        </p:nvSpPr>
        <p:spPr>
          <a:xfrm>
            <a:off x="4146698" y="6438442"/>
            <a:ext cx="4997301" cy="384721"/>
          </a:xfrm>
          <a:prstGeom prst="rect">
            <a:avLst/>
          </a:prstGeom>
          <a:noFill/>
        </p:spPr>
        <p:txBody>
          <a:bodyPr wrap="square" rtlCol="0">
            <a:spAutoFit/>
          </a:bodyPr>
          <a:lstStyle/>
          <a:p>
            <a:pPr algn="r"/>
            <a:r>
              <a:rPr lang="de-AT" sz="1900" dirty="0">
                <a:latin typeface="Gill Sans MT" panose="020B0502020104020203" pitchFamily="34" charset="0"/>
              </a:rPr>
              <a:t>Relevante Themen für SchülerInnen</a:t>
            </a:r>
          </a:p>
        </p:txBody>
      </p:sp>
      <p:sp>
        <p:nvSpPr>
          <p:cNvPr id="21" name="Rechteck 20">
            <a:extLst>
              <a:ext uri="{FF2B5EF4-FFF2-40B4-BE49-F238E27FC236}">
                <a16:creationId xmlns:a16="http://schemas.microsoft.com/office/drawing/2014/main" id="{85EF6242-56E1-4E19-807C-F1C396C406CE}"/>
              </a:ext>
            </a:extLst>
          </p:cNvPr>
          <p:cNvSpPr/>
          <p:nvPr/>
        </p:nvSpPr>
        <p:spPr>
          <a:xfrm>
            <a:off x="667277" y="1190145"/>
            <a:ext cx="3999315" cy="436785"/>
          </a:xfrm>
          <a:prstGeom prst="rect">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b="1" dirty="0">
                <a:solidFill>
                  <a:schemeClr val="tx1"/>
                </a:solidFill>
                <a:latin typeface="Gill Sans MT" panose="020B0502020104020203" pitchFamily="34" charset="0"/>
              </a:rPr>
              <a:t>Online Bekanntschaften</a:t>
            </a:r>
          </a:p>
        </p:txBody>
      </p:sp>
      <p:sp>
        <p:nvSpPr>
          <p:cNvPr id="25" name="Rechteck 24">
            <a:extLst>
              <a:ext uri="{FF2B5EF4-FFF2-40B4-BE49-F238E27FC236}">
                <a16:creationId xmlns:a16="http://schemas.microsoft.com/office/drawing/2014/main" id="{811911CE-A802-4CF9-BB89-003F71744D47}"/>
              </a:ext>
            </a:extLst>
          </p:cNvPr>
          <p:cNvSpPr/>
          <p:nvPr/>
        </p:nvSpPr>
        <p:spPr>
          <a:xfrm>
            <a:off x="4826156" y="1184892"/>
            <a:ext cx="3999315" cy="436785"/>
          </a:xfrm>
          <a:prstGeom prst="rect">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b="1" dirty="0">
                <a:solidFill>
                  <a:schemeClr val="tx1"/>
                </a:solidFill>
                <a:latin typeface="Gill Sans MT" panose="020B0502020104020203" pitchFamily="34" charset="0"/>
              </a:rPr>
              <a:t>Sucht</a:t>
            </a:r>
          </a:p>
        </p:txBody>
      </p:sp>
      <p:sp>
        <p:nvSpPr>
          <p:cNvPr id="26" name="Rechteck 25">
            <a:extLst>
              <a:ext uri="{FF2B5EF4-FFF2-40B4-BE49-F238E27FC236}">
                <a16:creationId xmlns:a16="http://schemas.microsoft.com/office/drawing/2014/main" id="{F57892BB-DAB1-405B-A4E7-8B6F7C7AA51D}"/>
              </a:ext>
            </a:extLst>
          </p:cNvPr>
          <p:cNvSpPr/>
          <p:nvPr/>
        </p:nvSpPr>
        <p:spPr>
          <a:xfrm>
            <a:off x="4826155" y="1867037"/>
            <a:ext cx="3999315" cy="436785"/>
          </a:xfrm>
          <a:prstGeom prst="rect">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b="1" dirty="0">
                <a:solidFill>
                  <a:schemeClr val="tx1"/>
                </a:solidFill>
                <a:latin typeface="Gill Sans MT" panose="020B0502020104020203" pitchFamily="34" charset="0"/>
              </a:rPr>
              <a:t>Sexualität &amp; Internet</a:t>
            </a:r>
          </a:p>
        </p:txBody>
      </p:sp>
      <p:sp>
        <p:nvSpPr>
          <p:cNvPr id="27" name="Rechteck 26">
            <a:extLst>
              <a:ext uri="{FF2B5EF4-FFF2-40B4-BE49-F238E27FC236}">
                <a16:creationId xmlns:a16="http://schemas.microsoft.com/office/drawing/2014/main" id="{CB2495F1-E8B2-4361-BCE6-13E8E3126533}"/>
              </a:ext>
            </a:extLst>
          </p:cNvPr>
          <p:cNvSpPr/>
          <p:nvPr/>
        </p:nvSpPr>
        <p:spPr>
          <a:xfrm>
            <a:off x="667275" y="3133788"/>
            <a:ext cx="3999318" cy="436785"/>
          </a:xfrm>
          <a:prstGeom prst="rect">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b="1" dirty="0">
                <a:solidFill>
                  <a:schemeClr val="tx1"/>
                </a:solidFill>
                <a:latin typeface="Gill Sans MT" panose="020B0502020104020203" pitchFamily="34" charset="0"/>
              </a:rPr>
              <a:t>Urheberrechte, Creative Commons</a:t>
            </a:r>
          </a:p>
        </p:txBody>
      </p:sp>
      <p:sp>
        <p:nvSpPr>
          <p:cNvPr id="28" name="Rechteck 27">
            <a:extLst>
              <a:ext uri="{FF2B5EF4-FFF2-40B4-BE49-F238E27FC236}">
                <a16:creationId xmlns:a16="http://schemas.microsoft.com/office/drawing/2014/main" id="{78EB9185-E7CB-4274-8613-47F4D16C2A72}"/>
              </a:ext>
            </a:extLst>
          </p:cNvPr>
          <p:cNvSpPr/>
          <p:nvPr/>
        </p:nvSpPr>
        <p:spPr>
          <a:xfrm>
            <a:off x="4826156" y="2500412"/>
            <a:ext cx="3999314" cy="436785"/>
          </a:xfrm>
          <a:prstGeom prst="rect">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b="1" dirty="0">
                <a:solidFill>
                  <a:schemeClr val="tx1"/>
                </a:solidFill>
                <a:latin typeface="Gill Sans MT" panose="020B0502020104020203" pitchFamily="34" charset="0"/>
              </a:rPr>
              <a:t>Computer &amp; Handy schützen</a:t>
            </a:r>
          </a:p>
        </p:txBody>
      </p:sp>
      <p:sp>
        <p:nvSpPr>
          <p:cNvPr id="29" name="Rechteck 28">
            <a:extLst>
              <a:ext uri="{FF2B5EF4-FFF2-40B4-BE49-F238E27FC236}">
                <a16:creationId xmlns:a16="http://schemas.microsoft.com/office/drawing/2014/main" id="{F295E442-3586-4E82-A9B5-4250CDFBF845}"/>
              </a:ext>
            </a:extLst>
          </p:cNvPr>
          <p:cNvSpPr/>
          <p:nvPr/>
        </p:nvSpPr>
        <p:spPr>
          <a:xfrm>
            <a:off x="667275" y="3807402"/>
            <a:ext cx="3999317" cy="436785"/>
          </a:xfrm>
          <a:prstGeom prst="rect">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b="1" dirty="0">
                <a:solidFill>
                  <a:schemeClr val="tx1"/>
                </a:solidFill>
                <a:latin typeface="Gill Sans MT" panose="020B0502020104020203" pitchFamily="34" charset="0"/>
              </a:rPr>
              <a:t>Recht am eigenen Bild</a:t>
            </a:r>
          </a:p>
        </p:txBody>
      </p:sp>
      <p:sp>
        <p:nvSpPr>
          <p:cNvPr id="30" name="Rechteck 29">
            <a:extLst>
              <a:ext uri="{FF2B5EF4-FFF2-40B4-BE49-F238E27FC236}">
                <a16:creationId xmlns:a16="http://schemas.microsoft.com/office/drawing/2014/main" id="{810B5041-6F9E-45DE-94AC-844F20201DB5}"/>
              </a:ext>
            </a:extLst>
          </p:cNvPr>
          <p:cNvSpPr/>
          <p:nvPr/>
        </p:nvSpPr>
        <p:spPr>
          <a:xfrm>
            <a:off x="4826156" y="3174026"/>
            <a:ext cx="3999314" cy="436785"/>
          </a:xfrm>
          <a:prstGeom prst="rect">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b="1" dirty="0">
                <a:solidFill>
                  <a:schemeClr val="tx1"/>
                </a:solidFill>
                <a:latin typeface="Gill Sans MT" panose="020B0502020104020203" pitchFamily="34" charset="0"/>
              </a:rPr>
              <a:t>Umgang mit Passwörtern</a:t>
            </a:r>
          </a:p>
        </p:txBody>
      </p:sp>
      <p:sp>
        <p:nvSpPr>
          <p:cNvPr id="32" name="Rechteck 31">
            <a:extLst>
              <a:ext uri="{FF2B5EF4-FFF2-40B4-BE49-F238E27FC236}">
                <a16:creationId xmlns:a16="http://schemas.microsoft.com/office/drawing/2014/main" id="{C95BBACF-8809-49BE-9020-901EAF11B05F}"/>
              </a:ext>
            </a:extLst>
          </p:cNvPr>
          <p:cNvSpPr/>
          <p:nvPr/>
        </p:nvSpPr>
        <p:spPr>
          <a:xfrm>
            <a:off x="4829788" y="3846325"/>
            <a:ext cx="3995682" cy="436785"/>
          </a:xfrm>
          <a:prstGeom prst="rect">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b="1" dirty="0">
                <a:solidFill>
                  <a:schemeClr val="tx1"/>
                </a:solidFill>
                <a:latin typeface="Gill Sans MT" panose="020B0502020104020203" pitchFamily="34" charset="0"/>
              </a:rPr>
              <a:t>Cyber-Mobbing, Belästigung</a:t>
            </a:r>
          </a:p>
        </p:txBody>
      </p:sp>
      <p:sp>
        <p:nvSpPr>
          <p:cNvPr id="33" name="Rechteck 32">
            <a:extLst>
              <a:ext uri="{FF2B5EF4-FFF2-40B4-BE49-F238E27FC236}">
                <a16:creationId xmlns:a16="http://schemas.microsoft.com/office/drawing/2014/main" id="{D792BE10-4B11-46DD-B574-BE3C3BAA9197}"/>
              </a:ext>
            </a:extLst>
          </p:cNvPr>
          <p:cNvSpPr/>
          <p:nvPr/>
        </p:nvSpPr>
        <p:spPr>
          <a:xfrm>
            <a:off x="670907" y="5153315"/>
            <a:ext cx="3995684" cy="436785"/>
          </a:xfrm>
          <a:prstGeom prst="rect">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b="1" dirty="0">
                <a:solidFill>
                  <a:schemeClr val="tx1"/>
                </a:solidFill>
                <a:latin typeface="Gill Sans MT" panose="020B0502020104020203" pitchFamily="34" charset="0"/>
              </a:rPr>
              <a:t>Umgang mit Internetquellen</a:t>
            </a:r>
          </a:p>
        </p:txBody>
      </p:sp>
      <p:sp>
        <p:nvSpPr>
          <p:cNvPr id="34" name="Rechteck 33">
            <a:extLst>
              <a:ext uri="{FF2B5EF4-FFF2-40B4-BE49-F238E27FC236}">
                <a16:creationId xmlns:a16="http://schemas.microsoft.com/office/drawing/2014/main" id="{87D9F5BF-4009-47AD-BAF9-9CC52AFDED81}"/>
              </a:ext>
            </a:extLst>
          </p:cNvPr>
          <p:cNvSpPr/>
          <p:nvPr/>
        </p:nvSpPr>
        <p:spPr>
          <a:xfrm>
            <a:off x="4829788" y="4519939"/>
            <a:ext cx="3995682" cy="436785"/>
          </a:xfrm>
          <a:prstGeom prst="rect">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b="1" dirty="0">
                <a:solidFill>
                  <a:schemeClr val="tx1"/>
                </a:solidFill>
                <a:latin typeface="Gill Sans MT" panose="020B0502020104020203" pitchFamily="34" charset="0"/>
              </a:rPr>
              <a:t>Kostenfalle &amp; Internetbetrug</a:t>
            </a:r>
          </a:p>
        </p:txBody>
      </p:sp>
      <p:sp>
        <p:nvSpPr>
          <p:cNvPr id="35" name="Rechteck 34">
            <a:extLst>
              <a:ext uri="{FF2B5EF4-FFF2-40B4-BE49-F238E27FC236}">
                <a16:creationId xmlns:a16="http://schemas.microsoft.com/office/drawing/2014/main" id="{54926385-E3EE-483A-A3C3-FB485A08C2FA}"/>
              </a:ext>
            </a:extLst>
          </p:cNvPr>
          <p:cNvSpPr/>
          <p:nvPr/>
        </p:nvSpPr>
        <p:spPr>
          <a:xfrm>
            <a:off x="667275" y="1863759"/>
            <a:ext cx="3999317" cy="436785"/>
          </a:xfrm>
          <a:prstGeom prst="rect">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b="1" dirty="0">
                <a:solidFill>
                  <a:schemeClr val="tx1"/>
                </a:solidFill>
                <a:latin typeface="Gill Sans MT" panose="020B0502020104020203" pitchFamily="34" charset="0"/>
              </a:rPr>
              <a:t>Schutz der Privatsphäre</a:t>
            </a:r>
          </a:p>
        </p:txBody>
      </p:sp>
      <p:sp>
        <p:nvSpPr>
          <p:cNvPr id="36" name="Rechteck 35">
            <a:extLst>
              <a:ext uri="{FF2B5EF4-FFF2-40B4-BE49-F238E27FC236}">
                <a16:creationId xmlns:a16="http://schemas.microsoft.com/office/drawing/2014/main" id="{32805650-347C-4424-9582-7CEC6FB3803D}"/>
              </a:ext>
            </a:extLst>
          </p:cNvPr>
          <p:cNvSpPr/>
          <p:nvPr/>
        </p:nvSpPr>
        <p:spPr>
          <a:xfrm>
            <a:off x="667274" y="2490752"/>
            <a:ext cx="3999318" cy="436785"/>
          </a:xfrm>
          <a:prstGeom prst="rect">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b="1" dirty="0">
                <a:solidFill>
                  <a:schemeClr val="tx1"/>
                </a:solidFill>
                <a:latin typeface="Gill Sans MT" panose="020B0502020104020203" pitchFamily="34" charset="0"/>
              </a:rPr>
              <a:t>Angstmachende Inhalte</a:t>
            </a:r>
          </a:p>
        </p:txBody>
      </p:sp>
      <p:sp>
        <p:nvSpPr>
          <p:cNvPr id="39" name="Rechteck 38">
            <a:extLst>
              <a:ext uri="{FF2B5EF4-FFF2-40B4-BE49-F238E27FC236}">
                <a16:creationId xmlns:a16="http://schemas.microsoft.com/office/drawing/2014/main" id="{E303630D-9A42-4CD9-99CE-117EC7F98A0C}"/>
              </a:ext>
            </a:extLst>
          </p:cNvPr>
          <p:cNvSpPr/>
          <p:nvPr/>
        </p:nvSpPr>
        <p:spPr>
          <a:xfrm>
            <a:off x="667274" y="4479700"/>
            <a:ext cx="3999317" cy="436785"/>
          </a:xfrm>
          <a:prstGeom prst="rect">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b="1" dirty="0">
                <a:solidFill>
                  <a:schemeClr val="tx1"/>
                </a:solidFill>
                <a:latin typeface="Gill Sans MT" panose="020B0502020104020203" pitchFamily="34" charset="0"/>
              </a:rPr>
              <a:t>Apps</a:t>
            </a:r>
          </a:p>
        </p:txBody>
      </p:sp>
    </p:spTree>
    <p:extLst>
      <p:ext uri="{BB962C8B-B14F-4D97-AF65-F5344CB8AC3E}">
        <p14:creationId xmlns:p14="http://schemas.microsoft.com/office/powerpoint/2010/main" val="9765975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1744F8EB-BD67-4010-A243-CCA7280E365C}"/>
              </a:ext>
            </a:extLst>
          </p:cNvPr>
          <p:cNvSpPr txBox="1"/>
          <p:nvPr/>
        </p:nvSpPr>
        <p:spPr>
          <a:xfrm>
            <a:off x="4146698" y="6438442"/>
            <a:ext cx="4997301" cy="384721"/>
          </a:xfrm>
          <a:prstGeom prst="rect">
            <a:avLst/>
          </a:prstGeom>
          <a:noFill/>
        </p:spPr>
        <p:txBody>
          <a:bodyPr wrap="square" rtlCol="0">
            <a:spAutoFit/>
          </a:bodyPr>
          <a:lstStyle/>
          <a:p>
            <a:pPr algn="r"/>
            <a:r>
              <a:rPr lang="de-AT" sz="1900" dirty="0">
                <a:latin typeface="Gill Sans MT" panose="020B0502020104020203" pitchFamily="34" charset="0"/>
              </a:rPr>
              <a:t>Urheberrecht</a:t>
            </a:r>
            <a:endParaRPr lang="de-AT" sz="1900" dirty="0">
              <a:latin typeface="+mj-lt"/>
            </a:endParaRPr>
          </a:p>
        </p:txBody>
      </p:sp>
      <p:sp>
        <p:nvSpPr>
          <p:cNvPr id="7" name="Inhaltsplatzhalter 2">
            <a:extLst>
              <a:ext uri="{FF2B5EF4-FFF2-40B4-BE49-F238E27FC236}">
                <a16:creationId xmlns:a16="http://schemas.microsoft.com/office/drawing/2014/main" id="{6113DA6B-AFF0-43DC-8F75-239B88E08CC3}"/>
              </a:ext>
            </a:extLst>
          </p:cNvPr>
          <p:cNvSpPr txBox="1">
            <a:spLocks/>
          </p:cNvSpPr>
          <p:nvPr/>
        </p:nvSpPr>
        <p:spPr>
          <a:xfrm>
            <a:off x="653365" y="2152150"/>
            <a:ext cx="7886700" cy="4263164"/>
          </a:xfrm>
          <a:prstGeom prst="rect">
            <a:avLst/>
          </a:prstGeom>
        </p:spPr>
        <p:txBody>
          <a:bodyPr vert="horz" lIns="91440" tIns="45720" rIns="91440" bIns="45720" rtlCol="0" anchor="ctr">
            <a:normAutofit/>
          </a:bodyPr>
          <a:lstStyle>
            <a:lvl1pPr marL="514350" indent="-514350" algn="l" defTabSz="914400" rtl="0" eaLnBrk="1" latinLnBrk="0" hangingPunct="1">
              <a:lnSpc>
                <a:spcPct val="90000"/>
              </a:lnSpc>
              <a:spcBef>
                <a:spcPts val="1000"/>
              </a:spcBef>
              <a:buClr>
                <a:srgbClr val="F39200"/>
              </a:buClr>
              <a:buFontTx/>
              <a:buBlip>
                <a:blip r:embed="rId3"/>
              </a:buBlip>
              <a:defRPr sz="1800" kern="1200">
                <a:solidFill>
                  <a:srgbClr val="434F55"/>
                </a:solidFill>
                <a:latin typeface="+mj-lt"/>
                <a:ea typeface="+mn-ea"/>
                <a:cs typeface="+mn-cs"/>
              </a:defRPr>
            </a:lvl1pPr>
            <a:lvl2pPr marL="896938" indent="-439738" algn="l" defTabSz="914400" rtl="0" eaLnBrk="1" latinLnBrk="0" hangingPunct="1">
              <a:lnSpc>
                <a:spcPct val="90000"/>
              </a:lnSpc>
              <a:spcBef>
                <a:spcPts val="500"/>
              </a:spcBef>
              <a:buClr>
                <a:srgbClr val="F39200"/>
              </a:buClr>
              <a:buFontTx/>
              <a:buBlip>
                <a:blip r:embed="rId3"/>
              </a:buBlip>
              <a:defRPr sz="1800" kern="1200">
                <a:solidFill>
                  <a:srgbClr val="434F55"/>
                </a:solidFill>
                <a:latin typeface="+mj-lt"/>
                <a:ea typeface="+mn-ea"/>
                <a:cs typeface="+mn-cs"/>
              </a:defRPr>
            </a:lvl2pPr>
            <a:lvl3pPr marL="1371600" indent="-457200" algn="l" defTabSz="914400" rtl="0" eaLnBrk="1" latinLnBrk="0" hangingPunct="1">
              <a:lnSpc>
                <a:spcPct val="90000"/>
              </a:lnSpc>
              <a:spcBef>
                <a:spcPts val="500"/>
              </a:spcBef>
              <a:buClr>
                <a:srgbClr val="F39200"/>
              </a:buClr>
              <a:buFontTx/>
              <a:buBlip>
                <a:blip r:embed="rId3"/>
              </a:buBlip>
              <a:defRPr sz="1800" kern="1200">
                <a:solidFill>
                  <a:srgbClr val="434F55"/>
                </a:solidFill>
                <a:latin typeface="+mj-lt"/>
                <a:ea typeface="+mn-ea"/>
                <a:cs typeface="+mn-cs"/>
              </a:defRPr>
            </a:lvl3pPr>
            <a:lvl4pPr marL="1600200" indent="-228600" algn="l" defTabSz="914400" rtl="0" eaLnBrk="1" latinLnBrk="0" hangingPunct="1">
              <a:lnSpc>
                <a:spcPct val="90000"/>
              </a:lnSpc>
              <a:spcBef>
                <a:spcPts val="500"/>
              </a:spcBef>
              <a:buClr>
                <a:srgbClr val="F39200"/>
              </a:buClr>
              <a:buFontTx/>
              <a:buBlip>
                <a:blip r:embed="rId3"/>
              </a:buBlip>
              <a:defRPr sz="1800" kern="1200">
                <a:solidFill>
                  <a:srgbClr val="434F55"/>
                </a:solidFill>
                <a:latin typeface="+mj-lt"/>
                <a:ea typeface="+mn-ea"/>
                <a:cs typeface="+mn-cs"/>
              </a:defRPr>
            </a:lvl4pPr>
            <a:lvl5pPr marL="2057400" indent="-228600" algn="l" defTabSz="914400" rtl="0" eaLnBrk="1" latinLnBrk="0" hangingPunct="1">
              <a:lnSpc>
                <a:spcPct val="90000"/>
              </a:lnSpc>
              <a:spcBef>
                <a:spcPts val="500"/>
              </a:spcBef>
              <a:buClr>
                <a:srgbClr val="F39200"/>
              </a:buClr>
              <a:buFontTx/>
              <a:buBlip>
                <a:blip r:embed="rId3"/>
              </a:buBlip>
              <a:defRPr sz="1800" kern="1200">
                <a:solidFill>
                  <a:srgbClr val="434F55"/>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de-AT" dirty="0">
                <a:solidFill>
                  <a:schemeClr val="tx1"/>
                </a:solidFill>
                <a:latin typeface="Gill Sans MT" panose="020B0502020104020203" pitchFamily="34" charset="0"/>
              </a:rPr>
              <a:t>Willst du fremde Fotos, Grafiken oder Videos im Internet veröffentlichen, brauchst du dafür die Zustimmung des Rechtinhabers. </a:t>
            </a:r>
          </a:p>
          <a:p>
            <a:pPr>
              <a:buFont typeface="Wingdings" panose="05000000000000000000" pitchFamily="2" charset="2"/>
              <a:buChar char="§"/>
            </a:pPr>
            <a:r>
              <a:rPr lang="de-AT" dirty="0">
                <a:solidFill>
                  <a:schemeClr val="tx1"/>
                </a:solidFill>
                <a:latin typeface="Gill Sans MT" panose="020B0502020104020203" pitchFamily="34" charset="0"/>
              </a:rPr>
              <a:t>Frage immer vor dem Posten beim Urheber/bei der Urheberin nach, ob das in Ordnung geht! </a:t>
            </a:r>
          </a:p>
          <a:p>
            <a:pPr>
              <a:buFont typeface="Wingdings" panose="05000000000000000000" pitchFamily="2" charset="2"/>
              <a:buChar char="§"/>
            </a:pPr>
            <a:r>
              <a:rPr lang="de-AT" dirty="0">
                <a:solidFill>
                  <a:schemeClr val="tx1"/>
                </a:solidFill>
                <a:latin typeface="Gill Sans MT" panose="020B0502020104020203" pitchFamily="34" charset="0"/>
              </a:rPr>
              <a:t>Bilder mit einer Creative Commons-Lizenz darfst du unter bestimmten Bedingungen kostenlos verwenden. </a:t>
            </a:r>
          </a:p>
          <a:p>
            <a:pPr>
              <a:buFont typeface="Wingdings" panose="05000000000000000000" pitchFamily="2" charset="2"/>
              <a:buChar char="§"/>
            </a:pPr>
            <a:r>
              <a:rPr lang="de-AT" dirty="0">
                <a:solidFill>
                  <a:schemeClr val="tx1"/>
                </a:solidFill>
                <a:latin typeface="Gill Sans MT" panose="020B0502020104020203" pitchFamily="34" charset="0"/>
              </a:rPr>
              <a:t>Urheberrechtliche Inhalte darfst du auch dann nicht posten, wenn du ein © darunter setzt. </a:t>
            </a:r>
          </a:p>
          <a:p>
            <a:pPr marL="0" indent="0">
              <a:buNone/>
            </a:pPr>
            <a:endParaRPr lang="de-AT" dirty="0">
              <a:solidFill>
                <a:schemeClr val="tx1"/>
              </a:solidFill>
              <a:latin typeface="Gill Sans MT" panose="020B0502020104020203" pitchFamily="34" charset="0"/>
            </a:endParaRPr>
          </a:p>
        </p:txBody>
      </p:sp>
      <p:sp>
        <p:nvSpPr>
          <p:cNvPr id="8" name="Rechteck 7">
            <a:extLst>
              <a:ext uri="{FF2B5EF4-FFF2-40B4-BE49-F238E27FC236}">
                <a16:creationId xmlns:a16="http://schemas.microsoft.com/office/drawing/2014/main" id="{C2EB7E3F-F86A-47FF-9B36-45AC568BE209}"/>
              </a:ext>
            </a:extLst>
          </p:cNvPr>
          <p:cNvSpPr/>
          <p:nvPr/>
        </p:nvSpPr>
        <p:spPr>
          <a:xfrm>
            <a:off x="870255" y="903067"/>
            <a:ext cx="7620380" cy="1553053"/>
          </a:xfrm>
          <a:prstGeom prst="rect">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sz="2400" b="1" dirty="0">
                <a:solidFill>
                  <a:schemeClr val="tx1"/>
                </a:solidFill>
                <a:latin typeface="Gill Sans MT" panose="020B0502020104020203" pitchFamily="34" charset="0"/>
              </a:rPr>
              <a:t>Urheberrecht = </a:t>
            </a:r>
            <a:r>
              <a:rPr lang="de-DE" sz="2400" dirty="0">
                <a:solidFill>
                  <a:schemeClr val="tx1"/>
                </a:solidFill>
                <a:latin typeface="Gill Sans MT" panose="020B0502020104020203" pitchFamily="34" charset="0"/>
              </a:rPr>
              <a:t>Recht, über die eigenen schöpferischen Leistungen, Kunstwerke o. Ä. allein zu verfügen</a:t>
            </a:r>
            <a:endParaRPr lang="de-AT" sz="2400" dirty="0">
              <a:solidFill>
                <a:schemeClr val="tx1"/>
              </a:solidFill>
              <a:latin typeface="Gill Sans MT" panose="020B0502020104020203" pitchFamily="34" charset="0"/>
            </a:endParaRPr>
          </a:p>
        </p:txBody>
      </p:sp>
    </p:spTree>
    <p:extLst>
      <p:ext uri="{BB962C8B-B14F-4D97-AF65-F5344CB8AC3E}">
        <p14:creationId xmlns:p14="http://schemas.microsoft.com/office/powerpoint/2010/main" val="34923398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4EB6AD38-91A4-4A19-BB3D-693095A73EB5}"/>
              </a:ext>
            </a:extLst>
          </p:cNvPr>
          <p:cNvSpPr txBox="1"/>
          <p:nvPr/>
        </p:nvSpPr>
        <p:spPr>
          <a:xfrm>
            <a:off x="4146698" y="6438442"/>
            <a:ext cx="4997301" cy="384721"/>
          </a:xfrm>
          <a:prstGeom prst="rect">
            <a:avLst/>
          </a:prstGeom>
          <a:noFill/>
        </p:spPr>
        <p:txBody>
          <a:bodyPr wrap="square" rtlCol="0">
            <a:spAutoFit/>
          </a:bodyPr>
          <a:lstStyle/>
          <a:p>
            <a:pPr algn="r"/>
            <a:r>
              <a:rPr lang="de-AT" sz="1900" dirty="0">
                <a:latin typeface="Gill Sans MT" panose="020B0502020104020203" pitchFamily="34" charset="0"/>
              </a:rPr>
              <a:t>Creative Commons</a:t>
            </a:r>
          </a:p>
        </p:txBody>
      </p:sp>
      <p:pic>
        <p:nvPicPr>
          <p:cNvPr id="9" name="Grafik 8">
            <a:extLst>
              <a:ext uri="{FF2B5EF4-FFF2-40B4-BE49-F238E27FC236}">
                <a16:creationId xmlns:a16="http://schemas.microsoft.com/office/drawing/2014/main" id="{9BC717F2-A1A4-479C-96A7-ADD1A13A9A2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28467" y="2225572"/>
            <a:ext cx="7887065" cy="1881962"/>
          </a:xfrm>
          <a:prstGeom prst="rect">
            <a:avLst/>
          </a:prstGeom>
        </p:spPr>
      </p:pic>
    </p:spTree>
    <p:extLst>
      <p:ext uri="{BB962C8B-B14F-4D97-AF65-F5344CB8AC3E}">
        <p14:creationId xmlns:p14="http://schemas.microsoft.com/office/powerpoint/2010/main" val="15787218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4EB6AD38-91A4-4A19-BB3D-693095A73EB5}"/>
              </a:ext>
            </a:extLst>
          </p:cNvPr>
          <p:cNvSpPr txBox="1"/>
          <p:nvPr/>
        </p:nvSpPr>
        <p:spPr>
          <a:xfrm>
            <a:off x="4146698" y="6438442"/>
            <a:ext cx="4997301" cy="384721"/>
          </a:xfrm>
          <a:prstGeom prst="rect">
            <a:avLst/>
          </a:prstGeom>
          <a:noFill/>
        </p:spPr>
        <p:txBody>
          <a:bodyPr wrap="square" rtlCol="0">
            <a:spAutoFit/>
          </a:bodyPr>
          <a:lstStyle/>
          <a:p>
            <a:pPr algn="r"/>
            <a:r>
              <a:rPr lang="de-AT" sz="1900" dirty="0">
                <a:latin typeface="Gill Sans MT" panose="020B0502020104020203" pitchFamily="34" charset="0"/>
              </a:rPr>
              <a:t>Creative Commons</a:t>
            </a:r>
          </a:p>
        </p:txBody>
      </p:sp>
      <p:pic>
        <p:nvPicPr>
          <p:cNvPr id="4" name="Grafik 3" descr="Ein Bild, das ClipArt enthält.&#10;&#10;Mit hoher Zuverlässigkeit generierte Beschreibung">
            <a:extLst>
              <a:ext uri="{FF2B5EF4-FFF2-40B4-BE49-F238E27FC236}">
                <a16:creationId xmlns:a16="http://schemas.microsoft.com/office/drawing/2014/main" id="{2FEE5374-7FAA-4415-8741-DE78376BC78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12045" y="283258"/>
            <a:ext cx="3838568" cy="1343024"/>
          </a:xfrm>
          <a:prstGeom prst="rect">
            <a:avLst/>
          </a:prstGeom>
        </p:spPr>
      </p:pic>
      <p:pic>
        <p:nvPicPr>
          <p:cNvPr id="6" name="Grafik 5" descr="Ein Bild, das ClipArt enthält.&#10;&#10;Mit sehr hoher Zuverlässigkeit generierte Beschreibung">
            <a:extLst>
              <a:ext uri="{FF2B5EF4-FFF2-40B4-BE49-F238E27FC236}">
                <a16:creationId xmlns:a16="http://schemas.microsoft.com/office/drawing/2014/main" id="{51B3AAC8-FE4A-44FD-90A9-3CF5B264770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509054" y="1870076"/>
            <a:ext cx="3838575" cy="1343025"/>
          </a:xfrm>
          <a:prstGeom prst="rect">
            <a:avLst/>
          </a:prstGeom>
        </p:spPr>
      </p:pic>
      <p:pic>
        <p:nvPicPr>
          <p:cNvPr id="11" name="Grafik 10" descr="Ein Bild, das ClipArt enthält.&#10;&#10;Mit sehr hoher Zuverlässigkeit generierte Beschreibung">
            <a:extLst>
              <a:ext uri="{FF2B5EF4-FFF2-40B4-BE49-F238E27FC236}">
                <a16:creationId xmlns:a16="http://schemas.microsoft.com/office/drawing/2014/main" id="{651441C0-DFAF-4CCA-88D6-540D8289EE7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509054" y="4925242"/>
            <a:ext cx="3838571" cy="1343025"/>
          </a:xfrm>
          <a:prstGeom prst="rect">
            <a:avLst/>
          </a:prstGeom>
        </p:spPr>
      </p:pic>
      <p:pic>
        <p:nvPicPr>
          <p:cNvPr id="13" name="Grafik 12" descr="Ein Bild, das ClipArt enthält.&#10;&#10;Mit sehr hoher Zuverlässigkeit generierte Beschreibung">
            <a:extLst>
              <a:ext uri="{FF2B5EF4-FFF2-40B4-BE49-F238E27FC236}">
                <a16:creationId xmlns:a16="http://schemas.microsoft.com/office/drawing/2014/main" id="{EF3E822C-49E1-4283-A2D0-3955079E418C}"/>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509054" y="3357345"/>
            <a:ext cx="3838571" cy="1343025"/>
          </a:xfrm>
          <a:prstGeom prst="rect">
            <a:avLst/>
          </a:prstGeom>
        </p:spPr>
      </p:pic>
    </p:spTree>
    <p:extLst>
      <p:ext uri="{BB962C8B-B14F-4D97-AF65-F5344CB8AC3E}">
        <p14:creationId xmlns:p14="http://schemas.microsoft.com/office/powerpoint/2010/main" val="23818326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D826E8D8-8351-43C9-8E42-F85162C13BE4}"/>
              </a:ext>
            </a:extLst>
          </p:cNvPr>
          <p:cNvSpPr txBox="1"/>
          <p:nvPr/>
        </p:nvSpPr>
        <p:spPr>
          <a:xfrm>
            <a:off x="4146698" y="6438442"/>
            <a:ext cx="4997301" cy="384721"/>
          </a:xfrm>
          <a:prstGeom prst="rect">
            <a:avLst/>
          </a:prstGeom>
          <a:noFill/>
        </p:spPr>
        <p:txBody>
          <a:bodyPr wrap="square" rtlCol="0">
            <a:spAutoFit/>
          </a:bodyPr>
          <a:lstStyle/>
          <a:p>
            <a:pPr algn="r"/>
            <a:r>
              <a:rPr lang="de-AT" sz="1900" dirty="0">
                <a:latin typeface="Gill Sans MT" panose="020B0502020104020203" pitchFamily="34" charset="0"/>
              </a:rPr>
              <a:t>Streaming</a:t>
            </a:r>
            <a:endParaRPr lang="de-AT" sz="1900" dirty="0">
              <a:latin typeface="+mj-lt"/>
            </a:endParaRPr>
          </a:p>
        </p:txBody>
      </p:sp>
      <p:pic>
        <p:nvPicPr>
          <p:cNvPr id="8" name="Grafik 7" descr="Ein Bild, das Person, Essen, drinnen, haltend enthält.&#10;&#10;Automatisch generierte Beschreibung">
            <a:extLst>
              <a:ext uri="{FF2B5EF4-FFF2-40B4-BE49-F238E27FC236}">
                <a16:creationId xmlns:a16="http://schemas.microsoft.com/office/drawing/2014/main" id="{F50F8E53-50A0-0149-BC40-119CF9BFC4B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96335"/>
            <a:ext cx="9144000" cy="6096000"/>
          </a:xfrm>
          <a:prstGeom prst="rect">
            <a:avLst/>
          </a:prstGeom>
        </p:spPr>
      </p:pic>
      <p:sp>
        <p:nvSpPr>
          <p:cNvPr id="9" name="Textfeld 8">
            <a:extLst>
              <a:ext uri="{FF2B5EF4-FFF2-40B4-BE49-F238E27FC236}">
                <a16:creationId xmlns:a16="http://schemas.microsoft.com/office/drawing/2014/main" id="{F6BAB422-B3AE-A945-B7CF-CE6D401BC722}"/>
              </a:ext>
            </a:extLst>
          </p:cNvPr>
          <p:cNvSpPr txBox="1"/>
          <p:nvPr/>
        </p:nvSpPr>
        <p:spPr>
          <a:xfrm>
            <a:off x="6539569" y="6084558"/>
            <a:ext cx="2604431" cy="307777"/>
          </a:xfrm>
          <a:prstGeom prst="rect">
            <a:avLst/>
          </a:prstGeom>
          <a:noFill/>
        </p:spPr>
        <p:txBody>
          <a:bodyPr wrap="none" rtlCol="0">
            <a:spAutoFit/>
          </a:bodyPr>
          <a:lstStyle/>
          <a:p>
            <a:r>
              <a:rPr lang="de-AT" sz="1400" dirty="0">
                <a:solidFill>
                  <a:schemeClr val="bg1"/>
                </a:solidFill>
                <a:latin typeface="Gill Sans MT" panose="020B0502020104020203" pitchFamily="34" charset="0"/>
              </a:rPr>
              <a:t>Bild: </a:t>
            </a:r>
            <a:r>
              <a:rPr lang="en" sz="1400" dirty="0">
                <a:solidFill>
                  <a:schemeClr val="bg1"/>
                </a:solidFill>
                <a:latin typeface="Gill Sans MT" panose="020B0502020104020203" pitchFamily="34" charset="0"/>
                <a:hlinkClick r:id="rId4">
                  <a:extLst>
                    <a:ext uri="{A12FA001-AC4F-418D-AE19-62706E023703}">
                      <ahyp:hlinkClr xmlns:ahyp="http://schemas.microsoft.com/office/drawing/2018/hyperlinkcolor" val="tx"/>
                    </a:ext>
                  </a:extLst>
                </a:hlinkClick>
              </a:rPr>
              <a:t>JESHOOTS.COM</a:t>
            </a:r>
            <a:r>
              <a:rPr lang="en" sz="1400" dirty="0">
                <a:solidFill>
                  <a:schemeClr val="bg1"/>
                </a:solidFill>
                <a:latin typeface="Gill Sans MT" panose="020B0502020104020203" pitchFamily="34" charset="0"/>
              </a:rPr>
              <a:t> / Unsplash</a:t>
            </a:r>
          </a:p>
        </p:txBody>
      </p:sp>
    </p:spTree>
    <p:extLst>
      <p:ext uri="{BB962C8B-B14F-4D97-AF65-F5344CB8AC3E}">
        <p14:creationId xmlns:p14="http://schemas.microsoft.com/office/powerpoint/2010/main" val="31546855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D826E8D8-8351-43C9-8E42-F85162C13BE4}"/>
              </a:ext>
            </a:extLst>
          </p:cNvPr>
          <p:cNvSpPr txBox="1"/>
          <p:nvPr/>
        </p:nvSpPr>
        <p:spPr>
          <a:xfrm>
            <a:off x="4146698" y="6438442"/>
            <a:ext cx="4997301" cy="384721"/>
          </a:xfrm>
          <a:prstGeom prst="rect">
            <a:avLst/>
          </a:prstGeom>
          <a:noFill/>
        </p:spPr>
        <p:txBody>
          <a:bodyPr wrap="square" rtlCol="0">
            <a:spAutoFit/>
          </a:bodyPr>
          <a:lstStyle/>
          <a:p>
            <a:pPr algn="r"/>
            <a:r>
              <a:rPr lang="de-AT" sz="1900" dirty="0">
                <a:latin typeface="Gill Sans MT" panose="020B0502020104020203" pitchFamily="34" charset="0"/>
              </a:rPr>
              <a:t>Streaming</a:t>
            </a:r>
            <a:endParaRPr lang="de-AT" sz="1900" dirty="0">
              <a:latin typeface="+mj-lt"/>
            </a:endParaRPr>
          </a:p>
        </p:txBody>
      </p:sp>
      <p:sp>
        <p:nvSpPr>
          <p:cNvPr id="5" name="Inhaltsplatzhalter 2">
            <a:extLst>
              <a:ext uri="{FF2B5EF4-FFF2-40B4-BE49-F238E27FC236}">
                <a16:creationId xmlns:a16="http://schemas.microsoft.com/office/drawing/2014/main" id="{3348AD8E-6128-4980-8EC7-49E0B5FC9C76}"/>
              </a:ext>
            </a:extLst>
          </p:cNvPr>
          <p:cNvSpPr txBox="1">
            <a:spLocks/>
          </p:cNvSpPr>
          <p:nvPr/>
        </p:nvSpPr>
        <p:spPr>
          <a:xfrm>
            <a:off x="653365" y="2934310"/>
            <a:ext cx="7886700" cy="1700365"/>
          </a:xfrm>
          <a:prstGeom prst="rect">
            <a:avLst/>
          </a:prstGeom>
        </p:spPr>
        <p:txBody>
          <a:bodyPr vert="horz" lIns="91440" tIns="45720" rIns="91440" bIns="45720" rtlCol="0">
            <a:normAutofit/>
          </a:bodyPr>
          <a:lstStyle>
            <a:lvl1pPr marL="514350" indent="-514350" algn="l" defTabSz="914400" rtl="0" eaLnBrk="1" latinLnBrk="0" hangingPunct="1">
              <a:lnSpc>
                <a:spcPct val="90000"/>
              </a:lnSpc>
              <a:spcBef>
                <a:spcPts val="1000"/>
              </a:spcBef>
              <a:buClr>
                <a:srgbClr val="F39200"/>
              </a:buClr>
              <a:buFontTx/>
              <a:buBlip>
                <a:blip r:embed="rId3"/>
              </a:buBlip>
              <a:defRPr sz="1800" kern="1200">
                <a:solidFill>
                  <a:srgbClr val="434F55"/>
                </a:solidFill>
                <a:latin typeface="+mj-lt"/>
                <a:ea typeface="+mn-ea"/>
                <a:cs typeface="+mn-cs"/>
              </a:defRPr>
            </a:lvl1pPr>
            <a:lvl2pPr marL="896938" indent="-439738" algn="l" defTabSz="914400" rtl="0" eaLnBrk="1" latinLnBrk="0" hangingPunct="1">
              <a:lnSpc>
                <a:spcPct val="90000"/>
              </a:lnSpc>
              <a:spcBef>
                <a:spcPts val="500"/>
              </a:spcBef>
              <a:buClr>
                <a:srgbClr val="F39200"/>
              </a:buClr>
              <a:buFontTx/>
              <a:buBlip>
                <a:blip r:embed="rId3"/>
              </a:buBlip>
              <a:defRPr sz="1800" kern="1200">
                <a:solidFill>
                  <a:srgbClr val="434F55"/>
                </a:solidFill>
                <a:latin typeface="+mj-lt"/>
                <a:ea typeface="+mn-ea"/>
                <a:cs typeface="+mn-cs"/>
              </a:defRPr>
            </a:lvl2pPr>
            <a:lvl3pPr marL="1371600" indent="-457200" algn="l" defTabSz="914400" rtl="0" eaLnBrk="1" latinLnBrk="0" hangingPunct="1">
              <a:lnSpc>
                <a:spcPct val="90000"/>
              </a:lnSpc>
              <a:spcBef>
                <a:spcPts val="500"/>
              </a:spcBef>
              <a:buClr>
                <a:srgbClr val="F39200"/>
              </a:buClr>
              <a:buFontTx/>
              <a:buBlip>
                <a:blip r:embed="rId3"/>
              </a:buBlip>
              <a:defRPr sz="1800" kern="1200">
                <a:solidFill>
                  <a:srgbClr val="434F55"/>
                </a:solidFill>
                <a:latin typeface="+mj-lt"/>
                <a:ea typeface="+mn-ea"/>
                <a:cs typeface="+mn-cs"/>
              </a:defRPr>
            </a:lvl3pPr>
            <a:lvl4pPr marL="1600200" indent="-228600" algn="l" defTabSz="914400" rtl="0" eaLnBrk="1" latinLnBrk="0" hangingPunct="1">
              <a:lnSpc>
                <a:spcPct val="90000"/>
              </a:lnSpc>
              <a:spcBef>
                <a:spcPts val="500"/>
              </a:spcBef>
              <a:buClr>
                <a:srgbClr val="F39200"/>
              </a:buClr>
              <a:buFontTx/>
              <a:buBlip>
                <a:blip r:embed="rId3"/>
              </a:buBlip>
              <a:defRPr sz="1800" kern="1200">
                <a:solidFill>
                  <a:srgbClr val="434F55"/>
                </a:solidFill>
                <a:latin typeface="+mj-lt"/>
                <a:ea typeface="+mn-ea"/>
                <a:cs typeface="+mn-cs"/>
              </a:defRPr>
            </a:lvl4pPr>
            <a:lvl5pPr marL="2057400" indent="-228600" algn="l" defTabSz="914400" rtl="0" eaLnBrk="1" latinLnBrk="0" hangingPunct="1">
              <a:lnSpc>
                <a:spcPct val="90000"/>
              </a:lnSpc>
              <a:spcBef>
                <a:spcPts val="500"/>
              </a:spcBef>
              <a:buClr>
                <a:srgbClr val="F39200"/>
              </a:buClr>
              <a:buFontTx/>
              <a:buBlip>
                <a:blip r:embed="rId3"/>
              </a:buBlip>
              <a:defRPr sz="1800" kern="1200">
                <a:solidFill>
                  <a:srgbClr val="434F55"/>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de-DE" sz="2000" dirty="0">
                <a:solidFill>
                  <a:schemeClr val="tx1"/>
                </a:solidFill>
                <a:latin typeface="Gill Sans MT" panose="020B0502020104020203" pitchFamily="34" charset="0"/>
              </a:rPr>
              <a:t>Legale Quellen benutzen (Netflix, Amazon Prime, Mediatheken etc.) </a:t>
            </a:r>
          </a:p>
          <a:p>
            <a:pPr>
              <a:buFont typeface="Wingdings" panose="05000000000000000000" pitchFamily="2" charset="2"/>
              <a:buChar char="§"/>
            </a:pPr>
            <a:r>
              <a:rPr lang="de-DE" sz="2000" dirty="0">
                <a:solidFill>
                  <a:schemeClr val="tx1"/>
                </a:solidFill>
                <a:latin typeface="Gill Sans MT" panose="020B0502020104020203" pitchFamily="34" charset="0"/>
              </a:rPr>
              <a:t>Seiten wie movie2k.sc stellen Dateien ohne Zustimmung des Rechteinhabers bzw. der Rechteinhaberin zur Verfügung</a:t>
            </a:r>
          </a:p>
          <a:p>
            <a:pPr>
              <a:buFont typeface="Wingdings" panose="05000000000000000000" pitchFamily="2" charset="2"/>
              <a:buChar char="§"/>
            </a:pPr>
            <a:r>
              <a:rPr lang="de-DE" sz="2000" dirty="0">
                <a:solidFill>
                  <a:schemeClr val="tx1"/>
                </a:solidFill>
                <a:latin typeface="Gill Sans MT" panose="020B0502020104020203" pitchFamily="34" charset="0"/>
              </a:rPr>
              <a:t>Auch auf YouTube ist nicht immer alles legal hochgeladen</a:t>
            </a:r>
            <a:endParaRPr lang="de-AT" sz="2000" dirty="0">
              <a:solidFill>
                <a:schemeClr val="tx1"/>
              </a:solidFill>
              <a:latin typeface="Gill Sans MT" panose="020B0502020104020203" pitchFamily="34" charset="0"/>
            </a:endParaRPr>
          </a:p>
        </p:txBody>
      </p:sp>
      <p:sp>
        <p:nvSpPr>
          <p:cNvPr id="7" name="Rechteck 6">
            <a:extLst>
              <a:ext uri="{FF2B5EF4-FFF2-40B4-BE49-F238E27FC236}">
                <a16:creationId xmlns:a16="http://schemas.microsoft.com/office/drawing/2014/main" id="{C650FB62-6CF6-4EE7-A340-023FE11F9734}"/>
              </a:ext>
            </a:extLst>
          </p:cNvPr>
          <p:cNvSpPr/>
          <p:nvPr/>
        </p:nvSpPr>
        <p:spPr>
          <a:xfrm>
            <a:off x="870255" y="1445330"/>
            <a:ext cx="7620380" cy="1085220"/>
          </a:xfrm>
          <a:prstGeom prst="rect">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sz="2400" b="1" dirty="0">
                <a:solidFill>
                  <a:schemeClr val="tx1"/>
                </a:solidFill>
                <a:latin typeface="Gill Sans MT" panose="020B0502020104020203" pitchFamily="34" charset="0"/>
              </a:rPr>
              <a:t>Streaming</a:t>
            </a:r>
            <a:r>
              <a:rPr lang="de-AT" sz="2400" dirty="0">
                <a:solidFill>
                  <a:schemeClr val="tx1"/>
                </a:solidFill>
                <a:latin typeface="Gill Sans MT" panose="020B0502020104020203" pitchFamily="34" charset="0"/>
              </a:rPr>
              <a:t> = </a:t>
            </a:r>
            <a:r>
              <a:rPr lang="de-DE" sz="2400">
                <a:solidFill>
                  <a:schemeClr val="tx1"/>
                </a:solidFill>
                <a:latin typeface="Gill Sans MT" panose="020B0502020104020203" pitchFamily="34" charset="0"/>
              </a:rPr>
              <a:t>Übertragung von Video- und Audiodateien über das Internet</a:t>
            </a:r>
            <a:endParaRPr lang="de-DE" sz="2400" dirty="0">
              <a:solidFill>
                <a:schemeClr val="tx1"/>
              </a:solidFill>
              <a:latin typeface="Gill Sans MT" panose="020B0502020104020203" pitchFamily="34" charset="0"/>
            </a:endParaRPr>
          </a:p>
        </p:txBody>
      </p:sp>
    </p:spTree>
    <p:extLst>
      <p:ext uri="{BB962C8B-B14F-4D97-AF65-F5344CB8AC3E}">
        <p14:creationId xmlns:p14="http://schemas.microsoft.com/office/powerpoint/2010/main" val="40671282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B1544311-E57B-4CA3-B347-76D73AA031B9}"/>
              </a:ext>
            </a:extLst>
          </p:cNvPr>
          <p:cNvSpPr txBox="1"/>
          <p:nvPr/>
        </p:nvSpPr>
        <p:spPr>
          <a:xfrm>
            <a:off x="4146698" y="6438442"/>
            <a:ext cx="4997301" cy="384721"/>
          </a:xfrm>
          <a:prstGeom prst="rect">
            <a:avLst/>
          </a:prstGeom>
          <a:noFill/>
        </p:spPr>
        <p:txBody>
          <a:bodyPr wrap="square" rtlCol="0">
            <a:spAutoFit/>
          </a:bodyPr>
          <a:lstStyle/>
          <a:p>
            <a:pPr algn="r"/>
            <a:r>
              <a:rPr lang="de-AT" sz="1900" dirty="0">
                <a:latin typeface="Gill Sans MT" panose="020B0502020104020203" pitchFamily="34" charset="0"/>
              </a:rPr>
              <a:t>Sexting</a:t>
            </a:r>
          </a:p>
        </p:txBody>
      </p:sp>
      <p:pic>
        <p:nvPicPr>
          <p:cNvPr id="5" name="Grafik 4" descr="Ein Bild, das Person, draußen, Wasser, Kleidung enthält.&#10;&#10;Automatisch generierte Beschreibung">
            <a:extLst>
              <a:ext uri="{FF2B5EF4-FFF2-40B4-BE49-F238E27FC236}">
                <a16:creationId xmlns:a16="http://schemas.microsoft.com/office/drawing/2014/main" id="{2D5F4A60-4FC9-8041-9CC9-15968A8797B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7064" y="-1"/>
            <a:ext cx="7917337" cy="6403717"/>
          </a:xfrm>
          <a:prstGeom prst="rect">
            <a:avLst/>
          </a:prstGeom>
        </p:spPr>
      </p:pic>
      <p:sp>
        <p:nvSpPr>
          <p:cNvPr id="2" name="Textfeld 1">
            <a:extLst>
              <a:ext uri="{FF2B5EF4-FFF2-40B4-BE49-F238E27FC236}">
                <a16:creationId xmlns:a16="http://schemas.microsoft.com/office/drawing/2014/main" id="{E5144B3E-EA65-7F44-A1A9-53AF34022335}"/>
              </a:ext>
            </a:extLst>
          </p:cNvPr>
          <p:cNvSpPr txBox="1"/>
          <p:nvPr/>
        </p:nvSpPr>
        <p:spPr>
          <a:xfrm>
            <a:off x="5829563" y="6095940"/>
            <a:ext cx="2513765" cy="307777"/>
          </a:xfrm>
          <a:prstGeom prst="rect">
            <a:avLst/>
          </a:prstGeom>
          <a:noFill/>
        </p:spPr>
        <p:txBody>
          <a:bodyPr wrap="none" rtlCol="0">
            <a:spAutoFit/>
          </a:bodyPr>
          <a:lstStyle/>
          <a:p>
            <a:r>
              <a:rPr lang="de-AT" sz="1400" dirty="0">
                <a:solidFill>
                  <a:schemeClr val="bg1"/>
                </a:solidFill>
                <a:latin typeface="Gill Sans MT" panose="020B0502020104020203" pitchFamily="34" charset="0"/>
              </a:rPr>
              <a:t>Bild: </a:t>
            </a:r>
            <a:r>
              <a:rPr lang="en" sz="1400" dirty="0">
                <a:solidFill>
                  <a:schemeClr val="bg1"/>
                </a:solidFill>
                <a:latin typeface="Gill Sans MT" panose="020B0502020104020203" pitchFamily="34" charset="0"/>
                <a:hlinkClick r:id="rId4">
                  <a:extLst>
                    <a:ext uri="{A12FA001-AC4F-418D-AE19-62706E023703}">
                      <ahyp:hlinkClr xmlns:ahyp="http://schemas.microsoft.com/office/drawing/2018/hyperlinkcolor" val="tx"/>
                    </a:ext>
                  </a:extLst>
                </a:hlinkClick>
              </a:rPr>
              <a:t>Nathan Dumlao</a:t>
            </a:r>
            <a:r>
              <a:rPr lang="en" sz="1400" dirty="0">
                <a:solidFill>
                  <a:schemeClr val="bg1"/>
                </a:solidFill>
                <a:latin typeface="Gill Sans MT" panose="020B0502020104020203" pitchFamily="34" charset="0"/>
              </a:rPr>
              <a:t> / Unsplash</a:t>
            </a:r>
          </a:p>
        </p:txBody>
      </p:sp>
    </p:spTree>
    <p:extLst>
      <p:ext uri="{BB962C8B-B14F-4D97-AF65-F5344CB8AC3E}">
        <p14:creationId xmlns:p14="http://schemas.microsoft.com/office/powerpoint/2010/main" val="38671400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B1544311-E57B-4CA3-B347-76D73AA031B9}"/>
              </a:ext>
            </a:extLst>
          </p:cNvPr>
          <p:cNvSpPr txBox="1"/>
          <p:nvPr/>
        </p:nvSpPr>
        <p:spPr>
          <a:xfrm>
            <a:off x="4146698" y="6438442"/>
            <a:ext cx="4997301" cy="384721"/>
          </a:xfrm>
          <a:prstGeom prst="rect">
            <a:avLst/>
          </a:prstGeom>
          <a:noFill/>
        </p:spPr>
        <p:txBody>
          <a:bodyPr wrap="square" rtlCol="0">
            <a:spAutoFit/>
          </a:bodyPr>
          <a:lstStyle/>
          <a:p>
            <a:pPr algn="r"/>
            <a:r>
              <a:rPr lang="de-AT" sz="1900" dirty="0">
                <a:latin typeface="Gill Sans MT" panose="020B0502020104020203" pitchFamily="34" charset="0"/>
              </a:rPr>
              <a:t>Sexting</a:t>
            </a:r>
          </a:p>
        </p:txBody>
      </p:sp>
      <p:sp>
        <p:nvSpPr>
          <p:cNvPr id="5" name="Inhaltsplatzhalter 2">
            <a:extLst>
              <a:ext uri="{FF2B5EF4-FFF2-40B4-BE49-F238E27FC236}">
                <a16:creationId xmlns:a16="http://schemas.microsoft.com/office/drawing/2014/main" id="{352CA586-E25B-4AB5-AB11-521CB36C3FF2}"/>
              </a:ext>
            </a:extLst>
          </p:cNvPr>
          <p:cNvSpPr txBox="1">
            <a:spLocks/>
          </p:cNvSpPr>
          <p:nvPr/>
        </p:nvSpPr>
        <p:spPr>
          <a:xfrm>
            <a:off x="348565" y="1118680"/>
            <a:ext cx="7886700" cy="4620639"/>
          </a:xfrm>
          <a:prstGeom prst="rect">
            <a:avLst/>
          </a:prstGeom>
        </p:spPr>
        <p:txBody>
          <a:bodyPr vert="horz" lIns="91440" tIns="45720" rIns="91440" bIns="45720" rtlCol="0">
            <a:normAutofit/>
          </a:bodyPr>
          <a:lstStyle>
            <a:lvl1pPr marL="514350" indent="-514350" algn="l" defTabSz="914400" rtl="0" eaLnBrk="1" latinLnBrk="0" hangingPunct="1">
              <a:lnSpc>
                <a:spcPct val="90000"/>
              </a:lnSpc>
              <a:spcBef>
                <a:spcPts val="1000"/>
              </a:spcBef>
              <a:buClr>
                <a:srgbClr val="F39200"/>
              </a:buClr>
              <a:buFontTx/>
              <a:buBlip>
                <a:blip r:embed="rId3"/>
              </a:buBlip>
              <a:defRPr sz="1800" kern="1200">
                <a:solidFill>
                  <a:srgbClr val="434F55"/>
                </a:solidFill>
                <a:latin typeface="+mj-lt"/>
                <a:ea typeface="+mn-ea"/>
                <a:cs typeface="+mn-cs"/>
              </a:defRPr>
            </a:lvl1pPr>
            <a:lvl2pPr marL="896938" indent="-439738" algn="l" defTabSz="914400" rtl="0" eaLnBrk="1" latinLnBrk="0" hangingPunct="1">
              <a:lnSpc>
                <a:spcPct val="90000"/>
              </a:lnSpc>
              <a:spcBef>
                <a:spcPts val="500"/>
              </a:spcBef>
              <a:buClr>
                <a:srgbClr val="F39200"/>
              </a:buClr>
              <a:buFontTx/>
              <a:buBlip>
                <a:blip r:embed="rId3"/>
              </a:buBlip>
              <a:defRPr sz="1800" kern="1200">
                <a:solidFill>
                  <a:srgbClr val="434F55"/>
                </a:solidFill>
                <a:latin typeface="+mj-lt"/>
                <a:ea typeface="+mn-ea"/>
                <a:cs typeface="+mn-cs"/>
              </a:defRPr>
            </a:lvl2pPr>
            <a:lvl3pPr marL="1371600" indent="-457200" algn="l" defTabSz="914400" rtl="0" eaLnBrk="1" latinLnBrk="0" hangingPunct="1">
              <a:lnSpc>
                <a:spcPct val="90000"/>
              </a:lnSpc>
              <a:spcBef>
                <a:spcPts val="500"/>
              </a:spcBef>
              <a:buClr>
                <a:srgbClr val="F39200"/>
              </a:buClr>
              <a:buFontTx/>
              <a:buBlip>
                <a:blip r:embed="rId3"/>
              </a:buBlip>
              <a:defRPr sz="1800" kern="1200">
                <a:solidFill>
                  <a:srgbClr val="434F55"/>
                </a:solidFill>
                <a:latin typeface="+mj-lt"/>
                <a:ea typeface="+mn-ea"/>
                <a:cs typeface="+mn-cs"/>
              </a:defRPr>
            </a:lvl3pPr>
            <a:lvl4pPr marL="1600200" indent="-228600" algn="l" defTabSz="914400" rtl="0" eaLnBrk="1" latinLnBrk="0" hangingPunct="1">
              <a:lnSpc>
                <a:spcPct val="90000"/>
              </a:lnSpc>
              <a:spcBef>
                <a:spcPts val="500"/>
              </a:spcBef>
              <a:buClr>
                <a:srgbClr val="F39200"/>
              </a:buClr>
              <a:buFontTx/>
              <a:buBlip>
                <a:blip r:embed="rId3"/>
              </a:buBlip>
              <a:defRPr sz="1800" kern="1200">
                <a:solidFill>
                  <a:srgbClr val="434F55"/>
                </a:solidFill>
                <a:latin typeface="+mj-lt"/>
                <a:ea typeface="+mn-ea"/>
                <a:cs typeface="+mn-cs"/>
              </a:defRPr>
            </a:lvl4pPr>
            <a:lvl5pPr marL="2057400" indent="-228600" algn="l" defTabSz="914400" rtl="0" eaLnBrk="1" latinLnBrk="0" hangingPunct="1">
              <a:lnSpc>
                <a:spcPct val="90000"/>
              </a:lnSpc>
              <a:spcBef>
                <a:spcPts val="500"/>
              </a:spcBef>
              <a:buClr>
                <a:srgbClr val="F39200"/>
              </a:buClr>
              <a:buFontTx/>
              <a:buBlip>
                <a:blip r:embed="rId3"/>
              </a:buBlip>
              <a:defRPr sz="1800" kern="1200">
                <a:solidFill>
                  <a:srgbClr val="434F55"/>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AT" sz="1600" dirty="0">
              <a:solidFill>
                <a:schemeClr val="tx1"/>
              </a:solidFill>
              <a:latin typeface="Gill Sans MT" panose="020B0502020104020203" pitchFamily="34" charset="0"/>
            </a:endParaRPr>
          </a:p>
        </p:txBody>
      </p:sp>
      <p:sp>
        <p:nvSpPr>
          <p:cNvPr id="8" name="Inhaltsplatzhalter 2">
            <a:extLst>
              <a:ext uri="{FF2B5EF4-FFF2-40B4-BE49-F238E27FC236}">
                <a16:creationId xmlns:a16="http://schemas.microsoft.com/office/drawing/2014/main" id="{762DB64F-B8D0-46E4-9D83-132D1301D8EA}"/>
              </a:ext>
            </a:extLst>
          </p:cNvPr>
          <p:cNvSpPr txBox="1">
            <a:spLocks/>
          </p:cNvSpPr>
          <p:nvPr/>
        </p:nvSpPr>
        <p:spPr>
          <a:xfrm>
            <a:off x="500965" y="2671733"/>
            <a:ext cx="7886700" cy="3219986"/>
          </a:xfrm>
          <a:prstGeom prst="rect">
            <a:avLst/>
          </a:prstGeom>
        </p:spPr>
        <p:txBody>
          <a:bodyPr vert="horz" lIns="91440" tIns="45720" rIns="91440" bIns="45720" rtlCol="0">
            <a:normAutofit/>
          </a:bodyPr>
          <a:lstStyle>
            <a:lvl1pPr marL="514350" indent="-514350" algn="l" defTabSz="914400" rtl="0" eaLnBrk="1" latinLnBrk="0" hangingPunct="1">
              <a:lnSpc>
                <a:spcPct val="90000"/>
              </a:lnSpc>
              <a:spcBef>
                <a:spcPts val="1000"/>
              </a:spcBef>
              <a:buClr>
                <a:srgbClr val="F39200"/>
              </a:buClr>
              <a:buFontTx/>
              <a:buBlip>
                <a:blip r:embed="rId3"/>
              </a:buBlip>
              <a:defRPr sz="1800" kern="1200">
                <a:solidFill>
                  <a:srgbClr val="434F55"/>
                </a:solidFill>
                <a:latin typeface="+mj-lt"/>
                <a:ea typeface="+mn-ea"/>
                <a:cs typeface="+mn-cs"/>
              </a:defRPr>
            </a:lvl1pPr>
            <a:lvl2pPr marL="896938" indent="-439738" algn="l" defTabSz="914400" rtl="0" eaLnBrk="1" latinLnBrk="0" hangingPunct="1">
              <a:lnSpc>
                <a:spcPct val="90000"/>
              </a:lnSpc>
              <a:spcBef>
                <a:spcPts val="500"/>
              </a:spcBef>
              <a:buClr>
                <a:srgbClr val="F39200"/>
              </a:buClr>
              <a:buFontTx/>
              <a:buBlip>
                <a:blip r:embed="rId3"/>
              </a:buBlip>
              <a:defRPr sz="1800" kern="1200">
                <a:solidFill>
                  <a:srgbClr val="434F55"/>
                </a:solidFill>
                <a:latin typeface="+mj-lt"/>
                <a:ea typeface="+mn-ea"/>
                <a:cs typeface="+mn-cs"/>
              </a:defRPr>
            </a:lvl2pPr>
            <a:lvl3pPr marL="1371600" indent="-457200" algn="l" defTabSz="914400" rtl="0" eaLnBrk="1" latinLnBrk="0" hangingPunct="1">
              <a:lnSpc>
                <a:spcPct val="90000"/>
              </a:lnSpc>
              <a:spcBef>
                <a:spcPts val="500"/>
              </a:spcBef>
              <a:buClr>
                <a:srgbClr val="F39200"/>
              </a:buClr>
              <a:buFontTx/>
              <a:buBlip>
                <a:blip r:embed="rId3"/>
              </a:buBlip>
              <a:defRPr sz="1800" kern="1200">
                <a:solidFill>
                  <a:srgbClr val="434F55"/>
                </a:solidFill>
                <a:latin typeface="+mj-lt"/>
                <a:ea typeface="+mn-ea"/>
                <a:cs typeface="+mn-cs"/>
              </a:defRPr>
            </a:lvl3pPr>
            <a:lvl4pPr marL="1600200" indent="-228600" algn="l" defTabSz="914400" rtl="0" eaLnBrk="1" latinLnBrk="0" hangingPunct="1">
              <a:lnSpc>
                <a:spcPct val="90000"/>
              </a:lnSpc>
              <a:spcBef>
                <a:spcPts val="500"/>
              </a:spcBef>
              <a:buClr>
                <a:srgbClr val="F39200"/>
              </a:buClr>
              <a:buFontTx/>
              <a:buBlip>
                <a:blip r:embed="rId3"/>
              </a:buBlip>
              <a:defRPr sz="1800" kern="1200">
                <a:solidFill>
                  <a:srgbClr val="434F55"/>
                </a:solidFill>
                <a:latin typeface="+mj-lt"/>
                <a:ea typeface="+mn-ea"/>
                <a:cs typeface="+mn-cs"/>
              </a:defRPr>
            </a:lvl4pPr>
            <a:lvl5pPr marL="2057400" indent="-228600" algn="l" defTabSz="914400" rtl="0" eaLnBrk="1" latinLnBrk="0" hangingPunct="1">
              <a:lnSpc>
                <a:spcPct val="90000"/>
              </a:lnSpc>
              <a:spcBef>
                <a:spcPts val="500"/>
              </a:spcBef>
              <a:buClr>
                <a:srgbClr val="F39200"/>
              </a:buClr>
              <a:buFontTx/>
              <a:buBlip>
                <a:blip r:embed="rId3"/>
              </a:buBlip>
              <a:defRPr sz="1800" kern="1200">
                <a:solidFill>
                  <a:srgbClr val="434F55"/>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19100" indent="-285750">
              <a:buSzPct val="100000"/>
              <a:buFont typeface="Wingdings" panose="05000000000000000000" pitchFamily="2" charset="2"/>
              <a:buChar char="§"/>
              <a:defRPr/>
            </a:pPr>
            <a:r>
              <a:rPr lang="en-US" altLang="de-DE" sz="2000" dirty="0" err="1">
                <a:solidFill>
                  <a:schemeClr val="tx1"/>
                </a:solidFill>
                <a:latin typeface="Gill Sans MT" panose="020B0502020104020203" pitchFamily="34" charset="0"/>
              </a:rPr>
              <a:t>Keine</a:t>
            </a:r>
            <a:r>
              <a:rPr lang="en-US" altLang="de-DE" sz="2000" dirty="0">
                <a:solidFill>
                  <a:schemeClr val="tx1"/>
                </a:solidFill>
                <a:latin typeface="Gill Sans MT" panose="020B0502020104020203" pitchFamily="34" charset="0"/>
              </a:rPr>
              <a:t> </a:t>
            </a:r>
            <a:r>
              <a:rPr lang="en-US" altLang="de-DE" sz="2000" dirty="0" err="1">
                <a:solidFill>
                  <a:schemeClr val="tx1"/>
                </a:solidFill>
                <a:latin typeface="Gill Sans MT" panose="020B0502020104020203" pitchFamily="34" charset="0"/>
              </a:rPr>
              <a:t>Kontrolle</a:t>
            </a:r>
            <a:r>
              <a:rPr lang="en-US" altLang="de-DE" sz="2000" dirty="0">
                <a:solidFill>
                  <a:schemeClr val="tx1"/>
                </a:solidFill>
                <a:latin typeface="Gill Sans MT" panose="020B0502020104020203" pitchFamily="34" charset="0"/>
              </a:rPr>
              <a:t> </a:t>
            </a:r>
            <a:r>
              <a:rPr lang="en-US" altLang="de-DE" sz="2000" dirty="0" err="1">
                <a:solidFill>
                  <a:schemeClr val="tx1"/>
                </a:solidFill>
                <a:latin typeface="Gill Sans MT" panose="020B0502020104020203" pitchFamily="34" charset="0"/>
              </a:rPr>
              <a:t>über</a:t>
            </a:r>
            <a:r>
              <a:rPr lang="en-US" altLang="de-DE" sz="2000" dirty="0">
                <a:solidFill>
                  <a:schemeClr val="tx1"/>
                </a:solidFill>
                <a:latin typeface="Gill Sans MT" panose="020B0502020104020203" pitchFamily="34" charset="0"/>
              </a:rPr>
              <a:t> </a:t>
            </a:r>
            <a:r>
              <a:rPr lang="en-US" altLang="de-DE" sz="2000" dirty="0" err="1">
                <a:solidFill>
                  <a:schemeClr val="tx1"/>
                </a:solidFill>
                <a:latin typeface="Gill Sans MT" panose="020B0502020104020203" pitchFamily="34" charset="0"/>
              </a:rPr>
              <a:t>Bilder</a:t>
            </a:r>
            <a:r>
              <a:rPr lang="en-US" altLang="de-DE" sz="2000" dirty="0">
                <a:solidFill>
                  <a:schemeClr val="tx1"/>
                </a:solidFill>
                <a:latin typeface="Gill Sans MT" panose="020B0502020104020203" pitchFamily="34" charset="0"/>
              </a:rPr>
              <a:t> </a:t>
            </a:r>
            <a:r>
              <a:rPr lang="en-US" altLang="de-DE" sz="2000" dirty="0" err="1">
                <a:solidFill>
                  <a:schemeClr val="tx1"/>
                </a:solidFill>
                <a:latin typeface="Gill Sans MT" panose="020B0502020104020203" pitchFamily="34" charset="0"/>
              </a:rPr>
              <a:t>möglich</a:t>
            </a:r>
            <a:r>
              <a:rPr lang="en-US" altLang="de-DE" sz="2000" dirty="0">
                <a:solidFill>
                  <a:schemeClr val="tx1"/>
                </a:solidFill>
                <a:latin typeface="Gill Sans MT" panose="020B0502020104020203" pitchFamily="34" charset="0"/>
              </a:rPr>
              <a:t>!</a:t>
            </a:r>
          </a:p>
          <a:p>
            <a:pPr marL="419100" indent="-285750">
              <a:buSzPct val="100000"/>
              <a:buFont typeface="Wingdings" panose="05000000000000000000" pitchFamily="2" charset="2"/>
              <a:buChar char="§"/>
              <a:defRPr/>
            </a:pPr>
            <a:r>
              <a:rPr lang="en-US" altLang="de-DE" sz="2000" dirty="0" err="1">
                <a:solidFill>
                  <a:schemeClr val="tx1"/>
                </a:solidFill>
                <a:latin typeface="Gill Sans MT" panose="020B0502020104020203" pitchFamily="34" charset="0"/>
              </a:rPr>
              <a:t>Fotos</a:t>
            </a:r>
            <a:r>
              <a:rPr lang="en-US" altLang="de-DE" sz="2000" dirty="0">
                <a:solidFill>
                  <a:schemeClr val="tx1"/>
                </a:solidFill>
                <a:latin typeface="Gill Sans MT" panose="020B0502020104020203" pitchFamily="34" charset="0"/>
              </a:rPr>
              <a:t> </a:t>
            </a:r>
            <a:r>
              <a:rPr lang="en-US" altLang="de-DE" sz="2000" dirty="0" err="1">
                <a:solidFill>
                  <a:schemeClr val="tx1"/>
                </a:solidFill>
                <a:latin typeface="Gill Sans MT" panose="020B0502020104020203" pitchFamily="34" charset="0"/>
              </a:rPr>
              <a:t>könnten</a:t>
            </a:r>
            <a:r>
              <a:rPr lang="en-US" altLang="de-DE" sz="2000" dirty="0">
                <a:solidFill>
                  <a:schemeClr val="tx1"/>
                </a:solidFill>
                <a:latin typeface="Gill Sans MT" panose="020B0502020104020203" pitchFamily="34" charset="0"/>
              </a:rPr>
              <a:t> </a:t>
            </a:r>
            <a:r>
              <a:rPr lang="en-US" altLang="de-DE" sz="2000" dirty="0" err="1">
                <a:solidFill>
                  <a:schemeClr val="tx1"/>
                </a:solidFill>
                <a:latin typeface="Gill Sans MT" panose="020B0502020104020203" pitchFamily="34" charset="0"/>
              </a:rPr>
              <a:t>irgendwo</a:t>
            </a:r>
            <a:r>
              <a:rPr lang="en-US" altLang="de-DE" sz="2000" dirty="0">
                <a:solidFill>
                  <a:schemeClr val="tx1"/>
                </a:solidFill>
                <a:latin typeface="Gill Sans MT" panose="020B0502020104020203" pitchFamily="34" charset="0"/>
              </a:rPr>
              <a:t> </a:t>
            </a:r>
            <a:r>
              <a:rPr lang="en-US" altLang="de-DE" sz="2000" dirty="0" err="1">
                <a:solidFill>
                  <a:schemeClr val="tx1"/>
                </a:solidFill>
                <a:latin typeface="Gill Sans MT" panose="020B0502020104020203" pitchFamily="34" charset="0"/>
              </a:rPr>
              <a:t>im</a:t>
            </a:r>
            <a:r>
              <a:rPr lang="en-US" altLang="de-DE" sz="2000" dirty="0">
                <a:solidFill>
                  <a:schemeClr val="tx1"/>
                </a:solidFill>
                <a:latin typeface="Gill Sans MT" panose="020B0502020104020203" pitchFamily="34" charset="0"/>
              </a:rPr>
              <a:t> Internet </a:t>
            </a:r>
            <a:r>
              <a:rPr lang="en-US" altLang="de-DE" sz="2000" dirty="0" err="1">
                <a:solidFill>
                  <a:schemeClr val="tx1"/>
                </a:solidFill>
                <a:latin typeface="Gill Sans MT" panose="020B0502020104020203" pitchFamily="34" charset="0"/>
              </a:rPr>
              <a:t>auftauchen</a:t>
            </a:r>
            <a:r>
              <a:rPr lang="en-US" altLang="de-DE" sz="2000" dirty="0">
                <a:solidFill>
                  <a:schemeClr val="tx1"/>
                </a:solidFill>
                <a:latin typeface="Gill Sans MT" panose="020B0502020104020203" pitchFamily="34" charset="0"/>
              </a:rPr>
              <a:t>!</a:t>
            </a:r>
          </a:p>
          <a:p>
            <a:pPr marL="419100" indent="-285750">
              <a:buSzPct val="100000"/>
              <a:buFont typeface="Wingdings" panose="05000000000000000000" pitchFamily="2" charset="2"/>
              <a:buChar char="§"/>
              <a:defRPr/>
            </a:pPr>
            <a:r>
              <a:rPr lang="en-US" altLang="de-DE" sz="2000" dirty="0" err="1">
                <a:solidFill>
                  <a:schemeClr val="tx1"/>
                </a:solidFill>
                <a:latin typeface="Gill Sans MT" panose="020B0502020104020203" pitchFamily="34" charset="0"/>
              </a:rPr>
              <a:t>Verbreitung</a:t>
            </a:r>
            <a:r>
              <a:rPr lang="en-US" altLang="de-DE" sz="2000" dirty="0">
                <a:solidFill>
                  <a:schemeClr val="tx1"/>
                </a:solidFill>
                <a:latin typeface="Gill Sans MT" panose="020B0502020104020203" pitchFamily="34" charset="0"/>
              </a:rPr>
              <a:t> und </a:t>
            </a:r>
            <a:r>
              <a:rPr lang="en-US" altLang="de-DE" sz="2000" dirty="0" err="1">
                <a:solidFill>
                  <a:schemeClr val="tx1"/>
                </a:solidFill>
                <a:latin typeface="Gill Sans MT" panose="020B0502020104020203" pitchFamily="34" charset="0"/>
              </a:rPr>
              <a:t>Veröffentlichung</a:t>
            </a:r>
            <a:r>
              <a:rPr lang="en-US" altLang="de-DE" sz="2000" dirty="0">
                <a:solidFill>
                  <a:schemeClr val="tx1"/>
                </a:solidFill>
                <a:latin typeface="Gill Sans MT" panose="020B0502020104020203" pitchFamily="34" charset="0"/>
              </a:rPr>
              <a:t> von </a:t>
            </a:r>
            <a:r>
              <a:rPr lang="en-US" altLang="de-DE" sz="2000" dirty="0" err="1">
                <a:solidFill>
                  <a:schemeClr val="tx1"/>
                </a:solidFill>
                <a:latin typeface="Gill Sans MT" panose="020B0502020104020203" pitchFamily="34" charset="0"/>
              </a:rPr>
              <a:t>erotischen</a:t>
            </a:r>
            <a:r>
              <a:rPr lang="en-US" altLang="de-DE" sz="2000" dirty="0">
                <a:solidFill>
                  <a:schemeClr val="tx1"/>
                </a:solidFill>
                <a:latin typeface="Gill Sans MT" panose="020B0502020104020203" pitchFamily="34" charset="0"/>
              </a:rPr>
              <a:t> </a:t>
            </a:r>
            <a:r>
              <a:rPr lang="en-US" altLang="de-DE" sz="2000" dirty="0" err="1">
                <a:solidFill>
                  <a:schemeClr val="tx1"/>
                </a:solidFill>
                <a:latin typeface="Gill Sans MT" panose="020B0502020104020203" pitchFamily="34" charset="0"/>
              </a:rPr>
              <a:t>Fotos</a:t>
            </a:r>
            <a:r>
              <a:rPr lang="en-US" altLang="de-DE" sz="2000" dirty="0">
                <a:solidFill>
                  <a:schemeClr val="tx1"/>
                </a:solidFill>
                <a:latin typeface="Gill Sans MT" panose="020B0502020104020203" pitchFamily="34" charset="0"/>
              </a:rPr>
              <a:t> </a:t>
            </a:r>
            <a:r>
              <a:rPr lang="en-US" altLang="de-DE" sz="2000" dirty="0" err="1">
                <a:solidFill>
                  <a:schemeClr val="tx1"/>
                </a:solidFill>
                <a:latin typeface="Gill Sans MT" panose="020B0502020104020203" pitchFamily="34" charset="0"/>
              </a:rPr>
              <a:t>Minderjähriger</a:t>
            </a:r>
            <a:r>
              <a:rPr lang="en-US" altLang="de-DE" sz="2000" dirty="0">
                <a:solidFill>
                  <a:schemeClr val="tx1"/>
                </a:solidFill>
                <a:latin typeface="Gill Sans MT" panose="020B0502020104020203" pitchFamily="34" charset="0"/>
              </a:rPr>
              <a:t> </a:t>
            </a:r>
            <a:r>
              <a:rPr lang="en-US" altLang="de-DE" sz="2000" dirty="0" err="1">
                <a:solidFill>
                  <a:schemeClr val="tx1"/>
                </a:solidFill>
                <a:latin typeface="Gill Sans MT" panose="020B0502020104020203" pitchFamily="34" charset="0"/>
              </a:rPr>
              <a:t>ist</a:t>
            </a:r>
            <a:r>
              <a:rPr lang="en-US" altLang="de-DE" sz="2000" dirty="0">
                <a:solidFill>
                  <a:schemeClr val="tx1"/>
                </a:solidFill>
                <a:latin typeface="Gill Sans MT" panose="020B0502020104020203" pitchFamily="34" charset="0"/>
              </a:rPr>
              <a:t> illegal (§207a </a:t>
            </a:r>
            <a:r>
              <a:rPr lang="en-US" altLang="de-DE" sz="2000" dirty="0" err="1">
                <a:solidFill>
                  <a:schemeClr val="tx1"/>
                </a:solidFill>
                <a:latin typeface="Gill Sans MT" panose="020B0502020104020203" pitchFamily="34" charset="0"/>
              </a:rPr>
              <a:t>StGB</a:t>
            </a:r>
            <a:r>
              <a:rPr lang="en-US" altLang="de-DE" sz="2000" dirty="0">
                <a:solidFill>
                  <a:schemeClr val="tx1"/>
                </a:solidFill>
                <a:latin typeface="Gill Sans MT" panose="020B0502020104020203" pitchFamily="34" charset="0"/>
              </a:rPr>
              <a:t>) und </a:t>
            </a:r>
            <a:r>
              <a:rPr lang="en-US" altLang="de-DE" sz="2000" dirty="0" err="1">
                <a:solidFill>
                  <a:schemeClr val="tx1"/>
                </a:solidFill>
                <a:latin typeface="Gill Sans MT" panose="020B0502020104020203" pitchFamily="34" charset="0"/>
              </a:rPr>
              <a:t>kann</a:t>
            </a:r>
            <a:r>
              <a:rPr lang="en-US" altLang="de-DE" sz="2000" dirty="0">
                <a:solidFill>
                  <a:schemeClr val="tx1"/>
                </a:solidFill>
                <a:latin typeface="Gill Sans MT" panose="020B0502020104020203" pitchFamily="34" charset="0"/>
              </a:rPr>
              <a:t> </a:t>
            </a:r>
            <a:r>
              <a:rPr lang="en-US" altLang="de-DE" sz="2000" dirty="0" err="1">
                <a:solidFill>
                  <a:schemeClr val="tx1"/>
                </a:solidFill>
                <a:latin typeface="Gill Sans MT" panose="020B0502020104020203" pitchFamily="34" charset="0"/>
              </a:rPr>
              <a:t>rechtliche</a:t>
            </a:r>
            <a:r>
              <a:rPr lang="en-US" altLang="de-DE" sz="2000" dirty="0">
                <a:solidFill>
                  <a:schemeClr val="tx1"/>
                </a:solidFill>
                <a:latin typeface="Gill Sans MT" panose="020B0502020104020203" pitchFamily="34" charset="0"/>
              </a:rPr>
              <a:t> </a:t>
            </a:r>
            <a:r>
              <a:rPr lang="en-US" altLang="de-DE" sz="2000" dirty="0" err="1">
                <a:solidFill>
                  <a:schemeClr val="tx1"/>
                </a:solidFill>
                <a:latin typeface="Gill Sans MT" panose="020B0502020104020203" pitchFamily="34" charset="0"/>
              </a:rPr>
              <a:t>Konsequenzen</a:t>
            </a:r>
            <a:r>
              <a:rPr lang="en-US" altLang="de-DE" sz="2000" dirty="0">
                <a:solidFill>
                  <a:schemeClr val="tx1"/>
                </a:solidFill>
                <a:latin typeface="Gill Sans MT" panose="020B0502020104020203" pitchFamily="34" charset="0"/>
              </a:rPr>
              <a:t> </a:t>
            </a:r>
            <a:r>
              <a:rPr lang="en-US" altLang="de-DE" sz="2000" dirty="0" err="1">
                <a:solidFill>
                  <a:schemeClr val="tx1"/>
                </a:solidFill>
                <a:latin typeface="Gill Sans MT" panose="020B0502020104020203" pitchFamily="34" charset="0"/>
              </a:rPr>
              <a:t>haben</a:t>
            </a:r>
            <a:r>
              <a:rPr lang="en-US" altLang="de-DE" sz="2000" dirty="0">
                <a:solidFill>
                  <a:schemeClr val="tx1"/>
                </a:solidFill>
                <a:latin typeface="Gill Sans MT" panose="020B0502020104020203" pitchFamily="34" charset="0"/>
              </a:rPr>
              <a:t>!</a:t>
            </a:r>
          </a:p>
          <a:p>
            <a:pPr marL="419100" indent="-285750">
              <a:buSzPct val="100000"/>
              <a:buFont typeface="Wingdings" panose="05000000000000000000" pitchFamily="2" charset="2"/>
              <a:buChar char="§"/>
              <a:defRPr/>
            </a:pPr>
            <a:r>
              <a:rPr lang="en-US" altLang="de-DE" sz="2000" dirty="0" err="1">
                <a:solidFill>
                  <a:schemeClr val="tx1"/>
                </a:solidFill>
                <a:latin typeface="Gill Sans MT" panose="020B0502020104020203" pitchFamily="34" charset="0"/>
              </a:rPr>
              <a:t>Geräte</a:t>
            </a:r>
            <a:r>
              <a:rPr lang="en-US" altLang="de-DE" sz="2000" dirty="0">
                <a:solidFill>
                  <a:schemeClr val="tx1"/>
                </a:solidFill>
                <a:latin typeface="Gill Sans MT" panose="020B0502020104020203" pitchFamily="34" charset="0"/>
              </a:rPr>
              <a:t>, auf </a:t>
            </a:r>
            <a:r>
              <a:rPr lang="en-US" altLang="de-DE" sz="2000" dirty="0" err="1">
                <a:solidFill>
                  <a:schemeClr val="tx1"/>
                </a:solidFill>
                <a:latin typeface="Gill Sans MT" panose="020B0502020104020203" pitchFamily="34" charset="0"/>
              </a:rPr>
              <a:t>denen</a:t>
            </a:r>
            <a:r>
              <a:rPr lang="en-US" altLang="de-DE" sz="2000" dirty="0">
                <a:solidFill>
                  <a:schemeClr val="tx1"/>
                </a:solidFill>
                <a:latin typeface="Gill Sans MT" panose="020B0502020104020203" pitchFamily="34" charset="0"/>
              </a:rPr>
              <a:t> </a:t>
            </a:r>
            <a:r>
              <a:rPr lang="en-US" altLang="de-DE" sz="2000" dirty="0" err="1">
                <a:solidFill>
                  <a:schemeClr val="tx1"/>
                </a:solidFill>
                <a:latin typeface="Gill Sans MT" panose="020B0502020104020203" pitchFamily="34" charset="0"/>
              </a:rPr>
              <a:t>solche</a:t>
            </a:r>
            <a:r>
              <a:rPr lang="en-US" altLang="de-DE" sz="2000" dirty="0">
                <a:solidFill>
                  <a:schemeClr val="tx1"/>
                </a:solidFill>
                <a:latin typeface="Gill Sans MT" panose="020B0502020104020203" pitchFamily="34" charset="0"/>
              </a:rPr>
              <a:t> </a:t>
            </a:r>
            <a:r>
              <a:rPr lang="en-US" altLang="de-DE" sz="2000" dirty="0" err="1">
                <a:solidFill>
                  <a:schemeClr val="tx1"/>
                </a:solidFill>
                <a:latin typeface="Gill Sans MT" panose="020B0502020104020203" pitchFamily="34" charset="0"/>
              </a:rPr>
              <a:t>Bilder</a:t>
            </a:r>
            <a:r>
              <a:rPr lang="en-US" altLang="de-DE" sz="2000" dirty="0">
                <a:solidFill>
                  <a:schemeClr val="tx1"/>
                </a:solidFill>
                <a:latin typeface="Gill Sans MT" panose="020B0502020104020203" pitchFamily="34" charset="0"/>
              </a:rPr>
              <a:t> </a:t>
            </a:r>
            <a:r>
              <a:rPr lang="en-US" altLang="de-DE" sz="2000" dirty="0" err="1">
                <a:solidFill>
                  <a:schemeClr val="tx1"/>
                </a:solidFill>
                <a:latin typeface="Gill Sans MT" panose="020B0502020104020203" pitchFamily="34" charset="0"/>
              </a:rPr>
              <a:t>gespeichert</a:t>
            </a:r>
            <a:r>
              <a:rPr lang="en-US" altLang="de-DE" sz="2000" dirty="0">
                <a:solidFill>
                  <a:schemeClr val="tx1"/>
                </a:solidFill>
                <a:latin typeface="Gill Sans MT" panose="020B0502020104020203" pitchFamily="34" charset="0"/>
              </a:rPr>
              <a:t> </a:t>
            </a:r>
            <a:r>
              <a:rPr lang="en-US" altLang="de-DE" sz="2000" dirty="0" err="1">
                <a:solidFill>
                  <a:schemeClr val="tx1"/>
                </a:solidFill>
                <a:latin typeface="Gill Sans MT" panose="020B0502020104020203" pitchFamily="34" charset="0"/>
              </a:rPr>
              <a:t>sind</a:t>
            </a:r>
            <a:r>
              <a:rPr lang="en-US" altLang="de-DE" sz="2000" dirty="0">
                <a:solidFill>
                  <a:schemeClr val="tx1"/>
                </a:solidFill>
                <a:latin typeface="Gill Sans MT" panose="020B0502020104020203" pitchFamily="34" charset="0"/>
              </a:rPr>
              <a:t>, </a:t>
            </a:r>
            <a:r>
              <a:rPr lang="en-US" altLang="de-DE" sz="2000" dirty="0" err="1">
                <a:solidFill>
                  <a:schemeClr val="tx1"/>
                </a:solidFill>
                <a:latin typeface="Gill Sans MT" panose="020B0502020104020203" pitchFamily="34" charset="0"/>
              </a:rPr>
              <a:t>dürfen</a:t>
            </a:r>
            <a:r>
              <a:rPr lang="en-US" altLang="de-DE" sz="2000" dirty="0">
                <a:solidFill>
                  <a:schemeClr val="tx1"/>
                </a:solidFill>
                <a:latin typeface="Gill Sans MT" panose="020B0502020104020203" pitchFamily="34" charset="0"/>
              </a:rPr>
              <a:t>/</a:t>
            </a:r>
            <a:r>
              <a:rPr lang="en-US" altLang="de-DE" sz="2000" dirty="0" err="1">
                <a:solidFill>
                  <a:schemeClr val="tx1"/>
                </a:solidFill>
                <a:latin typeface="Gill Sans MT" panose="020B0502020104020203" pitchFamily="34" charset="0"/>
              </a:rPr>
              <a:t>müssen</a:t>
            </a:r>
            <a:r>
              <a:rPr lang="en-US" altLang="de-DE" sz="2000" dirty="0">
                <a:solidFill>
                  <a:schemeClr val="tx1"/>
                </a:solidFill>
                <a:latin typeface="Gill Sans MT" panose="020B0502020104020203" pitchFamily="34" charset="0"/>
              </a:rPr>
              <a:t> von der </a:t>
            </a:r>
            <a:r>
              <a:rPr lang="en-US" altLang="de-DE" sz="2000" dirty="0" err="1">
                <a:solidFill>
                  <a:schemeClr val="tx1"/>
                </a:solidFill>
                <a:latin typeface="Gill Sans MT" panose="020B0502020104020203" pitchFamily="34" charset="0"/>
              </a:rPr>
              <a:t>Polizei</a:t>
            </a:r>
            <a:r>
              <a:rPr lang="en-US" altLang="de-DE" sz="2000" dirty="0">
                <a:solidFill>
                  <a:schemeClr val="tx1"/>
                </a:solidFill>
                <a:latin typeface="Gill Sans MT" panose="020B0502020104020203" pitchFamily="34" charset="0"/>
              </a:rPr>
              <a:t> </a:t>
            </a:r>
            <a:r>
              <a:rPr lang="en-US" altLang="de-DE" sz="2000" dirty="0" err="1">
                <a:solidFill>
                  <a:schemeClr val="tx1"/>
                </a:solidFill>
                <a:latin typeface="Gill Sans MT" panose="020B0502020104020203" pitchFamily="34" charset="0"/>
              </a:rPr>
              <a:t>im</a:t>
            </a:r>
            <a:r>
              <a:rPr lang="en-US" altLang="de-DE" sz="2000" dirty="0">
                <a:solidFill>
                  <a:schemeClr val="tx1"/>
                </a:solidFill>
                <a:latin typeface="Gill Sans MT" panose="020B0502020104020203" pitchFamily="34" charset="0"/>
              </a:rPr>
              <a:t> </a:t>
            </a:r>
            <a:r>
              <a:rPr lang="en-US" altLang="de-DE" sz="2000" dirty="0" err="1">
                <a:solidFill>
                  <a:schemeClr val="tx1"/>
                </a:solidFill>
                <a:latin typeface="Gill Sans MT" panose="020B0502020104020203" pitchFamily="34" charset="0"/>
              </a:rPr>
              <a:t>Ernstfall</a:t>
            </a:r>
            <a:r>
              <a:rPr lang="en-US" altLang="de-DE" sz="2000" dirty="0">
                <a:solidFill>
                  <a:schemeClr val="tx1"/>
                </a:solidFill>
                <a:latin typeface="Gill Sans MT" panose="020B0502020104020203" pitchFamily="34" charset="0"/>
              </a:rPr>
              <a:t> </a:t>
            </a:r>
            <a:r>
              <a:rPr lang="en-US" altLang="de-DE" sz="2000" dirty="0" err="1">
                <a:solidFill>
                  <a:schemeClr val="tx1"/>
                </a:solidFill>
                <a:latin typeface="Gill Sans MT" panose="020B0502020104020203" pitchFamily="34" charset="0"/>
              </a:rPr>
              <a:t>zerstört</a:t>
            </a:r>
            <a:r>
              <a:rPr lang="en-US" altLang="de-DE" sz="2000" dirty="0">
                <a:solidFill>
                  <a:schemeClr val="tx1"/>
                </a:solidFill>
                <a:latin typeface="Gill Sans MT" panose="020B0502020104020203" pitchFamily="34" charset="0"/>
              </a:rPr>
              <a:t> </a:t>
            </a:r>
            <a:r>
              <a:rPr lang="en-US" altLang="de-DE" sz="2000" dirty="0" err="1">
                <a:solidFill>
                  <a:schemeClr val="tx1"/>
                </a:solidFill>
                <a:latin typeface="Gill Sans MT" panose="020B0502020104020203" pitchFamily="34" charset="0"/>
              </a:rPr>
              <a:t>werden</a:t>
            </a:r>
            <a:r>
              <a:rPr lang="en-US" altLang="de-DE" sz="2000" dirty="0">
                <a:solidFill>
                  <a:schemeClr val="tx1"/>
                </a:solidFill>
                <a:latin typeface="Gill Sans MT" panose="020B0502020104020203" pitchFamily="34" charset="0"/>
              </a:rPr>
              <a:t>!</a:t>
            </a:r>
            <a:endParaRPr lang="en-US" sz="2000" dirty="0">
              <a:solidFill>
                <a:schemeClr val="tx1"/>
              </a:solidFill>
              <a:latin typeface="Gill Sans MT" panose="020B0502020104020203" pitchFamily="34" charset="0"/>
            </a:endParaRPr>
          </a:p>
          <a:p>
            <a:pPr>
              <a:buFont typeface="Wingdings" panose="05000000000000000000" pitchFamily="2" charset="2"/>
              <a:buChar char="§"/>
            </a:pPr>
            <a:endParaRPr lang="de-AT" sz="1600" dirty="0">
              <a:solidFill>
                <a:schemeClr val="tx1"/>
              </a:solidFill>
              <a:latin typeface="Gill Sans MT" panose="020B0502020104020203" pitchFamily="34" charset="0"/>
            </a:endParaRPr>
          </a:p>
          <a:p>
            <a:pPr>
              <a:buFont typeface="Wingdings" panose="05000000000000000000" pitchFamily="2" charset="2"/>
              <a:buChar char="§"/>
            </a:pPr>
            <a:endParaRPr lang="de-AT" sz="1600" dirty="0">
              <a:solidFill>
                <a:schemeClr val="tx1"/>
              </a:solidFill>
              <a:latin typeface="Gill Sans MT" panose="020B0502020104020203" pitchFamily="34" charset="0"/>
            </a:endParaRPr>
          </a:p>
        </p:txBody>
      </p:sp>
      <p:sp>
        <p:nvSpPr>
          <p:cNvPr id="6" name="Rechteck 5">
            <a:extLst>
              <a:ext uri="{FF2B5EF4-FFF2-40B4-BE49-F238E27FC236}">
                <a16:creationId xmlns:a16="http://schemas.microsoft.com/office/drawing/2014/main" id="{FCCD19C1-1400-4C36-9D33-C883C3FE25E7}"/>
              </a:ext>
            </a:extLst>
          </p:cNvPr>
          <p:cNvSpPr/>
          <p:nvPr/>
        </p:nvSpPr>
        <p:spPr>
          <a:xfrm>
            <a:off x="870255" y="1481959"/>
            <a:ext cx="7620380" cy="974161"/>
          </a:xfrm>
          <a:prstGeom prst="rect">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spcBef>
                <a:spcPct val="0"/>
              </a:spcBef>
              <a:spcAft>
                <a:spcPts val="1200"/>
              </a:spcAft>
              <a:buSzPct val="100000"/>
              <a:defRPr/>
            </a:pPr>
            <a:r>
              <a:rPr lang="en-US" altLang="de-DE" sz="2800" b="1" dirty="0">
                <a:solidFill>
                  <a:schemeClr val="tx1"/>
                </a:solidFill>
                <a:latin typeface="Gill Sans MT" panose="020B0502020104020203" pitchFamily="34" charset="0"/>
              </a:rPr>
              <a:t>Sexting</a:t>
            </a:r>
            <a:r>
              <a:rPr lang="en-US" altLang="de-DE" sz="2800" dirty="0">
                <a:solidFill>
                  <a:schemeClr val="tx1"/>
                </a:solidFill>
                <a:latin typeface="Gill Sans MT" panose="020B0502020104020203" pitchFamily="34" charset="0"/>
              </a:rPr>
              <a:t> = </a:t>
            </a:r>
            <a:r>
              <a:rPr lang="en-US" altLang="de-DE" sz="2800" dirty="0" err="1">
                <a:solidFill>
                  <a:schemeClr val="tx1"/>
                </a:solidFill>
                <a:latin typeface="Gill Sans MT" panose="020B0502020104020203" pitchFamily="34" charset="0"/>
              </a:rPr>
              <a:t>Tauschen</a:t>
            </a:r>
            <a:r>
              <a:rPr lang="en-US" altLang="de-DE" sz="2800" dirty="0">
                <a:solidFill>
                  <a:schemeClr val="tx1"/>
                </a:solidFill>
                <a:latin typeface="Gill Sans MT" panose="020B0502020104020203" pitchFamily="34" charset="0"/>
              </a:rPr>
              <a:t> von </a:t>
            </a:r>
            <a:r>
              <a:rPr lang="en-US" altLang="de-DE" sz="2800" dirty="0" err="1">
                <a:solidFill>
                  <a:schemeClr val="tx1"/>
                </a:solidFill>
                <a:latin typeface="Gill Sans MT" panose="020B0502020104020203" pitchFamily="34" charset="0"/>
              </a:rPr>
              <a:t>freizügigen</a:t>
            </a:r>
            <a:r>
              <a:rPr lang="en-US" altLang="de-DE" sz="2800" dirty="0">
                <a:solidFill>
                  <a:schemeClr val="tx1"/>
                </a:solidFill>
                <a:latin typeface="Gill Sans MT" panose="020B0502020104020203" pitchFamily="34" charset="0"/>
              </a:rPr>
              <a:t> </a:t>
            </a:r>
            <a:r>
              <a:rPr lang="en-US" altLang="de-DE" sz="2800" dirty="0" err="1">
                <a:solidFill>
                  <a:schemeClr val="tx1"/>
                </a:solidFill>
                <a:latin typeface="Gill Sans MT" panose="020B0502020104020203" pitchFamily="34" charset="0"/>
              </a:rPr>
              <a:t>Fotos</a:t>
            </a:r>
            <a:r>
              <a:rPr lang="en-US" altLang="de-DE" sz="2800" dirty="0">
                <a:solidFill>
                  <a:schemeClr val="tx1"/>
                </a:solidFill>
                <a:latin typeface="Gill Sans MT" panose="020B0502020104020203" pitchFamily="34" charset="0"/>
              </a:rPr>
              <a:t> </a:t>
            </a:r>
            <a:r>
              <a:rPr lang="en-US" altLang="de-DE" sz="2800" dirty="0" err="1">
                <a:solidFill>
                  <a:schemeClr val="tx1"/>
                </a:solidFill>
                <a:latin typeface="Gill Sans MT" panose="020B0502020104020203" pitchFamily="34" charset="0"/>
              </a:rPr>
              <a:t>über</a:t>
            </a:r>
            <a:r>
              <a:rPr lang="en-US" altLang="de-DE" sz="2800" dirty="0">
                <a:solidFill>
                  <a:schemeClr val="tx1"/>
                </a:solidFill>
                <a:latin typeface="Gill Sans MT" panose="020B0502020104020203" pitchFamily="34" charset="0"/>
              </a:rPr>
              <a:t> das Handy</a:t>
            </a:r>
            <a:endParaRPr lang="en-US" altLang="de-DE" dirty="0">
              <a:solidFill>
                <a:schemeClr val="tx1"/>
              </a:solidFill>
              <a:latin typeface="Gill Sans MT" panose="020B0502020104020203" pitchFamily="34" charset="0"/>
            </a:endParaRPr>
          </a:p>
        </p:txBody>
      </p:sp>
    </p:spTree>
    <p:extLst>
      <p:ext uri="{BB962C8B-B14F-4D97-AF65-F5344CB8AC3E}">
        <p14:creationId xmlns:p14="http://schemas.microsoft.com/office/powerpoint/2010/main" val="16778316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CF251C65-434E-470F-89BF-6FADDE17256E}"/>
              </a:ext>
            </a:extLst>
          </p:cNvPr>
          <p:cNvSpPr txBox="1"/>
          <p:nvPr/>
        </p:nvSpPr>
        <p:spPr>
          <a:xfrm>
            <a:off x="4146698" y="6438442"/>
            <a:ext cx="4997301" cy="677108"/>
          </a:xfrm>
          <a:prstGeom prst="rect">
            <a:avLst/>
          </a:prstGeom>
          <a:noFill/>
        </p:spPr>
        <p:txBody>
          <a:bodyPr wrap="square" rtlCol="0">
            <a:spAutoFit/>
          </a:bodyPr>
          <a:lstStyle/>
          <a:p>
            <a:pPr algn="r"/>
            <a:r>
              <a:rPr lang="de-AT" sz="1900" dirty="0">
                <a:latin typeface="Gill Sans MT" panose="020B0502020104020203" pitchFamily="34" charset="0"/>
              </a:rPr>
              <a:t>Mit Risiken im Internet kompetent umgehen</a:t>
            </a:r>
          </a:p>
          <a:p>
            <a:pPr algn="r"/>
            <a:endParaRPr lang="de-AT" sz="1900" dirty="0">
              <a:latin typeface="Gill Sans MT" panose="020B0502020104020203" pitchFamily="34" charset="0"/>
            </a:endParaRPr>
          </a:p>
        </p:txBody>
      </p:sp>
      <p:pic>
        <p:nvPicPr>
          <p:cNvPr id="9" name="Grafik 8" descr="Ein Bild, das Himmel, draußen, Sonnenuntergang, Person enthält.&#10;&#10;Automatisch generierte Beschreibung">
            <a:extLst>
              <a:ext uri="{FF2B5EF4-FFF2-40B4-BE49-F238E27FC236}">
                <a16:creationId xmlns:a16="http://schemas.microsoft.com/office/drawing/2014/main" id="{CEA1000A-6C41-2E43-9501-27CD8B45FB1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1"/>
            <a:ext cx="9143999" cy="6395062"/>
          </a:xfrm>
          <a:prstGeom prst="rect">
            <a:avLst/>
          </a:prstGeom>
        </p:spPr>
      </p:pic>
      <p:sp>
        <p:nvSpPr>
          <p:cNvPr id="7" name="Textfeld 6">
            <a:extLst>
              <a:ext uri="{FF2B5EF4-FFF2-40B4-BE49-F238E27FC236}">
                <a16:creationId xmlns:a16="http://schemas.microsoft.com/office/drawing/2014/main" id="{B8800047-0237-0443-8531-F91CA6F9A2EE}"/>
              </a:ext>
            </a:extLst>
          </p:cNvPr>
          <p:cNvSpPr txBox="1"/>
          <p:nvPr/>
        </p:nvSpPr>
        <p:spPr>
          <a:xfrm>
            <a:off x="6901473" y="6087285"/>
            <a:ext cx="2348720" cy="307777"/>
          </a:xfrm>
          <a:prstGeom prst="rect">
            <a:avLst/>
          </a:prstGeom>
          <a:noFill/>
        </p:spPr>
        <p:txBody>
          <a:bodyPr wrap="none" rtlCol="0">
            <a:spAutoFit/>
          </a:bodyPr>
          <a:lstStyle/>
          <a:p>
            <a:r>
              <a:rPr lang="de-AT" sz="1400" dirty="0">
                <a:solidFill>
                  <a:schemeClr val="bg1"/>
                </a:solidFill>
                <a:latin typeface="Gill Sans MT" panose="020B0502020104020203" pitchFamily="34" charset="0"/>
              </a:rPr>
              <a:t>Bild: </a:t>
            </a:r>
            <a:r>
              <a:rPr lang="en" sz="1400" dirty="0">
                <a:solidFill>
                  <a:schemeClr val="bg1"/>
                </a:solidFill>
                <a:latin typeface="Gill Sans MT" panose="020B0502020104020203" pitchFamily="34" charset="0"/>
                <a:hlinkClick r:id="rId4">
                  <a:extLst>
                    <a:ext uri="{A12FA001-AC4F-418D-AE19-62706E023703}">
                      <ahyp:hlinkClr xmlns:ahyp="http://schemas.microsoft.com/office/drawing/2018/hyperlinkcolor" val="tx"/>
                    </a:ext>
                  </a:extLst>
                </a:hlinkClick>
              </a:rPr>
              <a:t>Miguel Bruna</a:t>
            </a:r>
            <a:r>
              <a:rPr lang="en" sz="1400" dirty="0">
                <a:solidFill>
                  <a:schemeClr val="bg1"/>
                </a:solidFill>
                <a:latin typeface="Gill Sans MT" panose="020B0502020104020203" pitchFamily="34" charset="0"/>
              </a:rPr>
              <a:t> / Unsplash</a:t>
            </a:r>
          </a:p>
        </p:txBody>
      </p:sp>
    </p:spTree>
    <p:extLst>
      <p:ext uri="{BB962C8B-B14F-4D97-AF65-F5344CB8AC3E}">
        <p14:creationId xmlns:p14="http://schemas.microsoft.com/office/powerpoint/2010/main" val="39324204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CF251C65-434E-470F-89BF-6FADDE17256E}"/>
              </a:ext>
            </a:extLst>
          </p:cNvPr>
          <p:cNvSpPr txBox="1"/>
          <p:nvPr/>
        </p:nvSpPr>
        <p:spPr>
          <a:xfrm>
            <a:off x="4146698" y="6438442"/>
            <a:ext cx="4997301" cy="677108"/>
          </a:xfrm>
          <a:prstGeom prst="rect">
            <a:avLst/>
          </a:prstGeom>
          <a:noFill/>
        </p:spPr>
        <p:txBody>
          <a:bodyPr wrap="square" rtlCol="0">
            <a:spAutoFit/>
          </a:bodyPr>
          <a:lstStyle/>
          <a:p>
            <a:pPr algn="r"/>
            <a:r>
              <a:rPr lang="de-AT" sz="1900" dirty="0">
                <a:latin typeface="Gill Sans MT" panose="020B0502020104020203" pitchFamily="34" charset="0"/>
              </a:rPr>
              <a:t>Mit Risiken im Internet kompetent umgehen</a:t>
            </a:r>
          </a:p>
          <a:p>
            <a:pPr algn="r"/>
            <a:endParaRPr lang="de-AT" sz="1900" dirty="0">
              <a:latin typeface="Gill Sans MT" panose="020B0502020104020203" pitchFamily="34" charset="0"/>
            </a:endParaRPr>
          </a:p>
        </p:txBody>
      </p:sp>
      <p:sp>
        <p:nvSpPr>
          <p:cNvPr id="12" name="Rechteck 11">
            <a:extLst>
              <a:ext uri="{FF2B5EF4-FFF2-40B4-BE49-F238E27FC236}">
                <a16:creationId xmlns:a16="http://schemas.microsoft.com/office/drawing/2014/main" id="{937340ED-3B13-40AD-9C92-4DF29ACE0BC7}"/>
              </a:ext>
            </a:extLst>
          </p:cNvPr>
          <p:cNvSpPr/>
          <p:nvPr/>
        </p:nvSpPr>
        <p:spPr>
          <a:xfrm>
            <a:off x="2367183" y="4564821"/>
            <a:ext cx="5653695" cy="522261"/>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AT" dirty="0">
              <a:solidFill>
                <a:schemeClr val="tx1"/>
              </a:solidFill>
              <a:latin typeface="Gill Sans MT" panose="020B0502020104020203" pitchFamily="34" charset="0"/>
            </a:endParaRPr>
          </a:p>
        </p:txBody>
      </p:sp>
      <p:sp>
        <p:nvSpPr>
          <p:cNvPr id="14" name="Rechteck 13">
            <a:extLst>
              <a:ext uri="{FF2B5EF4-FFF2-40B4-BE49-F238E27FC236}">
                <a16:creationId xmlns:a16="http://schemas.microsoft.com/office/drawing/2014/main" id="{5DCADE65-DECB-4DB6-A5E7-2FC781AF95D0}"/>
              </a:ext>
            </a:extLst>
          </p:cNvPr>
          <p:cNvSpPr/>
          <p:nvPr/>
        </p:nvSpPr>
        <p:spPr>
          <a:xfrm>
            <a:off x="660003" y="0"/>
            <a:ext cx="8020040" cy="6438441"/>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b="1" dirty="0">
                <a:solidFill>
                  <a:schemeClr val="tx1"/>
                </a:solidFill>
                <a:latin typeface="Gill Sans MT" panose="020B0502020104020203" pitchFamily="34" charset="0"/>
              </a:rPr>
              <a:t>Melden</a:t>
            </a:r>
          </a:p>
          <a:p>
            <a:r>
              <a:rPr lang="de-AT" dirty="0">
                <a:solidFill>
                  <a:schemeClr val="tx1"/>
                </a:solidFill>
                <a:latin typeface="Gill Sans MT" panose="020B0502020104020203" pitchFamily="34" charset="0"/>
              </a:rPr>
              <a:t>In den meisten sozialen Netzwerken kannst du unangebrachte Beiträge melden.</a:t>
            </a:r>
          </a:p>
          <a:p>
            <a:endParaRPr lang="de-AT" b="1" dirty="0">
              <a:solidFill>
                <a:schemeClr val="tx1"/>
              </a:solidFill>
              <a:latin typeface="Gill Sans MT" panose="020B0502020104020203" pitchFamily="34" charset="0"/>
            </a:endParaRPr>
          </a:p>
          <a:p>
            <a:r>
              <a:rPr lang="de-AT" b="1" dirty="0">
                <a:solidFill>
                  <a:schemeClr val="tx1"/>
                </a:solidFill>
                <a:latin typeface="Gill Sans MT" panose="020B0502020104020203" pitchFamily="34" charset="0"/>
              </a:rPr>
              <a:t>Dagegenreden</a:t>
            </a:r>
          </a:p>
          <a:p>
            <a:r>
              <a:rPr lang="de-AT" dirty="0">
                <a:solidFill>
                  <a:schemeClr val="tx1"/>
                </a:solidFill>
                <a:latin typeface="Gill Sans MT" panose="020B0502020104020203" pitchFamily="34" charset="0"/>
              </a:rPr>
              <a:t>Mach klar, dass du mit Hass im Internet nicht einverstanden bist!</a:t>
            </a:r>
          </a:p>
          <a:p>
            <a:endParaRPr lang="de-AT" dirty="0">
              <a:solidFill>
                <a:schemeClr val="tx1"/>
              </a:solidFill>
              <a:latin typeface="Gill Sans MT" panose="020B0502020104020203" pitchFamily="34" charset="0"/>
            </a:endParaRPr>
          </a:p>
          <a:p>
            <a:r>
              <a:rPr lang="de-AT" b="1" dirty="0">
                <a:solidFill>
                  <a:schemeClr val="tx1"/>
                </a:solidFill>
                <a:latin typeface="Gill Sans MT" panose="020B0502020104020203" pitchFamily="34" charset="0"/>
              </a:rPr>
              <a:t>Blockieren</a:t>
            </a:r>
          </a:p>
          <a:p>
            <a:r>
              <a:rPr lang="de-AT" dirty="0">
                <a:solidFill>
                  <a:schemeClr val="tx1"/>
                </a:solidFill>
                <a:latin typeface="Gill Sans MT" panose="020B0502020104020203" pitchFamily="34" charset="0"/>
              </a:rPr>
              <a:t>Selbstschutz geht vor!</a:t>
            </a:r>
          </a:p>
          <a:p>
            <a:endParaRPr lang="de-AT" dirty="0">
              <a:solidFill>
                <a:schemeClr val="tx1"/>
              </a:solidFill>
              <a:latin typeface="Gill Sans MT" panose="020B0502020104020203" pitchFamily="34" charset="0"/>
            </a:endParaRPr>
          </a:p>
          <a:p>
            <a:r>
              <a:rPr lang="de-AT" b="1" dirty="0">
                <a:solidFill>
                  <a:schemeClr val="tx1"/>
                </a:solidFill>
                <a:latin typeface="Gill Sans MT" panose="020B0502020104020203" pitchFamily="34" charset="0"/>
              </a:rPr>
              <a:t>Anzeigen</a:t>
            </a:r>
          </a:p>
          <a:p>
            <a:r>
              <a:rPr lang="de-AT" dirty="0">
                <a:solidFill>
                  <a:schemeClr val="tx1"/>
                </a:solidFill>
                <a:latin typeface="Gill Sans MT" panose="020B0502020104020203" pitchFamily="34" charset="0"/>
              </a:rPr>
              <a:t>Hetze, Beleidigungen und Beschimpfungen sind auch online strafbar!</a:t>
            </a:r>
          </a:p>
          <a:p>
            <a:endParaRPr lang="de-AT" dirty="0">
              <a:solidFill>
                <a:schemeClr val="tx1"/>
              </a:solidFill>
              <a:latin typeface="Gill Sans MT" panose="020B0502020104020203" pitchFamily="34" charset="0"/>
            </a:endParaRPr>
          </a:p>
          <a:p>
            <a:r>
              <a:rPr lang="de-AT" b="1" dirty="0">
                <a:solidFill>
                  <a:schemeClr val="tx1"/>
                </a:solidFill>
                <a:latin typeface="Gill Sans MT" panose="020B0502020104020203" pitchFamily="34" charset="0"/>
              </a:rPr>
              <a:t>Hilfe holen</a:t>
            </a:r>
          </a:p>
          <a:p>
            <a:r>
              <a:rPr lang="de-AT" dirty="0">
                <a:solidFill>
                  <a:schemeClr val="tx1"/>
                </a:solidFill>
                <a:latin typeface="Gill Sans MT" panose="020B0502020104020203" pitchFamily="34" charset="0"/>
              </a:rPr>
              <a:t>Du musst nicht alles alleine machen! Hole Unterstützung bei Vertrauenspersonen oder 147 Rat auf Draht!</a:t>
            </a:r>
          </a:p>
        </p:txBody>
      </p:sp>
    </p:spTree>
    <p:extLst>
      <p:ext uri="{BB962C8B-B14F-4D97-AF65-F5344CB8AC3E}">
        <p14:creationId xmlns:p14="http://schemas.microsoft.com/office/powerpoint/2010/main" val="29221998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CF251C65-434E-470F-89BF-6FADDE17256E}"/>
              </a:ext>
            </a:extLst>
          </p:cNvPr>
          <p:cNvSpPr txBox="1"/>
          <p:nvPr/>
        </p:nvSpPr>
        <p:spPr>
          <a:xfrm>
            <a:off x="4146698" y="6438442"/>
            <a:ext cx="4997301" cy="384721"/>
          </a:xfrm>
          <a:prstGeom prst="rect">
            <a:avLst/>
          </a:prstGeom>
          <a:noFill/>
        </p:spPr>
        <p:txBody>
          <a:bodyPr wrap="square" rtlCol="0">
            <a:spAutoFit/>
          </a:bodyPr>
          <a:lstStyle/>
          <a:p>
            <a:pPr algn="r"/>
            <a:r>
              <a:rPr lang="de-AT" sz="1900" dirty="0">
                <a:latin typeface="Gill Sans MT" panose="020B0502020104020203" pitchFamily="34" charset="0"/>
              </a:rPr>
              <a:t>Belästigung am Smartphone</a:t>
            </a:r>
          </a:p>
        </p:txBody>
      </p:sp>
      <p:pic>
        <p:nvPicPr>
          <p:cNvPr id="9" name="Grafik 8" descr="Ein Bild, das Person, drinnen, Frau enthält.&#10;&#10;Automatisch generierte Beschreibung">
            <a:extLst>
              <a:ext uri="{FF2B5EF4-FFF2-40B4-BE49-F238E27FC236}">
                <a16:creationId xmlns:a16="http://schemas.microsoft.com/office/drawing/2014/main" id="{D2ADF7A5-B2E0-D346-9139-DCA3F08E314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4288"/>
          <a:stretch/>
        </p:blipFill>
        <p:spPr>
          <a:xfrm>
            <a:off x="0" y="1"/>
            <a:ext cx="9143999" cy="6381192"/>
          </a:xfrm>
          <a:prstGeom prst="rect">
            <a:avLst/>
          </a:prstGeom>
        </p:spPr>
      </p:pic>
      <p:sp>
        <p:nvSpPr>
          <p:cNvPr id="6" name="Textfeld 5">
            <a:extLst>
              <a:ext uri="{FF2B5EF4-FFF2-40B4-BE49-F238E27FC236}">
                <a16:creationId xmlns:a16="http://schemas.microsoft.com/office/drawing/2014/main" id="{1E9F7E51-3202-7244-A0ED-1A399A8A2236}"/>
              </a:ext>
            </a:extLst>
          </p:cNvPr>
          <p:cNvSpPr txBox="1"/>
          <p:nvPr/>
        </p:nvSpPr>
        <p:spPr>
          <a:xfrm>
            <a:off x="6910039" y="6073415"/>
            <a:ext cx="2331729" cy="307777"/>
          </a:xfrm>
          <a:prstGeom prst="rect">
            <a:avLst/>
          </a:prstGeom>
          <a:noFill/>
        </p:spPr>
        <p:txBody>
          <a:bodyPr wrap="none" rtlCol="0">
            <a:spAutoFit/>
          </a:bodyPr>
          <a:lstStyle/>
          <a:p>
            <a:r>
              <a:rPr lang="de-AT" sz="1400" dirty="0">
                <a:solidFill>
                  <a:schemeClr val="bg1"/>
                </a:solidFill>
                <a:latin typeface="Gill Sans MT" panose="020B0502020104020203" pitchFamily="34" charset="0"/>
              </a:rPr>
              <a:t>Bild:</a:t>
            </a:r>
            <a:r>
              <a:rPr lang="en" sz="1400" dirty="0">
                <a:solidFill>
                  <a:schemeClr val="bg1"/>
                </a:solidFill>
                <a:latin typeface="Gill Sans MT" panose="020B0502020104020203" pitchFamily="34" charset="0"/>
              </a:rPr>
              <a:t> </a:t>
            </a:r>
            <a:r>
              <a:rPr lang="en" sz="1400" dirty="0">
                <a:solidFill>
                  <a:schemeClr val="bg1"/>
                </a:solidFill>
                <a:latin typeface="Gill Sans MT" panose="020B0502020104020203" pitchFamily="34" charset="0"/>
                <a:hlinkClick r:id="rId4">
                  <a:extLst>
                    <a:ext uri="{A12FA001-AC4F-418D-AE19-62706E023703}">
                      <ahyp:hlinkClr xmlns:ahyp="http://schemas.microsoft.com/office/drawing/2018/hyperlinkcolor" val="tx"/>
                    </a:ext>
                  </a:extLst>
                </a:hlinkClick>
              </a:rPr>
              <a:t>Isaiah Rustad</a:t>
            </a:r>
            <a:r>
              <a:rPr lang="en" sz="1400" dirty="0">
                <a:solidFill>
                  <a:schemeClr val="bg1"/>
                </a:solidFill>
                <a:latin typeface="Gill Sans MT" panose="020B0502020104020203" pitchFamily="34" charset="0"/>
              </a:rPr>
              <a:t> / Unsplash</a:t>
            </a:r>
          </a:p>
        </p:txBody>
      </p:sp>
    </p:spTree>
    <p:extLst>
      <p:ext uri="{BB962C8B-B14F-4D97-AF65-F5344CB8AC3E}">
        <p14:creationId xmlns:p14="http://schemas.microsoft.com/office/powerpoint/2010/main" val="2567019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8B7947C3-3FB4-4998-917B-783B0D6BDF27}"/>
              </a:ext>
            </a:extLst>
          </p:cNvPr>
          <p:cNvSpPr txBox="1"/>
          <p:nvPr/>
        </p:nvSpPr>
        <p:spPr>
          <a:xfrm>
            <a:off x="4146698" y="6438442"/>
            <a:ext cx="4997301" cy="677108"/>
          </a:xfrm>
          <a:prstGeom prst="rect">
            <a:avLst/>
          </a:prstGeom>
          <a:noFill/>
        </p:spPr>
        <p:txBody>
          <a:bodyPr wrap="square" rtlCol="0">
            <a:spAutoFit/>
          </a:bodyPr>
          <a:lstStyle/>
          <a:p>
            <a:pPr algn="r"/>
            <a:r>
              <a:rPr lang="de-AT" sz="1900" dirty="0">
                <a:latin typeface="Gill Sans MT" panose="020B0502020104020203" pitchFamily="34" charset="0"/>
              </a:rPr>
              <a:t>Smartphone und Apps</a:t>
            </a:r>
          </a:p>
          <a:p>
            <a:pPr algn="r"/>
            <a:r>
              <a:rPr lang="de-AT" sz="1900" dirty="0">
                <a:latin typeface="Gill Sans MT" panose="020B0502020104020203" pitchFamily="34" charset="0"/>
              </a:rPr>
              <a:t> </a:t>
            </a:r>
          </a:p>
        </p:txBody>
      </p:sp>
      <p:pic>
        <p:nvPicPr>
          <p:cNvPr id="5" name="Grafik 4" descr="Ein Bild, das Person, Boden, haltend, Hand enthält.&#10;&#10;Automatisch generierte Beschreibung">
            <a:extLst>
              <a:ext uri="{FF2B5EF4-FFF2-40B4-BE49-F238E27FC236}">
                <a16:creationId xmlns:a16="http://schemas.microsoft.com/office/drawing/2014/main" id="{9019D1D9-E1DF-3941-A755-20B52F18A5C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13268"/>
            <a:ext cx="9144000" cy="6096000"/>
          </a:xfrm>
          <a:prstGeom prst="rect">
            <a:avLst/>
          </a:prstGeom>
        </p:spPr>
      </p:pic>
      <p:sp>
        <p:nvSpPr>
          <p:cNvPr id="6" name="Textfeld 5">
            <a:extLst>
              <a:ext uri="{FF2B5EF4-FFF2-40B4-BE49-F238E27FC236}">
                <a16:creationId xmlns:a16="http://schemas.microsoft.com/office/drawing/2014/main" id="{DB9D41E6-23FB-9346-96DB-D3CDCA4D5C8B}"/>
              </a:ext>
            </a:extLst>
          </p:cNvPr>
          <p:cNvSpPr txBox="1"/>
          <p:nvPr/>
        </p:nvSpPr>
        <p:spPr>
          <a:xfrm>
            <a:off x="6971354" y="6101491"/>
            <a:ext cx="2172646" cy="307777"/>
          </a:xfrm>
          <a:prstGeom prst="rect">
            <a:avLst/>
          </a:prstGeom>
          <a:noFill/>
        </p:spPr>
        <p:txBody>
          <a:bodyPr wrap="none" rtlCol="0">
            <a:spAutoFit/>
          </a:bodyPr>
          <a:lstStyle/>
          <a:p>
            <a:r>
              <a:rPr lang="en" sz="1400" dirty="0">
                <a:solidFill>
                  <a:schemeClr val="bg1"/>
                </a:solidFill>
                <a:latin typeface="Gill Sans MT" panose="020B0502020104020203" pitchFamily="34" charset="0"/>
              </a:rPr>
              <a:t>Bild: </a:t>
            </a:r>
            <a:r>
              <a:rPr lang="en" sz="1400" dirty="0">
                <a:solidFill>
                  <a:schemeClr val="bg1"/>
                </a:solidFill>
                <a:latin typeface="Gill Sans MT" panose="020B0502020104020203" pitchFamily="34" charset="0"/>
                <a:hlinkClick r:id="rId4">
                  <a:extLst>
                    <a:ext uri="{A12FA001-AC4F-418D-AE19-62706E023703}">
                      <ahyp:hlinkClr xmlns:ahyp="http://schemas.microsoft.com/office/drawing/2018/hyperlinkcolor" val="tx"/>
                    </a:ext>
                  </a:extLst>
                </a:hlinkClick>
              </a:rPr>
              <a:t>Sara Kurfeß</a:t>
            </a:r>
            <a:r>
              <a:rPr lang="en" sz="1400" dirty="0">
                <a:solidFill>
                  <a:schemeClr val="bg1"/>
                </a:solidFill>
                <a:latin typeface="Gill Sans MT" panose="020B0502020104020203" pitchFamily="34" charset="0"/>
              </a:rPr>
              <a:t> / Unsplash</a:t>
            </a:r>
          </a:p>
        </p:txBody>
      </p:sp>
    </p:spTree>
    <p:extLst>
      <p:ext uri="{BB962C8B-B14F-4D97-AF65-F5344CB8AC3E}">
        <p14:creationId xmlns:p14="http://schemas.microsoft.com/office/powerpoint/2010/main" val="5095408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CF251C65-434E-470F-89BF-6FADDE17256E}"/>
              </a:ext>
            </a:extLst>
          </p:cNvPr>
          <p:cNvSpPr txBox="1"/>
          <p:nvPr/>
        </p:nvSpPr>
        <p:spPr>
          <a:xfrm>
            <a:off x="4146698" y="6438442"/>
            <a:ext cx="4997301" cy="384721"/>
          </a:xfrm>
          <a:prstGeom prst="rect">
            <a:avLst/>
          </a:prstGeom>
          <a:noFill/>
        </p:spPr>
        <p:txBody>
          <a:bodyPr wrap="square" rtlCol="0">
            <a:spAutoFit/>
          </a:bodyPr>
          <a:lstStyle/>
          <a:p>
            <a:pPr algn="r"/>
            <a:r>
              <a:rPr lang="de-AT" sz="1900" dirty="0">
                <a:latin typeface="Gill Sans MT" panose="020B0502020104020203" pitchFamily="34" charset="0"/>
              </a:rPr>
              <a:t>Belästigung am Smartphone</a:t>
            </a:r>
          </a:p>
        </p:txBody>
      </p:sp>
      <p:sp>
        <p:nvSpPr>
          <p:cNvPr id="6" name="Inhaltsplatzhalter 2">
            <a:extLst>
              <a:ext uri="{FF2B5EF4-FFF2-40B4-BE49-F238E27FC236}">
                <a16:creationId xmlns:a16="http://schemas.microsoft.com/office/drawing/2014/main" id="{90A2614C-026A-4963-8A44-5CEDA0870085}"/>
              </a:ext>
            </a:extLst>
          </p:cNvPr>
          <p:cNvSpPr txBox="1">
            <a:spLocks/>
          </p:cNvSpPr>
          <p:nvPr/>
        </p:nvSpPr>
        <p:spPr>
          <a:xfrm>
            <a:off x="653365" y="1423480"/>
            <a:ext cx="7886700" cy="4620639"/>
          </a:xfrm>
          <a:prstGeom prst="rect">
            <a:avLst/>
          </a:prstGeom>
        </p:spPr>
        <p:txBody>
          <a:bodyPr vert="horz" lIns="91440" tIns="45720" rIns="91440" bIns="45720" rtlCol="0">
            <a:normAutofit/>
          </a:bodyPr>
          <a:lstStyle>
            <a:lvl1pPr marL="514350" indent="-514350" algn="l" defTabSz="914400" rtl="0" eaLnBrk="1" latinLnBrk="0" hangingPunct="1">
              <a:lnSpc>
                <a:spcPct val="90000"/>
              </a:lnSpc>
              <a:spcBef>
                <a:spcPts val="1000"/>
              </a:spcBef>
              <a:buClr>
                <a:srgbClr val="F39200"/>
              </a:buClr>
              <a:buFontTx/>
              <a:buBlip>
                <a:blip r:embed="rId3"/>
              </a:buBlip>
              <a:defRPr sz="1800" kern="1200">
                <a:solidFill>
                  <a:srgbClr val="434F55"/>
                </a:solidFill>
                <a:latin typeface="+mj-lt"/>
                <a:ea typeface="+mn-ea"/>
                <a:cs typeface="+mn-cs"/>
              </a:defRPr>
            </a:lvl1pPr>
            <a:lvl2pPr marL="896938" indent="-439738" algn="l" defTabSz="914400" rtl="0" eaLnBrk="1" latinLnBrk="0" hangingPunct="1">
              <a:lnSpc>
                <a:spcPct val="90000"/>
              </a:lnSpc>
              <a:spcBef>
                <a:spcPts val="500"/>
              </a:spcBef>
              <a:buClr>
                <a:srgbClr val="F39200"/>
              </a:buClr>
              <a:buFontTx/>
              <a:buBlip>
                <a:blip r:embed="rId3"/>
              </a:buBlip>
              <a:defRPr sz="1800" kern="1200">
                <a:solidFill>
                  <a:srgbClr val="434F55"/>
                </a:solidFill>
                <a:latin typeface="+mj-lt"/>
                <a:ea typeface="+mn-ea"/>
                <a:cs typeface="+mn-cs"/>
              </a:defRPr>
            </a:lvl2pPr>
            <a:lvl3pPr marL="1371600" indent="-457200" algn="l" defTabSz="914400" rtl="0" eaLnBrk="1" latinLnBrk="0" hangingPunct="1">
              <a:lnSpc>
                <a:spcPct val="90000"/>
              </a:lnSpc>
              <a:spcBef>
                <a:spcPts val="500"/>
              </a:spcBef>
              <a:buClr>
                <a:srgbClr val="F39200"/>
              </a:buClr>
              <a:buFontTx/>
              <a:buBlip>
                <a:blip r:embed="rId3"/>
              </a:buBlip>
              <a:defRPr sz="1800" kern="1200">
                <a:solidFill>
                  <a:srgbClr val="434F55"/>
                </a:solidFill>
                <a:latin typeface="+mj-lt"/>
                <a:ea typeface="+mn-ea"/>
                <a:cs typeface="+mn-cs"/>
              </a:defRPr>
            </a:lvl3pPr>
            <a:lvl4pPr marL="1600200" indent="-228600" algn="l" defTabSz="914400" rtl="0" eaLnBrk="1" latinLnBrk="0" hangingPunct="1">
              <a:lnSpc>
                <a:spcPct val="90000"/>
              </a:lnSpc>
              <a:spcBef>
                <a:spcPts val="500"/>
              </a:spcBef>
              <a:buClr>
                <a:srgbClr val="F39200"/>
              </a:buClr>
              <a:buFontTx/>
              <a:buBlip>
                <a:blip r:embed="rId3"/>
              </a:buBlip>
              <a:defRPr sz="1800" kern="1200">
                <a:solidFill>
                  <a:srgbClr val="434F55"/>
                </a:solidFill>
                <a:latin typeface="+mj-lt"/>
                <a:ea typeface="+mn-ea"/>
                <a:cs typeface="+mn-cs"/>
              </a:defRPr>
            </a:lvl4pPr>
            <a:lvl5pPr marL="2057400" indent="-228600" algn="l" defTabSz="914400" rtl="0" eaLnBrk="1" latinLnBrk="0" hangingPunct="1">
              <a:lnSpc>
                <a:spcPct val="90000"/>
              </a:lnSpc>
              <a:spcBef>
                <a:spcPts val="500"/>
              </a:spcBef>
              <a:buClr>
                <a:srgbClr val="F39200"/>
              </a:buClr>
              <a:buFontTx/>
              <a:buBlip>
                <a:blip r:embed="rId3"/>
              </a:buBlip>
              <a:defRPr sz="1800" kern="1200">
                <a:solidFill>
                  <a:srgbClr val="434F55"/>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endParaRPr lang="de-AT" dirty="0">
              <a:solidFill>
                <a:schemeClr val="bg1"/>
              </a:solidFill>
              <a:latin typeface="Gill Sans MT" panose="020B0502020104020203" pitchFamily="34" charset="0"/>
            </a:endParaRPr>
          </a:p>
        </p:txBody>
      </p:sp>
      <p:sp>
        <p:nvSpPr>
          <p:cNvPr id="7" name="Inhaltsplatzhalter 2">
            <a:extLst>
              <a:ext uri="{FF2B5EF4-FFF2-40B4-BE49-F238E27FC236}">
                <a16:creationId xmlns:a16="http://schemas.microsoft.com/office/drawing/2014/main" id="{9C03831A-EE16-4256-9810-49BF33F6362A}"/>
              </a:ext>
            </a:extLst>
          </p:cNvPr>
          <p:cNvSpPr txBox="1">
            <a:spLocks/>
          </p:cNvSpPr>
          <p:nvPr/>
        </p:nvSpPr>
        <p:spPr>
          <a:xfrm>
            <a:off x="805765" y="1575880"/>
            <a:ext cx="7886700" cy="4620639"/>
          </a:xfrm>
          <a:prstGeom prst="rect">
            <a:avLst/>
          </a:prstGeom>
        </p:spPr>
        <p:txBody>
          <a:bodyPr vert="horz" lIns="91440" tIns="45720" rIns="91440" bIns="45720" rtlCol="0">
            <a:normAutofit/>
          </a:bodyPr>
          <a:lstStyle>
            <a:lvl1pPr marL="514350" indent="-514350" algn="l" defTabSz="914400" rtl="0" eaLnBrk="1" latinLnBrk="0" hangingPunct="1">
              <a:lnSpc>
                <a:spcPct val="90000"/>
              </a:lnSpc>
              <a:spcBef>
                <a:spcPts val="1000"/>
              </a:spcBef>
              <a:buClr>
                <a:srgbClr val="F39200"/>
              </a:buClr>
              <a:buFontTx/>
              <a:buBlip>
                <a:blip r:embed="rId3"/>
              </a:buBlip>
              <a:defRPr sz="1800" kern="1200">
                <a:solidFill>
                  <a:srgbClr val="434F55"/>
                </a:solidFill>
                <a:latin typeface="+mj-lt"/>
                <a:ea typeface="+mn-ea"/>
                <a:cs typeface="+mn-cs"/>
              </a:defRPr>
            </a:lvl1pPr>
            <a:lvl2pPr marL="896938" indent="-439738" algn="l" defTabSz="914400" rtl="0" eaLnBrk="1" latinLnBrk="0" hangingPunct="1">
              <a:lnSpc>
                <a:spcPct val="90000"/>
              </a:lnSpc>
              <a:spcBef>
                <a:spcPts val="500"/>
              </a:spcBef>
              <a:buClr>
                <a:srgbClr val="F39200"/>
              </a:buClr>
              <a:buFontTx/>
              <a:buBlip>
                <a:blip r:embed="rId3"/>
              </a:buBlip>
              <a:defRPr sz="1800" kern="1200">
                <a:solidFill>
                  <a:srgbClr val="434F55"/>
                </a:solidFill>
                <a:latin typeface="+mj-lt"/>
                <a:ea typeface="+mn-ea"/>
                <a:cs typeface="+mn-cs"/>
              </a:defRPr>
            </a:lvl2pPr>
            <a:lvl3pPr marL="1371600" indent="-457200" algn="l" defTabSz="914400" rtl="0" eaLnBrk="1" latinLnBrk="0" hangingPunct="1">
              <a:lnSpc>
                <a:spcPct val="90000"/>
              </a:lnSpc>
              <a:spcBef>
                <a:spcPts val="500"/>
              </a:spcBef>
              <a:buClr>
                <a:srgbClr val="F39200"/>
              </a:buClr>
              <a:buFontTx/>
              <a:buBlip>
                <a:blip r:embed="rId3"/>
              </a:buBlip>
              <a:defRPr sz="1800" kern="1200">
                <a:solidFill>
                  <a:srgbClr val="434F55"/>
                </a:solidFill>
                <a:latin typeface="+mj-lt"/>
                <a:ea typeface="+mn-ea"/>
                <a:cs typeface="+mn-cs"/>
              </a:defRPr>
            </a:lvl3pPr>
            <a:lvl4pPr marL="1600200" indent="-228600" algn="l" defTabSz="914400" rtl="0" eaLnBrk="1" latinLnBrk="0" hangingPunct="1">
              <a:lnSpc>
                <a:spcPct val="90000"/>
              </a:lnSpc>
              <a:spcBef>
                <a:spcPts val="500"/>
              </a:spcBef>
              <a:buClr>
                <a:srgbClr val="F39200"/>
              </a:buClr>
              <a:buFontTx/>
              <a:buBlip>
                <a:blip r:embed="rId3"/>
              </a:buBlip>
              <a:defRPr sz="1800" kern="1200">
                <a:solidFill>
                  <a:srgbClr val="434F55"/>
                </a:solidFill>
                <a:latin typeface="+mj-lt"/>
                <a:ea typeface="+mn-ea"/>
                <a:cs typeface="+mn-cs"/>
              </a:defRPr>
            </a:lvl4pPr>
            <a:lvl5pPr marL="2057400" indent="-228600" algn="l" defTabSz="914400" rtl="0" eaLnBrk="1" latinLnBrk="0" hangingPunct="1">
              <a:lnSpc>
                <a:spcPct val="90000"/>
              </a:lnSpc>
              <a:spcBef>
                <a:spcPts val="500"/>
              </a:spcBef>
              <a:buClr>
                <a:srgbClr val="F39200"/>
              </a:buClr>
              <a:buFontTx/>
              <a:buBlip>
                <a:blip r:embed="rId3"/>
              </a:buBlip>
              <a:defRPr sz="1800" kern="1200">
                <a:solidFill>
                  <a:srgbClr val="434F55"/>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19100" indent="-285750">
              <a:buFont typeface="Wingdings" panose="05000000000000000000" pitchFamily="2" charset="2"/>
              <a:buChar char="§"/>
            </a:pPr>
            <a:r>
              <a:rPr lang="en-US" sz="2000" dirty="0" err="1">
                <a:solidFill>
                  <a:schemeClr val="tx1"/>
                </a:solidFill>
                <a:latin typeface="Gill Sans MT" panose="020B0502020104020203" pitchFamily="34" charset="0"/>
              </a:rPr>
              <a:t>Bleib</a:t>
            </a:r>
            <a:r>
              <a:rPr lang="en-US" sz="2000" dirty="0">
                <a:solidFill>
                  <a:schemeClr val="tx1"/>
                </a:solidFill>
                <a:latin typeface="Gill Sans MT" panose="020B0502020104020203" pitchFamily="34" charset="0"/>
              </a:rPr>
              <a:t> </a:t>
            </a:r>
            <a:r>
              <a:rPr lang="en-US" sz="2000" dirty="0" err="1">
                <a:solidFill>
                  <a:schemeClr val="tx1"/>
                </a:solidFill>
                <a:latin typeface="Gill Sans MT" panose="020B0502020104020203" pitchFamily="34" charset="0"/>
              </a:rPr>
              <a:t>ruhig</a:t>
            </a:r>
            <a:r>
              <a:rPr lang="en-US" sz="2000" dirty="0">
                <a:solidFill>
                  <a:schemeClr val="tx1"/>
                </a:solidFill>
                <a:latin typeface="Gill Sans MT" panose="020B0502020104020203" pitchFamily="34" charset="0"/>
              </a:rPr>
              <a:t>!</a:t>
            </a:r>
          </a:p>
          <a:p>
            <a:pPr marL="419100" indent="-285750">
              <a:buFont typeface="Wingdings" panose="05000000000000000000" pitchFamily="2" charset="2"/>
              <a:buChar char="§"/>
            </a:pPr>
            <a:r>
              <a:rPr lang="en-US" sz="2000" dirty="0" err="1">
                <a:solidFill>
                  <a:schemeClr val="tx1"/>
                </a:solidFill>
                <a:latin typeface="Gill Sans MT" panose="020B0502020104020203" pitchFamily="34" charset="0"/>
              </a:rPr>
              <a:t>Antworte</a:t>
            </a:r>
            <a:r>
              <a:rPr lang="en-US" sz="2000" dirty="0">
                <a:solidFill>
                  <a:schemeClr val="tx1"/>
                </a:solidFill>
                <a:latin typeface="Gill Sans MT" panose="020B0502020104020203" pitchFamily="34" charset="0"/>
              </a:rPr>
              <a:t> </a:t>
            </a:r>
            <a:r>
              <a:rPr lang="en-US" sz="2000" dirty="0" err="1">
                <a:solidFill>
                  <a:schemeClr val="tx1"/>
                </a:solidFill>
                <a:latin typeface="Gill Sans MT" panose="020B0502020104020203" pitchFamily="34" charset="0"/>
              </a:rPr>
              <a:t>nicht</a:t>
            </a:r>
            <a:r>
              <a:rPr lang="en-US" sz="2000" dirty="0">
                <a:solidFill>
                  <a:schemeClr val="tx1"/>
                </a:solidFill>
                <a:latin typeface="Gill Sans MT" panose="020B0502020104020203" pitchFamily="34" charset="0"/>
              </a:rPr>
              <a:t>!</a:t>
            </a:r>
          </a:p>
          <a:p>
            <a:pPr marL="419100" indent="-285750">
              <a:buFont typeface="Wingdings" panose="05000000000000000000" pitchFamily="2" charset="2"/>
              <a:buChar char="§"/>
            </a:pPr>
            <a:r>
              <a:rPr lang="en-US" sz="2000" dirty="0" err="1">
                <a:solidFill>
                  <a:schemeClr val="tx1"/>
                </a:solidFill>
                <a:latin typeface="Gill Sans MT" panose="020B0502020104020203" pitchFamily="34" charset="0"/>
              </a:rPr>
              <a:t>Sprich</a:t>
            </a:r>
            <a:r>
              <a:rPr lang="en-US" sz="2000" dirty="0">
                <a:solidFill>
                  <a:schemeClr val="tx1"/>
                </a:solidFill>
                <a:latin typeface="Gill Sans MT" panose="020B0502020104020203" pitchFamily="34" charset="0"/>
              </a:rPr>
              <a:t> </a:t>
            </a:r>
            <a:r>
              <a:rPr lang="en-US" sz="2000" dirty="0" err="1">
                <a:solidFill>
                  <a:schemeClr val="tx1"/>
                </a:solidFill>
                <a:latin typeface="Gill Sans MT" panose="020B0502020104020203" pitchFamily="34" charset="0"/>
              </a:rPr>
              <a:t>mit</a:t>
            </a:r>
            <a:r>
              <a:rPr lang="en-US" sz="2000" dirty="0">
                <a:solidFill>
                  <a:schemeClr val="tx1"/>
                </a:solidFill>
                <a:latin typeface="Gill Sans MT" panose="020B0502020104020203" pitchFamily="34" charset="0"/>
              </a:rPr>
              <a:t>  </a:t>
            </a:r>
            <a:r>
              <a:rPr lang="en-US" sz="2000" dirty="0" err="1">
                <a:solidFill>
                  <a:schemeClr val="tx1"/>
                </a:solidFill>
                <a:latin typeface="Gill Sans MT" panose="020B0502020104020203" pitchFamily="34" charset="0"/>
              </a:rPr>
              <a:t>Vertrauenspersonen</a:t>
            </a:r>
            <a:r>
              <a:rPr lang="en-US" sz="2000" dirty="0">
                <a:solidFill>
                  <a:schemeClr val="tx1"/>
                </a:solidFill>
                <a:latin typeface="Gill Sans MT" panose="020B0502020104020203" pitchFamily="34" charset="0"/>
              </a:rPr>
              <a:t>!</a:t>
            </a:r>
          </a:p>
          <a:p>
            <a:pPr marL="419100" indent="-285750">
              <a:buFont typeface="Wingdings" panose="05000000000000000000" pitchFamily="2" charset="2"/>
              <a:buChar char="§"/>
            </a:pPr>
            <a:r>
              <a:rPr lang="en-US" sz="2000" dirty="0" err="1">
                <a:solidFill>
                  <a:schemeClr val="tx1"/>
                </a:solidFill>
                <a:latin typeface="Gill Sans MT" panose="020B0502020104020203" pitchFamily="34" charset="0"/>
              </a:rPr>
              <a:t>Sammle</a:t>
            </a:r>
            <a:r>
              <a:rPr lang="en-US" sz="2000" dirty="0">
                <a:solidFill>
                  <a:schemeClr val="tx1"/>
                </a:solidFill>
                <a:latin typeface="Gill Sans MT" panose="020B0502020104020203" pitchFamily="34" charset="0"/>
              </a:rPr>
              <a:t> </a:t>
            </a:r>
            <a:r>
              <a:rPr lang="en-US" sz="2000" dirty="0" err="1">
                <a:solidFill>
                  <a:schemeClr val="tx1"/>
                </a:solidFill>
                <a:latin typeface="Gill Sans MT" panose="020B0502020104020203" pitchFamily="34" charset="0"/>
              </a:rPr>
              <a:t>Beweise</a:t>
            </a:r>
            <a:r>
              <a:rPr lang="en-US" sz="2000" dirty="0">
                <a:solidFill>
                  <a:schemeClr val="tx1"/>
                </a:solidFill>
                <a:latin typeface="Gill Sans MT" panose="020B0502020104020203" pitchFamily="34" charset="0"/>
              </a:rPr>
              <a:t>!</a:t>
            </a:r>
          </a:p>
          <a:p>
            <a:pPr marL="419100" indent="-285750">
              <a:buFont typeface="Wingdings" panose="05000000000000000000" pitchFamily="2" charset="2"/>
              <a:buChar char="§"/>
            </a:pPr>
            <a:r>
              <a:rPr lang="en-US" sz="2000" dirty="0" err="1">
                <a:solidFill>
                  <a:schemeClr val="tx1"/>
                </a:solidFill>
                <a:latin typeface="Gill Sans MT" panose="020B0502020104020203" pitchFamily="34" charset="0"/>
              </a:rPr>
              <a:t>Hol</a:t>
            </a:r>
            <a:r>
              <a:rPr lang="en-US" sz="2000" dirty="0">
                <a:solidFill>
                  <a:schemeClr val="tx1"/>
                </a:solidFill>
                <a:latin typeface="Gill Sans MT" panose="020B0502020104020203" pitchFamily="34" charset="0"/>
              </a:rPr>
              <a:t> </a:t>
            </a:r>
            <a:r>
              <a:rPr lang="en-US" sz="2000" dirty="0" err="1">
                <a:solidFill>
                  <a:schemeClr val="tx1"/>
                </a:solidFill>
                <a:latin typeface="Gill Sans MT" panose="020B0502020104020203" pitchFamily="34" charset="0"/>
              </a:rPr>
              <a:t>dir</a:t>
            </a:r>
            <a:r>
              <a:rPr lang="en-US" sz="2000" dirty="0">
                <a:solidFill>
                  <a:schemeClr val="tx1"/>
                </a:solidFill>
                <a:latin typeface="Gill Sans MT" panose="020B0502020104020203" pitchFamily="34" charset="0"/>
              </a:rPr>
              <a:t> </a:t>
            </a:r>
            <a:r>
              <a:rPr lang="en-US" sz="2000" dirty="0" err="1">
                <a:solidFill>
                  <a:schemeClr val="tx1"/>
                </a:solidFill>
                <a:latin typeface="Gill Sans MT" panose="020B0502020104020203" pitchFamily="34" charset="0"/>
              </a:rPr>
              <a:t>Hilfe</a:t>
            </a:r>
            <a:r>
              <a:rPr lang="en-US" sz="2000" dirty="0">
                <a:solidFill>
                  <a:schemeClr val="tx1"/>
                </a:solidFill>
                <a:latin typeface="Gill Sans MT" panose="020B0502020104020203" pitchFamily="34" charset="0"/>
              </a:rPr>
              <a:t> z. B.: </a:t>
            </a:r>
            <a:r>
              <a:rPr lang="en-US" sz="2000" dirty="0" err="1">
                <a:solidFill>
                  <a:schemeClr val="tx1"/>
                </a:solidFill>
                <a:latin typeface="Gill Sans MT" panose="020B0502020104020203" pitchFamily="34" charset="0"/>
              </a:rPr>
              <a:t>bei</a:t>
            </a:r>
            <a:r>
              <a:rPr lang="en-US" sz="2000" dirty="0">
                <a:solidFill>
                  <a:schemeClr val="tx1"/>
                </a:solidFill>
                <a:latin typeface="Gill Sans MT" panose="020B0502020104020203" pitchFamily="34" charset="0"/>
              </a:rPr>
              <a:t> Rat auf </a:t>
            </a:r>
            <a:r>
              <a:rPr lang="en-US" sz="2000" dirty="0" err="1">
                <a:solidFill>
                  <a:schemeClr val="tx1"/>
                </a:solidFill>
                <a:latin typeface="Gill Sans MT" panose="020B0502020104020203" pitchFamily="34" charset="0"/>
              </a:rPr>
              <a:t>Draht</a:t>
            </a:r>
            <a:r>
              <a:rPr lang="en-US" sz="2000" dirty="0">
                <a:solidFill>
                  <a:schemeClr val="tx1"/>
                </a:solidFill>
                <a:latin typeface="Gill Sans MT" panose="020B0502020104020203" pitchFamily="34" charset="0"/>
              </a:rPr>
              <a:t> 147!</a:t>
            </a:r>
          </a:p>
          <a:p>
            <a:pPr marL="419100" indent="-285750">
              <a:buFont typeface="Wingdings" panose="05000000000000000000" pitchFamily="2" charset="2"/>
              <a:buChar char="§"/>
            </a:pPr>
            <a:r>
              <a:rPr lang="en-US" sz="2000" dirty="0">
                <a:solidFill>
                  <a:schemeClr val="tx1"/>
                </a:solidFill>
                <a:latin typeface="Gill Sans MT" panose="020B0502020104020203" pitchFamily="34" charset="0"/>
              </a:rPr>
              <a:t>Gib </a:t>
            </a:r>
            <a:r>
              <a:rPr lang="en-US" sz="2000" dirty="0" err="1">
                <a:solidFill>
                  <a:schemeClr val="tx1"/>
                </a:solidFill>
                <a:latin typeface="Gill Sans MT" panose="020B0502020104020203" pitchFamily="34" charset="0"/>
              </a:rPr>
              <a:t>keine</a:t>
            </a:r>
            <a:r>
              <a:rPr lang="en-US" sz="2000" dirty="0">
                <a:solidFill>
                  <a:schemeClr val="tx1"/>
                </a:solidFill>
                <a:latin typeface="Gill Sans MT" panose="020B0502020104020203" pitchFamily="34" charset="0"/>
              </a:rPr>
              <a:t> </a:t>
            </a:r>
            <a:r>
              <a:rPr lang="en-US" sz="2000" dirty="0" err="1">
                <a:solidFill>
                  <a:schemeClr val="tx1"/>
                </a:solidFill>
                <a:latin typeface="Gill Sans MT" panose="020B0502020104020203" pitchFamily="34" charset="0"/>
              </a:rPr>
              <a:t>persönlichen</a:t>
            </a:r>
            <a:r>
              <a:rPr lang="en-US" sz="2000" dirty="0">
                <a:solidFill>
                  <a:schemeClr val="tx1"/>
                </a:solidFill>
                <a:latin typeface="Gill Sans MT" panose="020B0502020104020203" pitchFamily="34" charset="0"/>
              </a:rPr>
              <a:t> </a:t>
            </a:r>
            <a:r>
              <a:rPr lang="en-US" sz="2000" dirty="0" err="1">
                <a:solidFill>
                  <a:schemeClr val="tx1"/>
                </a:solidFill>
                <a:latin typeface="Gill Sans MT" panose="020B0502020104020203" pitchFamily="34" charset="0"/>
              </a:rPr>
              <a:t>Daten</a:t>
            </a:r>
            <a:r>
              <a:rPr lang="en-US" sz="2000" dirty="0">
                <a:solidFill>
                  <a:schemeClr val="tx1"/>
                </a:solidFill>
                <a:latin typeface="Gill Sans MT" panose="020B0502020104020203" pitchFamily="34" charset="0"/>
              </a:rPr>
              <a:t> </a:t>
            </a:r>
            <a:r>
              <a:rPr lang="en-US" sz="2000" dirty="0" err="1">
                <a:solidFill>
                  <a:schemeClr val="tx1"/>
                </a:solidFill>
                <a:latin typeface="Gill Sans MT" panose="020B0502020104020203" pitchFamily="34" charset="0"/>
              </a:rPr>
              <a:t>oder</a:t>
            </a:r>
            <a:r>
              <a:rPr lang="en-US" sz="2000" dirty="0">
                <a:solidFill>
                  <a:schemeClr val="tx1"/>
                </a:solidFill>
                <a:latin typeface="Gill Sans MT" panose="020B0502020104020203" pitchFamily="34" charset="0"/>
              </a:rPr>
              <a:t> </a:t>
            </a:r>
            <a:r>
              <a:rPr lang="en-US" sz="2000" dirty="0" err="1">
                <a:solidFill>
                  <a:schemeClr val="tx1"/>
                </a:solidFill>
                <a:latin typeface="Gill Sans MT" panose="020B0502020104020203" pitchFamily="34" charset="0"/>
              </a:rPr>
              <a:t>nachteilige</a:t>
            </a:r>
            <a:r>
              <a:rPr lang="en-US" sz="2000" dirty="0">
                <a:solidFill>
                  <a:schemeClr val="tx1"/>
                </a:solidFill>
                <a:latin typeface="Gill Sans MT" panose="020B0502020104020203" pitchFamily="34" charset="0"/>
              </a:rPr>
              <a:t> </a:t>
            </a:r>
            <a:r>
              <a:rPr lang="en-US" sz="2000" dirty="0" err="1">
                <a:solidFill>
                  <a:schemeClr val="tx1"/>
                </a:solidFill>
                <a:latin typeface="Gill Sans MT" panose="020B0502020104020203" pitchFamily="34" charset="0"/>
              </a:rPr>
              <a:t>Fotos</a:t>
            </a:r>
            <a:r>
              <a:rPr lang="en-US" sz="2000" dirty="0">
                <a:solidFill>
                  <a:schemeClr val="tx1"/>
                </a:solidFill>
                <a:latin typeface="Gill Sans MT" panose="020B0502020104020203" pitchFamily="34" charset="0"/>
              </a:rPr>
              <a:t> von </a:t>
            </a:r>
            <a:r>
              <a:rPr lang="en-US" sz="2000" dirty="0" err="1">
                <a:solidFill>
                  <a:schemeClr val="tx1"/>
                </a:solidFill>
                <a:latin typeface="Gill Sans MT" panose="020B0502020104020203" pitchFamily="34" charset="0"/>
              </a:rPr>
              <a:t>dir</a:t>
            </a:r>
            <a:r>
              <a:rPr lang="en-US" sz="2000" dirty="0">
                <a:solidFill>
                  <a:schemeClr val="tx1"/>
                </a:solidFill>
                <a:latin typeface="Gill Sans MT" panose="020B0502020104020203" pitchFamily="34" charset="0"/>
              </a:rPr>
              <a:t> </a:t>
            </a:r>
            <a:r>
              <a:rPr lang="en-US" sz="2000" dirty="0" err="1">
                <a:solidFill>
                  <a:schemeClr val="tx1"/>
                </a:solidFill>
                <a:latin typeface="Gill Sans MT" panose="020B0502020104020203" pitchFamily="34" charset="0"/>
              </a:rPr>
              <a:t>weiter</a:t>
            </a:r>
            <a:r>
              <a:rPr lang="en-US" sz="2000" dirty="0">
                <a:solidFill>
                  <a:schemeClr val="tx1"/>
                </a:solidFill>
                <a:latin typeface="Gill Sans MT" panose="020B0502020104020203" pitchFamily="34" charset="0"/>
              </a:rPr>
              <a:t>!</a:t>
            </a:r>
          </a:p>
          <a:p>
            <a:pPr marL="419100" indent="-285750">
              <a:buFont typeface="Wingdings" panose="05000000000000000000" pitchFamily="2" charset="2"/>
              <a:buChar char="§"/>
            </a:pPr>
            <a:r>
              <a:rPr lang="en-US" sz="2000" dirty="0">
                <a:solidFill>
                  <a:schemeClr val="tx1"/>
                </a:solidFill>
                <a:latin typeface="Gill Sans MT" panose="020B0502020104020203" pitchFamily="34" charset="0"/>
              </a:rPr>
              <a:t>Bei </a:t>
            </a:r>
            <a:r>
              <a:rPr lang="en-US" sz="2000" dirty="0" err="1">
                <a:solidFill>
                  <a:schemeClr val="tx1"/>
                </a:solidFill>
                <a:latin typeface="Gill Sans MT" panose="020B0502020104020203" pitchFamily="34" charset="0"/>
              </a:rPr>
              <a:t>gefährlicher</a:t>
            </a:r>
            <a:r>
              <a:rPr lang="en-US" sz="2000" dirty="0">
                <a:solidFill>
                  <a:schemeClr val="tx1"/>
                </a:solidFill>
                <a:latin typeface="Gill Sans MT" panose="020B0502020104020203" pitchFamily="34" charset="0"/>
              </a:rPr>
              <a:t> </a:t>
            </a:r>
            <a:r>
              <a:rPr lang="en-US" sz="2000" dirty="0" err="1">
                <a:solidFill>
                  <a:schemeClr val="tx1"/>
                </a:solidFill>
                <a:latin typeface="Gill Sans MT" panose="020B0502020104020203" pitchFamily="34" charset="0"/>
              </a:rPr>
              <a:t>Drohung</a:t>
            </a:r>
            <a:r>
              <a:rPr lang="en-US" sz="2000" dirty="0">
                <a:solidFill>
                  <a:schemeClr val="tx1"/>
                </a:solidFill>
                <a:latin typeface="Gill Sans MT" panose="020B0502020104020203" pitchFamily="34" charset="0"/>
              </a:rPr>
              <a:t> und </a:t>
            </a:r>
            <a:r>
              <a:rPr lang="en-US" sz="2000" dirty="0" err="1">
                <a:solidFill>
                  <a:schemeClr val="tx1"/>
                </a:solidFill>
                <a:latin typeface="Gill Sans MT" panose="020B0502020104020203" pitchFamily="34" charset="0"/>
              </a:rPr>
              <a:t>Erpressung</a:t>
            </a:r>
            <a:r>
              <a:rPr lang="en-US" sz="2000" dirty="0">
                <a:solidFill>
                  <a:schemeClr val="tx1"/>
                </a:solidFill>
                <a:latin typeface="Gill Sans MT" panose="020B0502020104020203" pitchFamily="34" charset="0"/>
              </a:rPr>
              <a:t> </a:t>
            </a:r>
            <a:r>
              <a:rPr lang="en-US" sz="2000" dirty="0" err="1">
                <a:solidFill>
                  <a:schemeClr val="tx1"/>
                </a:solidFill>
                <a:latin typeface="Gill Sans MT" panose="020B0502020104020203" pitchFamily="34" charset="0"/>
              </a:rPr>
              <a:t>kontaktiere</a:t>
            </a:r>
            <a:r>
              <a:rPr lang="en-US" sz="2000" dirty="0">
                <a:solidFill>
                  <a:schemeClr val="tx1"/>
                </a:solidFill>
                <a:latin typeface="Gill Sans MT" panose="020B0502020104020203" pitchFamily="34" charset="0"/>
              </a:rPr>
              <a:t> die </a:t>
            </a:r>
            <a:r>
              <a:rPr lang="en-US" sz="2000" dirty="0" err="1">
                <a:solidFill>
                  <a:schemeClr val="tx1"/>
                </a:solidFill>
                <a:latin typeface="Gill Sans MT" panose="020B0502020104020203" pitchFamily="34" charset="0"/>
              </a:rPr>
              <a:t>Polizei</a:t>
            </a:r>
            <a:r>
              <a:rPr lang="en-US" sz="2000" dirty="0">
                <a:solidFill>
                  <a:schemeClr val="tx1"/>
                </a:solidFill>
                <a:latin typeface="Gill Sans MT" panose="020B0502020104020203" pitchFamily="34" charset="0"/>
              </a:rPr>
              <a:t>!</a:t>
            </a:r>
            <a:endParaRPr lang="de-AT" sz="2000" dirty="0">
              <a:solidFill>
                <a:schemeClr val="tx1"/>
              </a:solidFill>
              <a:latin typeface="Gill Sans MT" panose="020B0502020104020203" pitchFamily="34" charset="0"/>
            </a:endParaRPr>
          </a:p>
        </p:txBody>
      </p:sp>
    </p:spTree>
    <p:extLst>
      <p:ext uri="{BB962C8B-B14F-4D97-AF65-F5344CB8AC3E}">
        <p14:creationId xmlns:p14="http://schemas.microsoft.com/office/powerpoint/2010/main" val="15337607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0138D855-73BD-402B-864F-1CCE9340D4A6}"/>
              </a:ext>
            </a:extLst>
          </p:cNvPr>
          <p:cNvSpPr txBox="1"/>
          <p:nvPr/>
        </p:nvSpPr>
        <p:spPr>
          <a:xfrm>
            <a:off x="4146698" y="6438442"/>
            <a:ext cx="4997301" cy="384721"/>
          </a:xfrm>
          <a:prstGeom prst="rect">
            <a:avLst/>
          </a:prstGeom>
          <a:noFill/>
        </p:spPr>
        <p:txBody>
          <a:bodyPr wrap="square" rtlCol="0">
            <a:spAutoFit/>
          </a:bodyPr>
          <a:lstStyle/>
          <a:p>
            <a:pPr algn="r"/>
            <a:r>
              <a:rPr lang="de-AT" sz="1900" dirty="0">
                <a:latin typeface="Gill Sans MT" panose="020B0502020104020203" pitchFamily="34" charset="0"/>
              </a:rPr>
              <a:t>Cyber-Mobbing</a:t>
            </a:r>
            <a:endParaRPr lang="de-AT" sz="1900" dirty="0">
              <a:latin typeface="+mj-lt"/>
            </a:endParaRPr>
          </a:p>
        </p:txBody>
      </p:sp>
      <p:sp>
        <p:nvSpPr>
          <p:cNvPr id="2" name="Titel 1">
            <a:extLst>
              <a:ext uri="{FF2B5EF4-FFF2-40B4-BE49-F238E27FC236}">
                <a16:creationId xmlns:a16="http://schemas.microsoft.com/office/drawing/2014/main" id="{477A4213-4487-46CA-A2D8-806F3CD75DF5}"/>
              </a:ext>
            </a:extLst>
          </p:cNvPr>
          <p:cNvSpPr>
            <a:spLocks noGrp="1"/>
          </p:cNvSpPr>
          <p:nvPr>
            <p:ph type="title"/>
          </p:nvPr>
        </p:nvSpPr>
        <p:spPr/>
        <p:txBody>
          <a:bodyPr/>
          <a:lstStyle/>
          <a:p>
            <a:endParaRPr lang="de-AT"/>
          </a:p>
        </p:txBody>
      </p:sp>
      <p:pic>
        <p:nvPicPr>
          <p:cNvPr id="7" name="Inhaltsplatzhalter 6" descr="Ein Bild, das Person, drinnen, Wand, Foto enthält.&#10;&#10;Mit sehr hoher Zuverlässigkeit generierte Beschreibung">
            <a:extLst>
              <a:ext uri="{FF2B5EF4-FFF2-40B4-BE49-F238E27FC236}">
                <a16:creationId xmlns:a16="http://schemas.microsoft.com/office/drawing/2014/main" id="{8DBF84F1-448B-4FEC-8498-0799A6D80948}"/>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0" y="-40640"/>
            <a:ext cx="9143999" cy="6438442"/>
          </a:xfrm>
        </p:spPr>
      </p:pic>
      <p:sp>
        <p:nvSpPr>
          <p:cNvPr id="3" name="Rechteck 2">
            <a:extLst>
              <a:ext uri="{FF2B5EF4-FFF2-40B4-BE49-F238E27FC236}">
                <a16:creationId xmlns:a16="http://schemas.microsoft.com/office/drawing/2014/main" id="{DEF9DF75-4EA2-4797-A352-E9F92D281935}"/>
              </a:ext>
            </a:extLst>
          </p:cNvPr>
          <p:cNvSpPr/>
          <p:nvPr/>
        </p:nvSpPr>
        <p:spPr>
          <a:xfrm>
            <a:off x="6207940" y="6090025"/>
            <a:ext cx="2936060" cy="307777"/>
          </a:xfrm>
          <a:prstGeom prst="rect">
            <a:avLst/>
          </a:prstGeom>
        </p:spPr>
        <p:txBody>
          <a:bodyPr wrap="none">
            <a:spAutoFit/>
          </a:bodyPr>
          <a:lstStyle/>
          <a:p>
            <a:pPr lvl="0" defTabSz="914400"/>
            <a:r>
              <a:rPr lang="de-AT" sz="1400" dirty="0">
                <a:solidFill>
                  <a:schemeClr val="bg1"/>
                </a:solidFill>
                <a:latin typeface="Gill Sans MT" panose="020B0502020104020203" pitchFamily="34" charset="0"/>
              </a:rPr>
              <a:t>Bild: </a:t>
            </a:r>
            <a:r>
              <a:rPr lang="de-AT" sz="1400" dirty="0">
                <a:solidFill>
                  <a:schemeClr val="bg1"/>
                </a:solidFill>
                <a:latin typeface="Gill Sans MT" panose="020B0502020104020203" pitchFamily="34" charset="0"/>
                <a:hlinkClick r:id="rId4">
                  <a:extLst>
                    <a:ext uri="{A12FA001-AC4F-418D-AE19-62706E023703}">
                      <ahyp:hlinkClr xmlns:ahyp="http://schemas.microsoft.com/office/drawing/2018/hyperlinkcolor" val="tx"/>
                    </a:ext>
                  </a:extLst>
                </a:hlinkClick>
              </a:rPr>
              <a:t>Boudewijn Huysmans </a:t>
            </a:r>
            <a:r>
              <a:rPr lang="de-AT" sz="1400" dirty="0">
                <a:solidFill>
                  <a:schemeClr val="bg1"/>
                </a:solidFill>
                <a:latin typeface="Gill Sans MT" panose="020B0502020104020203" pitchFamily="34" charset="0"/>
              </a:rPr>
              <a:t>/ </a:t>
            </a:r>
            <a:r>
              <a:rPr lang="de-AT" sz="1400" dirty="0" err="1">
                <a:solidFill>
                  <a:schemeClr val="bg1"/>
                </a:solidFill>
                <a:latin typeface="Gill Sans MT" panose="020B0502020104020203" pitchFamily="34" charset="0"/>
              </a:rPr>
              <a:t>Unsplash</a:t>
            </a:r>
            <a:endParaRPr lang="de-AT" sz="14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31993288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0138D855-73BD-402B-864F-1CCE9340D4A6}"/>
              </a:ext>
            </a:extLst>
          </p:cNvPr>
          <p:cNvSpPr txBox="1"/>
          <p:nvPr/>
        </p:nvSpPr>
        <p:spPr>
          <a:xfrm>
            <a:off x="4146698" y="6438442"/>
            <a:ext cx="4997301" cy="384721"/>
          </a:xfrm>
          <a:prstGeom prst="rect">
            <a:avLst/>
          </a:prstGeom>
          <a:noFill/>
        </p:spPr>
        <p:txBody>
          <a:bodyPr wrap="square" rtlCol="0">
            <a:spAutoFit/>
          </a:bodyPr>
          <a:lstStyle/>
          <a:p>
            <a:pPr algn="r"/>
            <a:r>
              <a:rPr lang="de-AT" sz="1900" dirty="0">
                <a:latin typeface="Gill Sans MT" panose="020B0502020104020203" pitchFamily="34" charset="0"/>
              </a:rPr>
              <a:t>Mobbing</a:t>
            </a:r>
            <a:endParaRPr lang="de-AT" sz="1900" dirty="0">
              <a:latin typeface="+mj-lt"/>
            </a:endParaRPr>
          </a:p>
        </p:txBody>
      </p:sp>
      <p:sp>
        <p:nvSpPr>
          <p:cNvPr id="8" name="Inhaltsplatzhalter 2">
            <a:extLst>
              <a:ext uri="{FF2B5EF4-FFF2-40B4-BE49-F238E27FC236}">
                <a16:creationId xmlns:a16="http://schemas.microsoft.com/office/drawing/2014/main" id="{A72CE417-E815-47D5-8993-A2D69B539EFB}"/>
              </a:ext>
            </a:extLst>
          </p:cNvPr>
          <p:cNvSpPr txBox="1">
            <a:spLocks/>
          </p:cNvSpPr>
          <p:nvPr/>
        </p:nvSpPr>
        <p:spPr>
          <a:xfrm>
            <a:off x="653365" y="3051544"/>
            <a:ext cx="7886700" cy="3386898"/>
          </a:xfrm>
          <a:prstGeom prst="rect">
            <a:avLst/>
          </a:prstGeom>
        </p:spPr>
        <p:txBody>
          <a:bodyPr vert="horz" lIns="91440" tIns="45720" rIns="91440" bIns="45720" rtlCol="0" anchor="t">
            <a:normAutofit/>
          </a:bodyPr>
          <a:lstStyle>
            <a:lvl1pPr marL="514350" indent="-514350" algn="l" defTabSz="914400" rtl="0" eaLnBrk="1" latinLnBrk="0" hangingPunct="1">
              <a:lnSpc>
                <a:spcPct val="90000"/>
              </a:lnSpc>
              <a:spcBef>
                <a:spcPts val="1000"/>
              </a:spcBef>
              <a:buClr>
                <a:srgbClr val="F39200"/>
              </a:buClr>
              <a:buFontTx/>
              <a:buBlip>
                <a:blip r:embed="rId3"/>
              </a:buBlip>
              <a:defRPr sz="1800" kern="1200">
                <a:solidFill>
                  <a:srgbClr val="434F55"/>
                </a:solidFill>
                <a:latin typeface="+mj-lt"/>
                <a:ea typeface="+mn-ea"/>
                <a:cs typeface="+mn-cs"/>
              </a:defRPr>
            </a:lvl1pPr>
            <a:lvl2pPr marL="896938" indent="-439738" algn="l" defTabSz="914400" rtl="0" eaLnBrk="1" latinLnBrk="0" hangingPunct="1">
              <a:lnSpc>
                <a:spcPct val="90000"/>
              </a:lnSpc>
              <a:spcBef>
                <a:spcPts val="500"/>
              </a:spcBef>
              <a:buClr>
                <a:srgbClr val="F39200"/>
              </a:buClr>
              <a:buFontTx/>
              <a:buBlip>
                <a:blip r:embed="rId3"/>
              </a:buBlip>
              <a:defRPr sz="1800" kern="1200">
                <a:solidFill>
                  <a:srgbClr val="434F55"/>
                </a:solidFill>
                <a:latin typeface="+mj-lt"/>
                <a:ea typeface="+mn-ea"/>
                <a:cs typeface="+mn-cs"/>
              </a:defRPr>
            </a:lvl2pPr>
            <a:lvl3pPr marL="1371600" indent="-457200" algn="l" defTabSz="914400" rtl="0" eaLnBrk="1" latinLnBrk="0" hangingPunct="1">
              <a:lnSpc>
                <a:spcPct val="90000"/>
              </a:lnSpc>
              <a:spcBef>
                <a:spcPts val="500"/>
              </a:spcBef>
              <a:buClr>
                <a:srgbClr val="F39200"/>
              </a:buClr>
              <a:buFontTx/>
              <a:buBlip>
                <a:blip r:embed="rId3"/>
              </a:buBlip>
              <a:defRPr sz="1800" kern="1200">
                <a:solidFill>
                  <a:srgbClr val="434F55"/>
                </a:solidFill>
                <a:latin typeface="+mj-lt"/>
                <a:ea typeface="+mn-ea"/>
                <a:cs typeface="+mn-cs"/>
              </a:defRPr>
            </a:lvl3pPr>
            <a:lvl4pPr marL="1600200" indent="-228600" algn="l" defTabSz="914400" rtl="0" eaLnBrk="1" latinLnBrk="0" hangingPunct="1">
              <a:lnSpc>
                <a:spcPct val="90000"/>
              </a:lnSpc>
              <a:spcBef>
                <a:spcPts val="500"/>
              </a:spcBef>
              <a:buClr>
                <a:srgbClr val="F39200"/>
              </a:buClr>
              <a:buFontTx/>
              <a:buBlip>
                <a:blip r:embed="rId3"/>
              </a:buBlip>
              <a:defRPr sz="1800" kern="1200">
                <a:solidFill>
                  <a:srgbClr val="434F55"/>
                </a:solidFill>
                <a:latin typeface="+mj-lt"/>
                <a:ea typeface="+mn-ea"/>
                <a:cs typeface="+mn-cs"/>
              </a:defRPr>
            </a:lvl4pPr>
            <a:lvl5pPr marL="2057400" indent="-228600" algn="l" defTabSz="914400" rtl="0" eaLnBrk="1" latinLnBrk="0" hangingPunct="1">
              <a:lnSpc>
                <a:spcPct val="90000"/>
              </a:lnSpc>
              <a:spcBef>
                <a:spcPts val="500"/>
              </a:spcBef>
              <a:buClr>
                <a:srgbClr val="F39200"/>
              </a:buClr>
              <a:buFontTx/>
              <a:buBlip>
                <a:blip r:embed="rId3"/>
              </a:buBlip>
              <a:defRPr sz="1800" kern="1200">
                <a:solidFill>
                  <a:srgbClr val="434F55"/>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buSzPct val="70000"/>
              <a:buFont typeface="Wingdings" panose="05000000000000000000" pitchFamily="2" charset="2"/>
              <a:buChar char="§"/>
              <a:defRPr/>
            </a:pPr>
            <a:r>
              <a:rPr lang="de-AT" sz="2000" dirty="0">
                <a:solidFill>
                  <a:schemeClr val="tx1"/>
                </a:solidFill>
                <a:latin typeface="Gill Sans MT" panose="020B0502020104020203" pitchFamily="34" charset="0"/>
                <a:ea typeface="ＭＳ Ｐゴシック" panose="020B0600070205080204" pitchFamily="34" charset="-128"/>
              </a:rPr>
              <a:t>Mobbing ist strafbar!</a:t>
            </a:r>
          </a:p>
          <a:p>
            <a:pPr>
              <a:spcBef>
                <a:spcPts val="600"/>
              </a:spcBef>
              <a:buSzPct val="70000"/>
              <a:buFont typeface="Wingdings" panose="05000000000000000000" pitchFamily="2" charset="2"/>
              <a:buChar char="§"/>
              <a:defRPr/>
            </a:pPr>
            <a:r>
              <a:rPr lang="de-AT" sz="2000" dirty="0">
                <a:solidFill>
                  <a:schemeClr val="tx1"/>
                </a:solidFill>
                <a:latin typeface="Gill Sans MT" panose="020B0502020104020203" pitchFamily="34" charset="0"/>
                <a:ea typeface="ＭＳ Ｐゴシック" panose="020B0600070205080204" pitchFamily="34" charset="-128"/>
              </a:rPr>
              <a:t>Oft ist den Täterinnen und Tätern nicht bewusst, wie verletzend ihre Übergriffe sind.</a:t>
            </a:r>
          </a:p>
          <a:p>
            <a:pPr>
              <a:spcBef>
                <a:spcPts val="600"/>
              </a:spcBef>
              <a:buSzPct val="70000"/>
              <a:buFont typeface="Wingdings" panose="05000000000000000000" pitchFamily="2" charset="2"/>
              <a:buChar char="§"/>
              <a:defRPr/>
            </a:pPr>
            <a:r>
              <a:rPr lang="de-AT" sz="2000" dirty="0">
                <a:solidFill>
                  <a:schemeClr val="tx1"/>
                </a:solidFill>
                <a:latin typeface="Gill Sans MT" panose="020B0502020104020203" pitchFamily="34" charset="0"/>
                <a:ea typeface="ＭＳ Ｐゴシック" panose="020B0600070205080204" pitchFamily="34" charset="-128"/>
              </a:rPr>
              <a:t>Unterstütze Opfer und versuche zu helfen! </a:t>
            </a:r>
          </a:p>
          <a:p>
            <a:pPr>
              <a:spcBef>
                <a:spcPts val="600"/>
              </a:spcBef>
              <a:buSzPct val="70000"/>
              <a:buFont typeface="Wingdings" panose="05000000000000000000" pitchFamily="2" charset="2"/>
              <a:buChar char="§"/>
              <a:defRPr/>
            </a:pPr>
            <a:r>
              <a:rPr lang="de-AT" sz="2000" dirty="0">
                <a:solidFill>
                  <a:schemeClr val="tx1"/>
                </a:solidFill>
                <a:latin typeface="Gill Sans MT" panose="020B0502020104020203" pitchFamily="34" charset="0"/>
                <a:ea typeface="ＭＳ Ｐゴシック" panose="020B0600070205080204" pitchFamily="34" charset="-128"/>
              </a:rPr>
              <a:t>Hole Hilfe bei Vertrauenspersonen.</a:t>
            </a:r>
          </a:p>
        </p:txBody>
      </p:sp>
      <p:sp>
        <p:nvSpPr>
          <p:cNvPr id="9" name="Rechteck 8">
            <a:extLst>
              <a:ext uri="{FF2B5EF4-FFF2-40B4-BE49-F238E27FC236}">
                <a16:creationId xmlns:a16="http://schemas.microsoft.com/office/drawing/2014/main" id="{A4AC873F-ED85-4C52-B5E4-E0432726F938}"/>
              </a:ext>
            </a:extLst>
          </p:cNvPr>
          <p:cNvSpPr/>
          <p:nvPr/>
        </p:nvSpPr>
        <p:spPr>
          <a:xfrm>
            <a:off x="761810" y="1326420"/>
            <a:ext cx="7620380" cy="1595200"/>
          </a:xfrm>
          <a:prstGeom prst="rect">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buSzPct val="70000"/>
              <a:defRPr/>
            </a:pPr>
            <a:r>
              <a:rPr lang="de-AT" sz="2800" b="1" dirty="0">
                <a:solidFill>
                  <a:schemeClr val="tx1"/>
                </a:solidFill>
                <a:latin typeface="Gill Sans MT" panose="020B0502020104020203" pitchFamily="34" charset="0"/>
                <a:ea typeface="ＭＳ Ｐゴシック" panose="020B0600070205080204" pitchFamily="34" charset="-128"/>
              </a:rPr>
              <a:t>Cyber-Mobbing</a:t>
            </a:r>
            <a:r>
              <a:rPr lang="de-AT" sz="2800" dirty="0">
                <a:solidFill>
                  <a:schemeClr val="tx1"/>
                </a:solidFill>
                <a:latin typeface="Gill Sans MT" panose="020B0502020104020203" pitchFamily="34" charset="0"/>
                <a:ea typeface="ＭＳ Ｐゴシック" panose="020B0600070205080204" pitchFamily="34" charset="-128"/>
              </a:rPr>
              <a:t> = </a:t>
            </a:r>
            <a:r>
              <a:rPr lang="de-DE" sz="2800" dirty="0">
                <a:solidFill>
                  <a:schemeClr val="tx1"/>
                </a:solidFill>
                <a:latin typeface="Gill Sans MT" panose="020B0502020104020203" pitchFamily="34" charset="0"/>
              </a:rPr>
              <a:t>absichtliches Beleidigen, Bedrohen, Bloßstellen, Belästigen oder Ausgrenzen anderer über digitale Medien</a:t>
            </a:r>
            <a:endParaRPr lang="de-AT" sz="2800" dirty="0">
              <a:solidFill>
                <a:schemeClr val="tx1"/>
              </a:solidFill>
              <a:latin typeface="Gill Sans MT" panose="020B0502020104020203" pitchFamily="34" charset="0"/>
              <a:ea typeface="ＭＳ Ｐゴシック" panose="020B0600070205080204" pitchFamily="34" charset="-128"/>
            </a:endParaRPr>
          </a:p>
        </p:txBody>
      </p:sp>
    </p:spTree>
    <p:extLst>
      <p:ext uri="{BB962C8B-B14F-4D97-AF65-F5344CB8AC3E}">
        <p14:creationId xmlns:p14="http://schemas.microsoft.com/office/powerpoint/2010/main" val="15612990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0138D855-73BD-402B-864F-1CCE9340D4A6}"/>
              </a:ext>
            </a:extLst>
          </p:cNvPr>
          <p:cNvSpPr txBox="1"/>
          <p:nvPr/>
        </p:nvSpPr>
        <p:spPr>
          <a:xfrm>
            <a:off x="4146698" y="6438442"/>
            <a:ext cx="4997301" cy="384721"/>
          </a:xfrm>
          <a:prstGeom prst="rect">
            <a:avLst/>
          </a:prstGeom>
          <a:noFill/>
        </p:spPr>
        <p:txBody>
          <a:bodyPr wrap="square" rtlCol="0">
            <a:spAutoFit/>
          </a:bodyPr>
          <a:lstStyle/>
          <a:p>
            <a:pPr algn="r"/>
            <a:r>
              <a:rPr lang="de-AT" sz="1900" dirty="0">
                <a:latin typeface="Gill Sans MT" panose="020B0502020104020203" pitchFamily="34" charset="0"/>
              </a:rPr>
              <a:t>Online Zivilcourage zeigen!</a:t>
            </a:r>
            <a:endParaRPr lang="de-AT" sz="1900" dirty="0">
              <a:latin typeface="+mj-lt"/>
            </a:endParaRPr>
          </a:p>
        </p:txBody>
      </p:sp>
      <p:sp>
        <p:nvSpPr>
          <p:cNvPr id="2" name="Titel 1">
            <a:extLst>
              <a:ext uri="{FF2B5EF4-FFF2-40B4-BE49-F238E27FC236}">
                <a16:creationId xmlns:a16="http://schemas.microsoft.com/office/drawing/2014/main" id="{477A4213-4487-46CA-A2D8-806F3CD75DF5}"/>
              </a:ext>
            </a:extLst>
          </p:cNvPr>
          <p:cNvSpPr>
            <a:spLocks noGrp="1"/>
          </p:cNvSpPr>
          <p:nvPr>
            <p:ph type="title"/>
          </p:nvPr>
        </p:nvSpPr>
        <p:spPr/>
        <p:txBody>
          <a:bodyPr/>
          <a:lstStyle/>
          <a:p>
            <a:endParaRPr lang="de-AT"/>
          </a:p>
        </p:txBody>
      </p:sp>
      <p:pic>
        <p:nvPicPr>
          <p:cNvPr id="8" name="Inhaltsplatzhalter 7">
            <a:extLst>
              <a:ext uri="{FF2B5EF4-FFF2-40B4-BE49-F238E27FC236}">
                <a16:creationId xmlns:a16="http://schemas.microsoft.com/office/drawing/2014/main" id="{2FE5FCB8-E936-4A2B-B122-8166685CBC3E}"/>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5" y="-55881"/>
            <a:ext cx="9143999" cy="1286540"/>
          </a:xfrm>
        </p:spPr>
      </p:pic>
      <p:pic>
        <p:nvPicPr>
          <p:cNvPr id="10" name="Grafik 9">
            <a:extLst>
              <a:ext uri="{FF2B5EF4-FFF2-40B4-BE49-F238E27FC236}">
                <a16:creationId xmlns:a16="http://schemas.microsoft.com/office/drawing/2014/main" id="{3A46D85C-038E-482C-86E9-2B684E8F963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 y="1230660"/>
            <a:ext cx="9143999" cy="4124325"/>
          </a:xfrm>
          <a:prstGeom prst="rect">
            <a:avLst/>
          </a:prstGeom>
        </p:spPr>
      </p:pic>
      <p:pic>
        <p:nvPicPr>
          <p:cNvPr id="11" name="Inhaltsplatzhalter 7">
            <a:extLst>
              <a:ext uri="{FF2B5EF4-FFF2-40B4-BE49-F238E27FC236}">
                <a16:creationId xmlns:a16="http://schemas.microsoft.com/office/drawing/2014/main" id="{B0756A7A-1D77-470C-9A5D-C7B2EDE1348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0800000">
            <a:off x="-4" y="5354983"/>
            <a:ext cx="9143999" cy="1059835"/>
          </a:xfrm>
          <a:prstGeom prst="rect">
            <a:avLst/>
          </a:prstGeom>
        </p:spPr>
      </p:pic>
      <p:sp>
        <p:nvSpPr>
          <p:cNvPr id="3" name="Rechteck 2">
            <a:extLst>
              <a:ext uri="{FF2B5EF4-FFF2-40B4-BE49-F238E27FC236}">
                <a16:creationId xmlns:a16="http://schemas.microsoft.com/office/drawing/2014/main" id="{0A566F91-90DD-4917-A5D1-17FEDA0A74F9}"/>
              </a:ext>
            </a:extLst>
          </p:cNvPr>
          <p:cNvSpPr/>
          <p:nvPr/>
        </p:nvSpPr>
        <p:spPr>
          <a:xfrm>
            <a:off x="6958465" y="6104099"/>
            <a:ext cx="2185535" cy="307777"/>
          </a:xfrm>
          <a:prstGeom prst="rect">
            <a:avLst/>
          </a:prstGeom>
        </p:spPr>
        <p:txBody>
          <a:bodyPr wrap="none">
            <a:spAutoFit/>
          </a:bodyPr>
          <a:lstStyle/>
          <a:p>
            <a:r>
              <a:rPr lang="de-AT" sz="1400" dirty="0">
                <a:solidFill>
                  <a:schemeClr val="bg1"/>
                </a:solidFill>
                <a:latin typeface="Gill Sans MT" panose="020B0502020104020203" pitchFamily="34" charset="0"/>
              </a:rPr>
              <a:t>Bild: </a:t>
            </a:r>
            <a:r>
              <a:rPr lang="de-AT" sz="1400" dirty="0">
                <a:solidFill>
                  <a:schemeClr val="bg1"/>
                </a:solidFill>
                <a:latin typeface="Gill Sans MT" panose="020B0502020104020203" pitchFamily="34" charset="0"/>
                <a:hlinkClick r:id="rId6">
                  <a:extLst>
                    <a:ext uri="{A12FA001-AC4F-418D-AE19-62706E023703}">
                      <ahyp:hlinkClr xmlns:ahyp="http://schemas.microsoft.com/office/drawing/2018/hyperlinkcolor" val="tx"/>
                    </a:ext>
                  </a:extLst>
                </a:hlinkClick>
              </a:rPr>
              <a:t>Alexas_Fotos </a:t>
            </a:r>
            <a:r>
              <a:rPr lang="de-AT" sz="1400" dirty="0">
                <a:solidFill>
                  <a:schemeClr val="bg1"/>
                </a:solidFill>
                <a:latin typeface="Gill Sans MT" panose="020B0502020104020203" pitchFamily="34" charset="0"/>
              </a:rPr>
              <a:t>/ </a:t>
            </a:r>
            <a:r>
              <a:rPr lang="de-AT" sz="1400" dirty="0" err="1">
                <a:solidFill>
                  <a:schemeClr val="bg1"/>
                </a:solidFill>
                <a:latin typeface="Gill Sans MT" panose="020B0502020104020203" pitchFamily="34" charset="0"/>
              </a:rPr>
              <a:t>pixabay</a:t>
            </a:r>
            <a:endParaRPr lang="de-AT" sz="14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23620923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0138D855-73BD-402B-864F-1CCE9340D4A6}"/>
              </a:ext>
            </a:extLst>
          </p:cNvPr>
          <p:cNvSpPr txBox="1"/>
          <p:nvPr/>
        </p:nvSpPr>
        <p:spPr>
          <a:xfrm>
            <a:off x="4146698" y="6438442"/>
            <a:ext cx="4997301" cy="384721"/>
          </a:xfrm>
          <a:prstGeom prst="rect">
            <a:avLst/>
          </a:prstGeom>
          <a:noFill/>
        </p:spPr>
        <p:txBody>
          <a:bodyPr wrap="square" rtlCol="0">
            <a:spAutoFit/>
          </a:bodyPr>
          <a:lstStyle/>
          <a:p>
            <a:pPr algn="r"/>
            <a:r>
              <a:rPr lang="de-AT" sz="1900" dirty="0">
                <a:latin typeface="Gill Sans MT" panose="020B0502020104020203" pitchFamily="34" charset="0"/>
              </a:rPr>
              <a:t>Online Zivilcourage zeigen!</a:t>
            </a:r>
            <a:endParaRPr lang="de-AT" sz="1900" dirty="0"/>
          </a:p>
        </p:txBody>
      </p:sp>
      <p:sp>
        <p:nvSpPr>
          <p:cNvPr id="8" name="Inhaltsplatzhalter 2">
            <a:extLst>
              <a:ext uri="{FF2B5EF4-FFF2-40B4-BE49-F238E27FC236}">
                <a16:creationId xmlns:a16="http://schemas.microsoft.com/office/drawing/2014/main" id="{A72CE417-E815-47D5-8993-A2D69B539EFB}"/>
              </a:ext>
            </a:extLst>
          </p:cNvPr>
          <p:cNvSpPr txBox="1">
            <a:spLocks/>
          </p:cNvSpPr>
          <p:nvPr/>
        </p:nvSpPr>
        <p:spPr>
          <a:xfrm>
            <a:off x="653365" y="34837"/>
            <a:ext cx="7886700" cy="6304317"/>
          </a:xfrm>
          <a:prstGeom prst="rect">
            <a:avLst/>
          </a:prstGeom>
        </p:spPr>
        <p:txBody>
          <a:bodyPr vert="horz" lIns="91440" tIns="45720" rIns="91440" bIns="45720" rtlCol="0" anchor="ctr">
            <a:normAutofit/>
          </a:bodyPr>
          <a:lstStyle>
            <a:lvl1pPr marL="514350" indent="-514350" algn="l" defTabSz="914400" rtl="0" eaLnBrk="1" latinLnBrk="0" hangingPunct="1">
              <a:lnSpc>
                <a:spcPct val="90000"/>
              </a:lnSpc>
              <a:spcBef>
                <a:spcPts val="1000"/>
              </a:spcBef>
              <a:buClr>
                <a:srgbClr val="F39200"/>
              </a:buClr>
              <a:buFontTx/>
              <a:buBlip>
                <a:blip r:embed="rId3"/>
              </a:buBlip>
              <a:defRPr sz="1800" kern="1200">
                <a:solidFill>
                  <a:srgbClr val="434F55"/>
                </a:solidFill>
                <a:latin typeface="+mj-lt"/>
                <a:ea typeface="+mn-ea"/>
                <a:cs typeface="+mn-cs"/>
              </a:defRPr>
            </a:lvl1pPr>
            <a:lvl2pPr marL="896938" indent="-439738" algn="l" defTabSz="914400" rtl="0" eaLnBrk="1" latinLnBrk="0" hangingPunct="1">
              <a:lnSpc>
                <a:spcPct val="90000"/>
              </a:lnSpc>
              <a:spcBef>
                <a:spcPts val="500"/>
              </a:spcBef>
              <a:buClr>
                <a:srgbClr val="F39200"/>
              </a:buClr>
              <a:buFontTx/>
              <a:buBlip>
                <a:blip r:embed="rId3"/>
              </a:buBlip>
              <a:defRPr sz="1800" kern="1200">
                <a:solidFill>
                  <a:srgbClr val="434F55"/>
                </a:solidFill>
                <a:latin typeface="+mj-lt"/>
                <a:ea typeface="+mn-ea"/>
                <a:cs typeface="+mn-cs"/>
              </a:defRPr>
            </a:lvl2pPr>
            <a:lvl3pPr marL="1371600" indent="-457200" algn="l" defTabSz="914400" rtl="0" eaLnBrk="1" latinLnBrk="0" hangingPunct="1">
              <a:lnSpc>
                <a:spcPct val="90000"/>
              </a:lnSpc>
              <a:spcBef>
                <a:spcPts val="500"/>
              </a:spcBef>
              <a:buClr>
                <a:srgbClr val="F39200"/>
              </a:buClr>
              <a:buFontTx/>
              <a:buBlip>
                <a:blip r:embed="rId3"/>
              </a:buBlip>
              <a:defRPr sz="1800" kern="1200">
                <a:solidFill>
                  <a:srgbClr val="434F55"/>
                </a:solidFill>
                <a:latin typeface="+mj-lt"/>
                <a:ea typeface="+mn-ea"/>
                <a:cs typeface="+mn-cs"/>
              </a:defRPr>
            </a:lvl3pPr>
            <a:lvl4pPr marL="1600200" indent="-228600" algn="l" defTabSz="914400" rtl="0" eaLnBrk="1" latinLnBrk="0" hangingPunct="1">
              <a:lnSpc>
                <a:spcPct val="90000"/>
              </a:lnSpc>
              <a:spcBef>
                <a:spcPts val="500"/>
              </a:spcBef>
              <a:buClr>
                <a:srgbClr val="F39200"/>
              </a:buClr>
              <a:buFontTx/>
              <a:buBlip>
                <a:blip r:embed="rId3"/>
              </a:buBlip>
              <a:defRPr sz="1800" kern="1200">
                <a:solidFill>
                  <a:srgbClr val="434F55"/>
                </a:solidFill>
                <a:latin typeface="+mj-lt"/>
                <a:ea typeface="+mn-ea"/>
                <a:cs typeface="+mn-cs"/>
              </a:defRPr>
            </a:lvl4pPr>
            <a:lvl5pPr marL="2057400" indent="-228600" algn="l" defTabSz="914400" rtl="0" eaLnBrk="1" latinLnBrk="0" hangingPunct="1">
              <a:lnSpc>
                <a:spcPct val="90000"/>
              </a:lnSpc>
              <a:spcBef>
                <a:spcPts val="500"/>
              </a:spcBef>
              <a:buClr>
                <a:srgbClr val="F39200"/>
              </a:buClr>
              <a:buFontTx/>
              <a:buBlip>
                <a:blip r:embed="rId3"/>
              </a:buBlip>
              <a:defRPr sz="1800" kern="1200">
                <a:solidFill>
                  <a:srgbClr val="434F55"/>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buSzPct val="70000"/>
              <a:buFont typeface="Wingdings" panose="05000000000000000000" pitchFamily="2" charset="2"/>
              <a:buChar char="§"/>
              <a:defRPr/>
            </a:pPr>
            <a:endParaRPr lang="de-AT" sz="2000" dirty="0">
              <a:solidFill>
                <a:schemeClr val="tx1"/>
              </a:solidFill>
              <a:latin typeface="Gill Sans MT" panose="020B0502020104020203" pitchFamily="34" charset="0"/>
              <a:ea typeface="ＭＳ Ｐゴシック" panose="020B0600070205080204" pitchFamily="34" charset="-128"/>
            </a:endParaRPr>
          </a:p>
        </p:txBody>
      </p:sp>
      <p:sp>
        <p:nvSpPr>
          <p:cNvPr id="9" name="Rechteck 8">
            <a:extLst>
              <a:ext uri="{FF2B5EF4-FFF2-40B4-BE49-F238E27FC236}">
                <a16:creationId xmlns:a16="http://schemas.microsoft.com/office/drawing/2014/main" id="{A2DFC817-0DB2-4D57-A26A-2D4F32ACE634}"/>
              </a:ext>
            </a:extLst>
          </p:cNvPr>
          <p:cNvSpPr/>
          <p:nvPr/>
        </p:nvSpPr>
        <p:spPr>
          <a:xfrm>
            <a:off x="2839365" y="1746867"/>
            <a:ext cx="5780652" cy="436785"/>
          </a:xfrm>
          <a:prstGeom prst="rect">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b="1" dirty="0">
                <a:solidFill>
                  <a:schemeClr val="tx1"/>
                </a:solidFill>
                <a:latin typeface="Gill Sans MT" panose="020B0502020104020203" pitchFamily="34" charset="0"/>
              </a:rPr>
              <a:t>1. Schritt </a:t>
            </a:r>
            <a:r>
              <a:rPr lang="de-AT" dirty="0">
                <a:solidFill>
                  <a:schemeClr val="tx1"/>
                </a:solidFill>
                <a:latin typeface="Gill Sans MT" panose="020B0502020104020203" pitchFamily="34" charset="0"/>
              </a:rPr>
              <a:t>Bemerken, wenn etwas passiert, das nicht ok ist</a:t>
            </a:r>
          </a:p>
        </p:txBody>
      </p:sp>
      <p:sp>
        <p:nvSpPr>
          <p:cNvPr id="10" name="Rechteck 9">
            <a:extLst>
              <a:ext uri="{FF2B5EF4-FFF2-40B4-BE49-F238E27FC236}">
                <a16:creationId xmlns:a16="http://schemas.microsoft.com/office/drawing/2014/main" id="{B81C357D-8404-4DEF-BDA8-2584F0E450F4}"/>
              </a:ext>
            </a:extLst>
          </p:cNvPr>
          <p:cNvSpPr/>
          <p:nvPr/>
        </p:nvSpPr>
        <p:spPr>
          <a:xfrm>
            <a:off x="2846623" y="2369223"/>
            <a:ext cx="5780652" cy="436785"/>
          </a:xfrm>
          <a:prstGeom prst="rect">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b="1" dirty="0">
                <a:solidFill>
                  <a:schemeClr val="tx1"/>
                </a:solidFill>
                <a:latin typeface="Gill Sans MT" panose="020B0502020104020203" pitchFamily="34" charset="0"/>
              </a:rPr>
              <a:t>2. Schritt</a:t>
            </a:r>
            <a:r>
              <a:rPr lang="de-AT" dirty="0">
                <a:solidFill>
                  <a:schemeClr val="tx1"/>
                </a:solidFill>
                <a:latin typeface="Gill Sans MT" panose="020B0502020104020203" pitchFamily="34" charset="0"/>
              </a:rPr>
              <a:t> Interpretieren – hier muss man etwas tun</a:t>
            </a:r>
          </a:p>
        </p:txBody>
      </p:sp>
      <p:sp>
        <p:nvSpPr>
          <p:cNvPr id="11" name="Rechteck 10">
            <a:extLst>
              <a:ext uri="{FF2B5EF4-FFF2-40B4-BE49-F238E27FC236}">
                <a16:creationId xmlns:a16="http://schemas.microsoft.com/office/drawing/2014/main" id="{1B73D3AB-D5C6-4754-974A-F15EC6862EEE}"/>
              </a:ext>
            </a:extLst>
          </p:cNvPr>
          <p:cNvSpPr/>
          <p:nvPr/>
        </p:nvSpPr>
        <p:spPr>
          <a:xfrm>
            <a:off x="2839365" y="2991579"/>
            <a:ext cx="5787910" cy="436785"/>
          </a:xfrm>
          <a:prstGeom prst="rect">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b="1" dirty="0">
                <a:solidFill>
                  <a:schemeClr val="tx1"/>
                </a:solidFill>
                <a:latin typeface="Gill Sans MT" panose="020B0502020104020203" pitchFamily="34" charset="0"/>
              </a:rPr>
              <a:t>3. Schritt</a:t>
            </a:r>
            <a:r>
              <a:rPr lang="de-AT" dirty="0">
                <a:solidFill>
                  <a:schemeClr val="tx1"/>
                </a:solidFill>
                <a:latin typeface="Gill Sans MT" panose="020B0502020104020203" pitchFamily="34" charset="0"/>
              </a:rPr>
              <a:t> Bereitschaft, sich verantwortlich zu fühlen</a:t>
            </a:r>
          </a:p>
        </p:txBody>
      </p:sp>
      <p:sp>
        <p:nvSpPr>
          <p:cNvPr id="15" name="Rechteck 14">
            <a:extLst>
              <a:ext uri="{FF2B5EF4-FFF2-40B4-BE49-F238E27FC236}">
                <a16:creationId xmlns:a16="http://schemas.microsoft.com/office/drawing/2014/main" id="{4EBEA9D3-C883-4959-9945-C77D0AB30EBC}"/>
              </a:ext>
            </a:extLst>
          </p:cNvPr>
          <p:cNvSpPr/>
          <p:nvPr/>
        </p:nvSpPr>
        <p:spPr>
          <a:xfrm>
            <a:off x="2832107" y="3613935"/>
            <a:ext cx="5787910" cy="436785"/>
          </a:xfrm>
          <a:prstGeom prst="rect">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b="1" dirty="0">
                <a:solidFill>
                  <a:schemeClr val="tx1"/>
                </a:solidFill>
                <a:latin typeface="Gill Sans MT" panose="020B0502020104020203" pitchFamily="34" charset="0"/>
              </a:rPr>
              <a:t>4. Schritt</a:t>
            </a:r>
            <a:r>
              <a:rPr lang="de-AT" dirty="0">
                <a:solidFill>
                  <a:schemeClr val="tx1"/>
                </a:solidFill>
                <a:latin typeface="Gill Sans MT" panose="020B0502020104020203" pitchFamily="34" charset="0"/>
              </a:rPr>
              <a:t> Wissen, was helfen kann</a:t>
            </a:r>
          </a:p>
        </p:txBody>
      </p:sp>
      <p:sp>
        <p:nvSpPr>
          <p:cNvPr id="16" name="Rechteck 15">
            <a:extLst>
              <a:ext uri="{FF2B5EF4-FFF2-40B4-BE49-F238E27FC236}">
                <a16:creationId xmlns:a16="http://schemas.microsoft.com/office/drawing/2014/main" id="{776AD65F-B5F5-4D78-B054-EC7FFE97718F}"/>
              </a:ext>
            </a:extLst>
          </p:cNvPr>
          <p:cNvSpPr/>
          <p:nvPr/>
        </p:nvSpPr>
        <p:spPr>
          <a:xfrm>
            <a:off x="2839365" y="4234796"/>
            <a:ext cx="5780652" cy="436785"/>
          </a:xfrm>
          <a:prstGeom prst="rect">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b="1" dirty="0">
                <a:solidFill>
                  <a:schemeClr val="tx1"/>
                </a:solidFill>
                <a:latin typeface="Gill Sans MT" panose="020B0502020104020203" pitchFamily="34" charset="0"/>
              </a:rPr>
              <a:t>5. Schritt </a:t>
            </a:r>
            <a:r>
              <a:rPr lang="de-AT" dirty="0">
                <a:solidFill>
                  <a:schemeClr val="tx1"/>
                </a:solidFill>
                <a:latin typeface="Gill Sans MT" panose="020B0502020104020203" pitchFamily="34" charset="0"/>
              </a:rPr>
              <a:t>Helfen, so dass es hilft</a:t>
            </a:r>
          </a:p>
        </p:txBody>
      </p:sp>
      <p:pic>
        <p:nvPicPr>
          <p:cNvPr id="3" name="Grafik 2" descr="Gruppe">
            <a:extLst>
              <a:ext uri="{FF2B5EF4-FFF2-40B4-BE49-F238E27FC236}">
                <a16:creationId xmlns:a16="http://schemas.microsoft.com/office/drawing/2014/main" id="{F66C6B94-A848-4C65-B8FB-C7D78DA75B47}"/>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9877" y="2159517"/>
            <a:ext cx="1891203" cy="1891203"/>
          </a:xfrm>
          <a:prstGeom prst="rect">
            <a:avLst/>
          </a:prstGeom>
        </p:spPr>
      </p:pic>
    </p:spTree>
    <p:extLst>
      <p:ext uri="{BB962C8B-B14F-4D97-AF65-F5344CB8AC3E}">
        <p14:creationId xmlns:p14="http://schemas.microsoft.com/office/powerpoint/2010/main" val="19743628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descr="Ein Bild, das Boden, Fahrrad, draußen, Person enthält.&#10;&#10;Mit sehr hoher Zuverlässigkeit generierte Beschreibung">
            <a:extLst>
              <a:ext uri="{FF2B5EF4-FFF2-40B4-BE49-F238E27FC236}">
                <a16:creationId xmlns:a16="http://schemas.microsoft.com/office/drawing/2014/main" id="{C132D9AD-5B4E-4B96-A558-A12338BEB80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1289"/>
            <a:ext cx="9144000" cy="6469648"/>
          </a:xfrm>
          <a:prstGeom prst="rect">
            <a:avLst/>
          </a:prstGeom>
        </p:spPr>
      </p:pic>
      <p:sp>
        <p:nvSpPr>
          <p:cNvPr id="10" name="Textfeld 9">
            <a:extLst>
              <a:ext uri="{FF2B5EF4-FFF2-40B4-BE49-F238E27FC236}">
                <a16:creationId xmlns:a16="http://schemas.microsoft.com/office/drawing/2014/main" id="{AFE58182-6291-4C5F-91A4-FF1583A4522A}"/>
              </a:ext>
            </a:extLst>
          </p:cNvPr>
          <p:cNvSpPr txBox="1"/>
          <p:nvPr/>
        </p:nvSpPr>
        <p:spPr>
          <a:xfrm>
            <a:off x="4146699" y="6469648"/>
            <a:ext cx="4997301" cy="677108"/>
          </a:xfrm>
          <a:prstGeom prst="rect">
            <a:avLst/>
          </a:prstGeom>
          <a:noFill/>
        </p:spPr>
        <p:txBody>
          <a:bodyPr wrap="square" rtlCol="0">
            <a:spAutoFit/>
          </a:bodyPr>
          <a:lstStyle/>
          <a:p>
            <a:pPr algn="r"/>
            <a:r>
              <a:rPr lang="de-AT" sz="1900" dirty="0">
                <a:latin typeface="Gill Sans MT" panose="020B0502020104020203" pitchFamily="34" charset="0"/>
              </a:rPr>
              <a:t>Handy-Diebstahl</a:t>
            </a:r>
          </a:p>
          <a:p>
            <a:pPr algn="r"/>
            <a:endParaRPr lang="de-AT" sz="1900" dirty="0">
              <a:latin typeface="+mj-lt"/>
            </a:endParaRPr>
          </a:p>
        </p:txBody>
      </p:sp>
      <p:sp>
        <p:nvSpPr>
          <p:cNvPr id="2" name="Rechteck 1">
            <a:extLst>
              <a:ext uri="{FF2B5EF4-FFF2-40B4-BE49-F238E27FC236}">
                <a16:creationId xmlns:a16="http://schemas.microsoft.com/office/drawing/2014/main" id="{AFBF217E-DA3C-480E-9F71-4EC3C6B21953}"/>
              </a:ext>
            </a:extLst>
          </p:cNvPr>
          <p:cNvSpPr/>
          <p:nvPr/>
        </p:nvSpPr>
        <p:spPr>
          <a:xfrm>
            <a:off x="6736033" y="6161871"/>
            <a:ext cx="2407967" cy="307777"/>
          </a:xfrm>
          <a:prstGeom prst="rect">
            <a:avLst/>
          </a:prstGeom>
        </p:spPr>
        <p:txBody>
          <a:bodyPr wrap="none">
            <a:spAutoFit/>
          </a:bodyPr>
          <a:lstStyle/>
          <a:p>
            <a:pPr lvl="0" defTabSz="914400">
              <a:defRPr/>
            </a:pPr>
            <a:r>
              <a:rPr lang="de-AT" sz="1400" dirty="0">
                <a:solidFill>
                  <a:schemeClr val="bg1"/>
                </a:solidFill>
                <a:latin typeface="Gill Sans MT" panose="020B0502020104020203" pitchFamily="34" charset="0"/>
              </a:rPr>
              <a:t>Bild: </a:t>
            </a:r>
            <a:r>
              <a:rPr lang="de-AT" sz="1400" dirty="0">
                <a:solidFill>
                  <a:schemeClr val="bg1"/>
                </a:solidFill>
                <a:latin typeface="Gill Sans MT" panose="020B0502020104020203" pitchFamily="34" charset="0"/>
                <a:hlinkClick r:id="rId4">
                  <a:extLst>
                    <a:ext uri="{A12FA001-AC4F-418D-AE19-62706E023703}">
                      <ahyp:hlinkClr xmlns:ahyp="http://schemas.microsoft.com/office/drawing/2018/hyperlinkcolor" val="tx"/>
                    </a:ext>
                  </a:extLst>
                </a:hlinkClick>
              </a:rPr>
              <a:t>Markus Spiske </a:t>
            </a:r>
            <a:r>
              <a:rPr lang="de-AT" sz="1400" dirty="0">
                <a:solidFill>
                  <a:schemeClr val="bg1"/>
                </a:solidFill>
                <a:latin typeface="Gill Sans MT" panose="020B0502020104020203" pitchFamily="34" charset="0"/>
              </a:rPr>
              <a:t>/ </a:t>
            </a:r>
            <a:r>
              <a:rPr lang="de-AT" sz="1400" dirty="0" err="1">
                <a:solidFill>
                  <a:schemeClr val="bg1"/>
                </a:solidFill>
                <a:latin typeface="Gill Sans MT" panose="020B0502020104020203" pitchFamily="34" charset="0"/>
              </a:rPr>
              <a:t>Unsplash</a:t>
            </a:r>
            <a:endParaRPr lang="en-US" sz="14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38781188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AFE58182-6291-4C5F-91A4-FF1583A4522A}"/>
              </a:ext>
            </a:extLst>
          </p:cNvPr>
          <p:cNvSpPr txBox="1"/>
          <p:nvPr/>
        </p:nvSpPr>
        <p:spPr>
          <a:xfrm>
            <a:off x="4146698" y="6438442"/>
            <a:ext cx="4997301" cy="677108"/>
          </a:xfrm>
          <a:prstGeom prst="rect">
            <a:avLst/>
          </a:prstGeom>
          <a:noFill/>
        </p:spPr>
        <p:txBody>
          <a:bodyPr wrap="square" rtlCol="0">
            <a:spAutoFit/>
          </a:bodyPr>
          <a:lstStyle/>
          <a:p>
            <a:pPr algn="r"/>
            <a:r>
              <a:rPr lang="de-AT" sz="1900" dirty="0">
                <a:latin typeface="Gill Sans MT" panose="020B0502020104020203" pitchFamily="34" charset="0"/>
              </a:rPr>
              <a:t>Handy-Diebstahl</a:t>
            </a:r>
          </a:p>
          <a:p>
            <a:pPr algn="r"/>
            <a:endParaRPr lang="de-AT" sz="1900" dirty="0">
              <a:latin typeface="+mj-lt"/>
            </a:endParaRPr>
          </a:p>
        </p:txBody>
      </p:sp>
      <p:sp>
        <p:nvSpPr>
          <p:cNvPr id="4" name="Inhaltsplatzhalter 2">
            <a:extLst>
              <a:ext uri="{FF2B5EF4-FFF2-40B4-BE49-F238E27FC236}">
                <a16:creationId xmlns:a16="http://schemas.microsoft.com/office/drawing/2014/main" id="{9FA04640-91D2-4FD0-9CB6-A35D184AC045}"/>
              </a:ext>
            </a:extLst>
          </p:cNvPr>
          <p:cNvSpPr txBox="1">
            <a:spLocks/>
          </p:cNvSpPr>
          <p:nvPr/>
        </p:nvSpPr>
        <p:spPr>
          <a:xfrm>
            <a:off x="628650" y="0"/>
            <a:ext cx="7886700" cy="6438442"/>
          </a:xfrm>
          <a:prstGeom prst="rect">
            <a:avLst/>
          </a:prstGeom>
        </p:spPr>
        <p:txBody>
          <a:bodyPr vert="horz" lIns="91440" tIns="45720" rIns="91440" bIns="45720" rtlCol="0" anchor="ctr">
            <a:normAutofit/>
          </a:bodyPr>
          <a:lstStyle>
            <a:lvl1pPr marL="514350" indent="-514350" algn="l" defTabSz="914400" rtl="0" eaLnBrk="1" latinLnBrk="0" hangingPunct="1">
              <a:lnSpc>
                <a:spcPct val="90000"/>
              </a:lnSpc>
              <a:spcBef>
                <a:spcPts val="1000"/>
              </a:spcBef>
              <a:buClr>
                <a:srgbClr val="F39200"/>
              </a:buClr>
              <a:buFontTx/>
              <a:buBlip>
                <a:blip r:embed="rId3"/>
              </a:buBlip>
              <a:defRPr sz="1800" kern="1200">
                <a:solidFill>
                  <a:srgbClr val="434F55"/>
                </a:solidFill>
                <a:latin typeface="+mj-lt"/>
                <a:ea typeface="+mn-ea"/>
                <a:cs typeface="+mn-cs"/>
              </a:defRPr>
            </a:lvl1pPr>
            <a:lvl2pPr marL="896938" indent="-439738" algn="l" defTabSz="914400" rtl="0" eaLnBrk="1" latinLnBrk="0" hangingPunct="1">
              <a:lnSpc>
                <a:spcPct val="90000"/>
              </a:lnSpc>
              <a:spcBef>
                <a:spcPts val="500"/>
              </a:spcBef>
              <a:buClr>
                <a:srgbClr val="F39200"/>
              </a:buClr>
              <a:buFontTx/>
              <a:buBlip>
                <a:blip r:embed="rId3"/>
              </a:buBlip>
              <a:defRPr sz="1800" kern="1200">
                <a:solidFill>
                  <a:srgbClr val="434F55"/>
                </a:solidFill>
                <a:latin typeface="+mj-lt"/>
                <a:ea typeface="+mn-ea"/>
                <a:cs typeface="+mn-cs"/>
              </a:defRPr>
            </a:lvl2pPr>
            <a:lvl3pPr marL="1371600" indent="-457200" algn="l" defTabSz="914400" rtl="0" eaLnBrk="1" latinLnBrk="0" hangingPunct="1">
              <a:lnSpc>
                <a:spcPct val="90000"/>
              </a:lnSpc>
              <a:spcBef>
                <a:spcPts val="500"/>
              </a:spcBef>
              <a:buClr>
                <a:srgbClr val="F39200"/>
              </a:buClr>
              <a:buFontTx/>
              <a:buBlip>
                <a:blip r:embed="rId3"/>
              </a:buBlip>
              <a:defRPr sz="1800" kern="1200">
                <a:solidFill>
                  <a:srgbClr val="434F55"/>
                </a:solidFill>
                <a:latin typeface="+mj-lt"/>
                <a:ea typeface="+mn-ea"/>
                <a:cs typeface="+mn-cs"/>
              </a:defRPr>
            </a:lvl3pPr>
            <a:lvl4pPr marL="1600200" indent="-228600" algn="l" defTabSz="914400" rtl="0" eaLnBrk="1" latinLnBrk="0" hangingPunct="1">
              <a:lnSpc>
                <a:spcPct val="90000"/>
              </a:lnSpc>
              <a:spcBef>
                <a:spcPts val="500"/>
              </a:spcBef>
              <a:buClr>
                <a:srgbClr val="F39200"/>
              </a:buClr>
              <a:buFontTx/>
              <a:buBlip>
                <a:blip r:embed="rId3"/>
              </a:buBlip>
              <a:defRPr sz="1800" kern="1200">
                <a:solidFill>
                  <a:srgbClr val="434F55"/>
                </a:solidFill>
                <a:latin typeface="+mj-lt"/>
                <a:ea typeface="+mn-ea"/>
                <a:cs typeface="+mn-cs"/>
              </a:defRPr>
            </a:lvl4pPr>
            <a:lvl5pPr marL="2057400" indent="-228600" algn="l" defTabSz="914400" rtl="0" eaLnBrk="1" latinLnBrk="0" hangingPunct="1">
              <a:lnSpc>
                <a:spcPct val="90000"/>
              </a:lnSpc>
              <a:spcBef>
                <a:spcPts val="500"/>
              </a:spcBef>
              <a:buClr>
                <a:srgbClr val="F39200"/>
              </a:buClr>
              <a:buFontTx/>
              <a:buBlip>
                <a:blip r:embed="rId3"/>
              </a:buBlip>
              <a:defRPr sz="1800" kern="1200">
                <a:solidFill>
                  <a:srgbClr val="434F55"/>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285750">
              <a:spcBef>
                <a:spcPts val="600"/>
              </a:spcBef>
              <a:buFont typeface="Wingdings" panose="05000000000000000000" pitchFamily="2" charset="2"/>
              <a:buChar char="§"/>
            </a:pPr>
            <a:r>
              <a:rPr lang="en-US" altLang="de-DE" sz="2000" dirty="0" err="1">
                <a:solidFill>
                  <a:schemeClr val="tx1"/>
                </a:solidFill>
                <a:latin typeface="Gill Sans MT" panose="020B0502020104020203" pitchFamily="34" charset="0"/>
              </a:rPr>
              <a:t>Sofort</a:t>
            </a:r>
            <a:r>
              <a:rPr lang="en-US" altLang="de-DE" sz="2000" dirty="0">
                <a:solidFill>
                  <a:schemeClr val="tx1"/>
                </a:solidFill>
                <a:latin typeface="Gill Sans MT" panose="020B0502020104020203" pitchFamily="34" charset="0"/>
              </a:rPr>
              <a:t> </a:t>
            </a:r>
            <a:r>
              <a:rPr lang="en-US" altLang="de-DE" sz="2000" b="1" dirty="0" err="1">
                <a:solidFill>
                  <a:schemeClr val="tx1"/>
                </a:solidFill>
                <a:latin typeface="Gill Sans MT" panose="020B0502020104020203" pitchFamily="34" charset="0"/>
              </a:rPr>
              <a:t>sperren</a:t>
            </a:r>
            <a:r>
              <a:rPr lang="en-US" altLang="de-DE" sz="2000" dirty="0">
                <a:solidFill>
                  <a:schemeClr val="tx1"/>
                </a:solidFill>
                <a:latin typeface="Gill Sans MT" panose="020B0502020104020203" pitchFamily="34" charset="0"/>
              </a:rPr>
              <a:t> </a:t>
            </a:r>
            <a:r>
              <a:rPr lang="en-US" altLang="de-DE" sz="2000" dirty="0" err="1">
                <a:solidFill>
                  <a:schemeClr val="tx1"/>
                </a:solidFill>
                <a:latin typeface="Gill Sans MT" panose="020B0502020104020203" pitchFamily="34" charset="0"/>
              </a:rPr>
              <a:t>lassen</a:t>
            </a:r>
            <a:r>
              <a:rPr lang="en-US" altLang="de-DE" sz="2000" dirty="0">
                <a:solidFill>
                  <a:schemeClr val="tx1"/>
                </a:solidFill>
                <a:latin typeface="Gill Sans MT" panose="020B0502020104020203" pitchFamily="34" charset="0"/>
              </a:rPr>
              <a:t>! </a:t>
            </a:r>
          </a:p>
          <a:p>
            <a:pPr marL="571500" indent="-285750">
              <a:spcBef>
                <a:spcPts val="600"/>
              </a:spcBef>
              <a:buFont typeface="Wingdings" panose="05000000000000000000" pitchFamily="2" charset="2"/>
              <a:buChar char="§"/>
            </a:pPr>
            <a:r>
              <a:rPr lang="en-US" altLang="de-DE" sz="2000" dirty="0">
                <a:solidFill>
                  <a:schemeClr val="tx1"/>
                </a:solidFill>
                <a:latin typeface="Gill Sans MT" panose="020B0502020104020203" pitchFamily="34" charset="0"/>
              </a:rPr>
              <a:t>Das </a:t>
            </a:r>
            <a:r>
              <a:rPr lang="en-US" altLang="de-DE" sz="2000" b="1" dirty="0" err="1">
                <a:solidFill>
                  <a:schemeClr val="tx1"/>
                </a:solidFill>
                <a:latin typeface="Gill Sans MT" panose="020B0502020104020203" pitchFamily="34" charset="0"/>
              </a:rPr>
              <a:t>Kundenkennwort</a:t>
            </a:r>
            <a:r>
              <a:rPr lang="en-US" altLang="de-DE" sz="2000" dirty="0">
                <a:solidFill>
                  <a:schemeClr val="tx1"/>
                </a:solidFill>
                <a:latin typeface="Gill Sans MT" panose="020B0502020104020203" pitchFamily="34" charset="0"/>
              </a:rPr>
              <a:t> </a:t>
            </a:r>
            <a:r>
              <a:rPr lang="en-US" altLang="de-DE" sz="2000" dirty="0" err="1">
                <a:solidFill>
                  <a:schemeClr val="tx1"/>
                </a:solidFill>
                <a:latin typeface="Gill Sans MT" panose="020B0502020104020203" pitchFamily="34" charset="0"/>
              </a:rPr>
              <a:t>ist</a:t>
            </a:r>
            <a:r>
              <a:rPr lang="en-US" altLang="de-DE" sz="2000" dirty="0">
                <a:solidFill>
                  <a:schemeClr val="tx1"/>
                </a:solidFill>
                <a:latin typeface="Gill Sans MT" panose="020B0502020104020203" pitchFamily="34" charset="0"/>
              </a:rPr>
              <a:t> </a:t>
            </a:r>
            <a:r>
              <a:rPr lang="en-US" altLang="de-DE" sz="2000" dirty="0" err="1">
                <a:solidFill>
                  <a:schemeClr val="tx1"/>
                </a:solidFill>
                <a:latin typeface="Gill Sans MT" panose="020B0502020104020203" pitchFamily="34" charset="0"/>
              </a:rPr>
              <a:t>erforderlich</a:t>
            </a:r>
            <a:r>
              <a:rPr lang="en-US" altLang="de-DE" sz="2000" dirty="0">
                <a:solidFill>
                  <a:schemeClr val="tx1"/>
                </a:solidFill>
                <a:latin typeface="Gill Sans MT" panose="020B0502020104020203" pitchFamily="34" charset="0"/>
              </a:rPr>
              <a:t>!</a:t>
            </a:r>
          </a:p>
          <a:p>
            <a:pPr marL="571500" indent="-285750">
              <a:spcBef>
                <a:spcPts val="600"/>
              </a:spcBef>
              <a:buFont typeface="Wingdings" panose="05000000000000000000" pitchFamily="2" charset="2"/>
              <a:buChar char="§"/>
            </a:pPr>
            <a:r>
              <a:rPr lang="en-US" altLang="de-DE" sz="2000" b="1" dirty="0" err="1">
                <a:solidFill>
                  <a:schemeClr val="tx1"/>
                </a:solidFill>
                <a:latin typeface="Gill Sans MT" panose="020B0502020104020203" pitchFamily="34" charset="0"/>
              </a:rPr>
              <a:t>Anzeige</a:t>
            </a:r>
            <a:r>
              <a:rPr lang="en-US" altLang="de-DE" sz="2000" dirty="0">
                <a:solidFill>
                  <a:schemeClr val="tx1"/>
                </a:solidFill>
                <a:latin typeface="Gill Sans MT" panose="020B0502020104020203" pitchFamily="34" charset="0"/>
              </a:rPr>
              <a:t> </a:t>
            </a:r>
            <a:r>
              <a:rPr lang="en-US" altLang="de-DE" sz="2000" dirty="0" err="1">
                <a:solidFill>
                  <a:schemeClr val="tx1"/>
                </a:solidFill>
                <a:latin typeface="Gill Sans MT" panose="020B0502020104020203" pitchFamily="34" charset="0"/>
              </a:rPr>
              <a:t>bei</a:t>
            </a:r>
            <a:r>
              <a:rPr lang="en-US" altLang="de-DE" sz="2000" dirty="0">
                <a:solidFill>
                  <a:schemeClr val="tx1"/>
                </a:solidFill>
                <a:latin typeface="Gill Sans MT" panose="020B0502020104020203" pitchFamily="34" charset="0"/>
              </a:rPr>
              <a:t> der </a:t>
            </a:r>
            <a:r>
              <a:rPr lang="en-US" altLang="de-DE" sz="2000" dirty="0" err="1">
                <a:solidFill>
                  <a:schemeClr val="tx1"/>
                </a:solidFill>
                <a:latin typeface="Gill Sans MT" panose="020B0502020104020203" pitchFamily="34" charset="0"/>
              </a:rPr>
              <a:t>Polizei</a:t>
            </a:r>
            <a:r>
              <a:rPr lang="en-US" altLang="de-DE" sz="2000" dirty="0">
                <a:solidFill>
                  <a:schemeClr val="tx1"/>
                </a:solidFill>
                <a:latin typeface="Gill Sans MT" panose="020B0502020104020203" pitchFamily="34" charset="0"/>
              </a:rPr>
              <a:t> </a:t>
            </a:r>
            <a:r>
              <a:rPr lang="en-US" altLang="de-DE" sz="2000" dirty="0" err="1">
                <a:solidFill>
                  <a:schemeClr val="tx1"/>
                </a:solidFill>
                <a:latin typeface="Gill Sans MT" panose="020B0502020104020203" pitchFamily="34" charset="0"/>
              </a:rPr>
              <a:t>erstatten</a:t>
            </a:r>
            <a:br>
              <a:rPr lang="en-US" altLang="de-DE" sz="2000" dirty="0">
                <a:solidFill>
                  <a:schemeClr val="tx1"/>
                </a:solidFill>
                <a:latin typeface="Gill Sans MT" panose="020B0502020104020203" pitchFamily="34" charset="0"/>
              </a:rPr>
            </a:br>
            <a:r>
              <a:rPr lang="en-US" altLang="de-DE" sz="2000" dirty="0">
                <a:solidFill>
                  <a:schemeClr val="tx1"/>
                </a:solidFill>
                <a:latin typeface="Gill Sans MT" panose="020B0502020104020203" pitchFamily="34" charset="0"/>
              </a:rPr>
              <a:t>(IMEI-</a:t>
            </a:r>
            <a:r>
              <a:rPr lang="en-US" altLang="de-DE" sz="2000" dirty="0" err="1">
                <a:solidFill>
                  <a:schemeClr val="tx1"/>
                </a:solidFill>
                <a:latin typeface="Gill Sans MT" panose="020B0502020104020203" pitchFamily="34" charset="0"/>
              </a:rPr>
              <a:t>Nummer</a:t>
            </a:r>
            <a:r>
              <a:rPr lang="en-US" altLang="de-DE" sz="2000" dirty="0">
                <a:solidFill>
                  <a:schemeClr val="tx1"/>
                </a:solidFill>
                <a:latin typeface="Gill Sans MT" panose="020B0502020104020203" pitchFamily="34" charset="0"/>
              </a:rPr>
              <a:t> </a:t>
            </a:r>
            <a:r>
              <a:rPr lang="en-US" altLang="de-DE" sz="2000" dirty="0" err="1">
                <a:solidFill>
                  <a:schemeClr val="tx1"/>
                </a:solidFill>
                <a:latin typeface="Gill Sans MT" panose="020B0502020104020203" pitchFamily="34" charset="0"/>
              </a:rPr>
              <a:t>herausfinden</a:t>
            </a:r>
            <a:r>
              <a:rPr lang="en-US" altLang="de-DE" sz="2000" dirty="0">
                <a:solidFill>
                  <a:schemeClr val="tx1"/>
                </a:solidFill>
                <a:latin typeface="Gill Sans MT" panose="020B0502020104020203" pitchFamily="34" charset="0"/>
              </a:rPr>
              <a:t>: *#06#)</a:t>
            </a:r>
          </a:p>
          <a:p>
            <a:pPr marL="285750" indent="0">
              <a:spcBef>
                <a:spcPts val="600"/>
              </a:spcBef>
              <a:buNone/>
            </a:pPr>
            <a:endParaRPr lang="en-US" altLang="de-DE" sz="2000" dirty="0">
              <a:solidFill>
                <a:schemeClr val="tx1"/>
              </a:solidFill>
              <a:latin typeface="Gill Sans MT" panose="020B0502020104020203" pitchFamily="34" charset="0"/>
            </a:endParaRPr>
          </a:p>
          <a:p>
            <a:pPr marL="571500" indent="-285750">
              <a:spcBef>
                <a:spcPts val="600"/>
              </a:spcBef>
              <a:buFont typeface="Wingdings" panose="05000000000000000000" pitchFamily="2" charset="2"/>
              <a:buChar char="§"/>
            </a:pPr>
            <a:r>
              <a:rPr lang="en-US" altLang="de-DE" sz="2000" b="1" dirty="0" err="1">
                <a:solidFill>
                  <a:schemeClr val="tx1"/>
                </a:solidFill>
                <a:latin typeface="Gill Sans MT" panose="020B0502020104020203" pitchFamily="34" charset="0"/>
              </a:rPr>
              <a:t>Vorsorgen</a:t>
            </a:r>
            <a:r>
              <a:rPr lang="en-US" altLang="de-DE" sz="2000" b="1" dirty="0">
                <a:solidFill>
                  <a:schemeClr val="tx1"/>
                </a:solidFill>
                <a:latin typeface="Gill Sans MT" panose="020B0502020104020203" pitchFamily="34" charset="0"/>
              </a:rPr>
              <a:t>: </a:t>
            </a:r>
            <a:r>
              <a:rPr lang="en-US" altLang="de-DE" sz="2000" dirty="0">
                <a:solidFill>
                  <a:schemeClr val="tx1"/>
                </a:solidFill>
                <a:latin typeface="Gill Sans MT" panose="020B0502020104020203" pitchFamily="34" charset="0"/>
              </a:rPr>
              <a:t>Handy in </a:t>
            </a:r>
            <a:r>
              <a:rPr lang="en-US" altLang="de-DE" sz="2000" dirty="0" err="1">
                <a:solidFill>
                  <a:schemeClr val="tx1"/>
                </a:solidFill>
                <a:latin typeface="Gill Sans MT" panose="020B0502020104020203" pitchFamily="34" charset="0"/>
              </a:rPr>
              <a:t>Situationen</a:t>
            </a:r>
            <a:r>
              <a:rPr lang="en-US" altLang="de-DE" sz="2000" dirty="0">
                <a:solidFill>
                  <a:schemeClr val="tx1"/>
                </a:solidFill>
                <a:latin typeface="Gill Sans MT" panose="020B0502020104020203" pitchFamily="34" charset="0"/>
              </a:rPr>
              <a:t> </a:t>
            </a:r>
            <a:r>
              <a:rPr lang="en-US" altLang="de-DE" sz="2000" dirty="0" err="1">
                <a:solidFill>
                  <a:schemeClr val="tx1"/>
                </a:solidFill>
                <a:latin typeface="Gill Sans MT" panose="020B0502020104020203" pitchFamily="34" charset="0"/>
              </a:rPr>
              <a:t>mit</a:t>
            </a:r>
            <a:r>
              <a:rPr lang="en-US" altLang="de-DE" sz="2000" dirty="0">
                <a:solidFill>
                  <a:schemeClr val="tx1"/>
                </a:solidFill>
                <a:latin typeface="Gill Sans MT" panose="020B0502020104020203" pitchFamily="34" charset="0"/>
              </a:rPr>
              <a:t> </a:t>
            </a:r>
            <a:r>
              <a:rPr lang="en-US" altLang="de-DE" sz="2000" dirty="0" err="1">
                <a:solidFill>
                  <a:schemeClr val="tx1"/>
                </a:solidFill>
                <a:latin typeface="Gill Sans MT" panose="020B0502020104020203" pitchFamily="34" charset="0"/>
              </a:rPr>
              <a:t>großer</a:t>
            </a:r>
            <a:r>
              <a:rPr lang="en-US" altLang="de-DE" sz="2000" dirty="0">
                <a:solidFill>
                  <a:schemeClr val="tx1"/>
                </a:solidFill>
                <a:latin typeface="Gill Sans MT" panose="020B0502020104020203" pitchFamily="34" charset="0"/>
              </a:rPr>
              <a:t> </a:t>
            </a:r>
            <a:r>
              <a:rPr lang="en-US" altLang="de-DE" sz="2000" dirty="0" err="1">
                <a:solidFill>
                  <a:schemeClr val="tx1"/>
                </a:solidFill>
                <a:latin typeface="Gill Sans MT" panose="020B0502020104020203" pitchFamily="34" charset="0"/>
              </a:rPr>
              <a:t>Diebstahlgefahr</a:t>
            </a:r>
            <a:r>
              <a:rPr lang="en-US" altLang="de-DE" sz="2000" dirty="0">
                <a:solidFill>
                  <a:schemeClr val="tx1"/>
                </a:solidFill>
                <a:latin typeface="Gill Sans MT" panose="020B0502020104020203" pitchFamily="34" charset="0"/>
              </a:rPr>
              <a:t> </a:t>
            </a:r>
            <a:r>
              <a:rPr lang="en-US" altLang="de-DE" sz="2000" dirty="0" err="1">
                <a:solidFill>
                  <a:schemeClr val="tx1"/>
                </a:solidFill>
                <a:latin typeface="Gill Sans MT" panose="020B0502020104020203" pitchFamily="34" charset="0"/>
              </a:rPr>
              <a:t>ausschalten</a:t>
            </a:r>
            <a:r>
              <a:rPr lang="en-US" altLang="de-DE" sz="2000" dirty="0">
                <a:solidFill>
                  <a:schemeClr val="tx1"/>
                </a:solidFill>
                <a:latin typeface="Gill Sans MT" panose="020B0502020104020203" pitchFamily="34" charset="0"/>
              </a:rPr>
              <a:t>, PIN-Code-</a:t>
            </a:r>
            <a:r>
              <a:rPr lang="en-US" altLang="de-DE" sz="2000" dirty="0" err="1">
                <a:solidFill>
                  <a:schemeClr val="tx1"/>
                </a:solidFill>
                <a:latin typeface="Gill Sans MT" panose="020B0502020104020203" pitchFamily="34" charset="0"/>
              </a:rPr>
              <a:t>Sicherung</a:t>
            </a:r>
            <a:r>
              <a:rPr lang="en-US" altLang="de-DE" sz="2000" dirty="0">
                <a:solidFill>
                  <a:schemeClr val="tx1"/>
                </a:solidFill>
                <a:latin typeface="Gill Sans MT" panose="020B0502020104020203" pitchFamily="34" charset="0"/>
              </a:rPr>
              <a:t>, </a:t>
            </a:r>
            <a:r>
              <a:rPr lang="en-US" altLang="de-DE" sz="2000" dirty="0" err="1">
                <a:solidFill>
                  <a:schemeClr val="tx1"/>
                </a:solidFill>
                <a:latin typeface="Gill Sans MT" panose="020B0502020104020203" pitchFamily="34" charset="0"/>
              </a:rPr>
              <a:t>Sperrmuster</a:t>
            </a:r>
            <a:r>
              <a:rPr lang="en-US" altLang="de-DE" sz="2000" dirty="0">
                <a:solidFill>
                  <a:schemeClr val="tx1"/>
                </a:solidFill>
                <a:latin typeface="Gill Sans MT" panose="020B0502020104020203" pitchFamily="34" charset="0"/>
              </a:rPr>
              <a:t>, Fingerprint </a:t>
            </a:r>
            <a:r>
              <a:rPr lang="en-US" altLang="de-DE" sz="2000" dirty="0" err="1">
                <a:solidFill>
                  <a:schemeClr val="tx1"/>
                </a:solidFill>
                <a:latin typeface="Gill Sans MT" panose="020B0502020104020203" pitchFamily="34" charset="0"/>
              </a:rPr>
              <a:t>einrichten</a:t>
            </a:r>
            <a:endParaRPr lang="en-US" altLang="de-DE" sz="2000" dirty="0">
              <a:solidFill>
                <a:schemeClr val="tx1"/>
              </a:solidFill>
              <a:latin typeface="Gill Sans MT" panose="020B0502020104020203" pitchFamily="34" charset="0"/>
            </a:endParaRPr>
          </a:p>
          <a:p>
            <a:pPr marL="571500" indent="-285750">
              <a:spcBef>
                <a:spcPts val="600"/>
              </a:spcBef>
              <a:buFont typeface="Wingdings" panose="05000000000000000000" pitchFamily="2" charset="2"/>
              <a:buChar char="§"/>
            </a:pPr>
            <a:r>
              <a:rPr lang="en-US" altLang="de-DE" sz="2000" b="1" dirty="0" err="1">
                <a:solidFill>
                  <a:schemeClr val="tx1"/>
                </a:solidFill>
                <a:latin typeface="Gill Sans MT" panose="020B0502020104020203" pitchFamily="34" charset="0"/>
              </a:rPr>
              <a:t>Vorbeugen</a:t>
            </a:r>
            <a:r>
              <a:rPr lang="en-US" altLang="de-DE" sz="2000" b="1" dirty="0">
                <a:solidFill>
                  <a:schemeClr val="tx1"/>
                </a:solidFill>
                <a:latin typeface="Gill Sans MT" panose="020B0502020104020203" pitchFamily="34" charset="0"/>
              </a:rPr>
              <a:t>: </a:t>
            </a:r>
            <a:r>
              <a:rPr lang="en-US" altLang="de-DE" sz="2000" dirty="0" err="1">
                <a:solidFill>
                  <a:schemeClr val="tx1"/>
                </a:solidFill>
                <a:latin typeface="Gill Sans MT" panose="020B0502020104020203" pitchFamily="34" charset="0"/>
              </a:rPr>
              <a:t>Handyortung</a:t>
            </a:r>
            <a:r>
              <a:rPr lang="en-US" altLang="de-DE" sz="2000" dirty="0">
                <a:solidFill>
                  <a:schemeClr val="tx1"/>
                </a:solidFill>
                <a:latin typeface="Gill Sans MT" panose="020B0502020104020203" pitchFamily="34" charset="0"/>
              </a:rPr>
              <a:t> </a:t>
            </a:r>
            <a:r>
              <a:rPr lang="en-US" altLang="de-DE" sz="2000" dirty="0" err="1">
                <a:solidFill>
                  <a:schemeClr val="tx1"/>
                </a:solidFill>
                <a:latin typeface="Gill Sans MT" panose="020B0502020104020203" pitchFamily="34" charset="0"/>
              </a:rPr>
              <a:t>aktivieren</a:t>
            </a:r>
            <a:r>
              <a:rPr lang="en-US" altLang="de-DE" sz="2000" dirty="0">
                <a:solidFill>
                  <a:schemeClr val="tx1"/>
                </a:solidFill>
                <a:latin typeface="Gill Sans MT" panose="020B0502020104020203" pitchFamily="34" charset="0"/>
              </a:rPr>
              <a:t>, </a:t>
            </a:r>
            <a:r>
              <a:rPr lang="en-US" altLang="de-DE" sz="2000" dirty="0" err="1">
                <a:solidFill>
                  <a:schemeClr val="tx1"/>
                </a:solidFill>
                <a:latin typeface="Gill Sans MT" panose="020B0502020104020203" pitchFamily="34" charset="0"/>
              </a:rPr>
              <a:t>Daten</a:t>
            </a:r>
            <a:r>
              <a:rPr lang="en-US" altLang="de-DE" sz="2000" dirty="0">
                <a:solidFill>
                  <a:schemeClr val="tx1"/>
                </a:solidFill>
                <a:latin typeface="Gill Sans MT" panose="020B0502020104020203" pitchFamily="34" charset="0"/>
              </a:rPr>
              <a:t>-Backup </a:t>
            </a:r>
            <a:r>
              <a:rPr lang="en-US" altLang="de-DE" sz="2000" dirty="0" err="1">
                <a:solidFill>
                  <a:schemeClr val="tx1"/>
                </a:solidFill>
                <a:latin typeface="Gill Sans MT" panose="020B0502020104020203" pitchFamily="34" charset="0"/>
              </a:rPr>
              <a:t>anlegen</a:t>
            </a:r>
            <a:endParaRPr lang="de-AT" sz="1600" dirty="0">
              <a:solidFill>
                <a:schemeClr val="tx1"/>
              </a:solidFill>
              <a:latin typeface="Gill Sans MT" panose="020B0502020104020203" pitchFamily="34" charset="0"/>
            </a:endParaRPr>
          </a:p>
        </p:txBody>
      </p:sp>
    </p:spTree>
    <p:extLst>
      <p:ext uri="{BB962C8B-B14F-4D97-AF65-F5344CB8AC3E}">
        <p14:creationId xmlns:p14="http://schemas.microsoft.com/office/powerpoint/2010/main" val="27765189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5B656AF2-B79A-44CD-9159-273A88D597BA}"/>
              </a:ext>
            </a:extLst>
          </p:cNvPr>
          <p:cNvSpPr txBox="1"/>
          <p:nvPr/>
        </p:nvSpPr>
        <p:spPr>
          <a:xfrm>
            <a:off x="4146698" y="6438442"/>
            <a:ext cx="4997301" cy="677108"/>
          </a:xfrm>
          <a:prstGeom prst="rect">
            <a:avLst/>
          </a:prstGeom>
          <a:noFill/>
        </p:spPr>
        <p:txBody>
          <a:bodyPr wrap="square" rtlCol="0">
            <a:spAutoFit/>
          </a:bodyPr>
          <a:lstStyle/>
          <a:p>
            <a:pPr algn="r"/>
            <a:r>
              <a:rPr lang="de-AT" sz="1900" dirty="0">
                <a:latin typeface="Gill Sans MT" panose="020B0502020104020203" pitchFamily="34" charset="0"/>
              </a:rPr>
              <a:t>Internet Ombudsstelle &amp; Watchlist Internet</a:t>
            </a:r>
          </a:p>
          <a:p>
            <a:pPr algn="r"/>
            <a:endParaRPr lang="de-AT" sz="1900" dirty="0">
              <a:latin typeface="Gill Sans MT" panose="020B0502020104020203" pitchFamily="34" charset="0"/>
            </a:endParaRPr>
          </a:p>
        </p:txBody>
      </p:sp>
      <p:pic>
        <p:nvPicPr>
          <p:cNvPr id="9" name="Grafik 8" descr="Ein Bild, das Objekt enthält.&#10;&#10;Mit hoher Zuverlässigkeit generierte Beschreibung">
            <a:extLst>
              <a:ext uri="{FF2B5EF4-FFF2-40B4-BE49-F238E27FC236}">
                <a16:creationId xmlns:a16="http://schemas.microsoft.com/office/drawing/2014/main" id="{B5DCEC2D-21FD-438D-823D-0948CE210E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36805" y="3429000"/>
            <a:ext cx="4661773" cy="931653"/>
          </a:xfrm>
          <a:prstGeom prst="rect">
            <a:avLst/>
          </a:prstGeom>
        </p:spPr>
      </p:pic>
      <p:sp>
        <p:nvSpPr>
          <p:cNvPr id="5" name="Inhaltsplatzhalter 2">
            <a:extLst>
              <a:ext uri="{FF2B5EF4-FFF2-40B4-BE49-F238E27FC236}">
                <a16:creationId xmlns:a16="http://schemas.microsoft.com/office/drawing/2014/main" id="{228EE398-3634-4D5C-A21A-59F207D0D5E5}"/>
              </a:ext>
            </a:extLst>
          </p:cNvPr>
          <p:cNvSpPr txBox="1">
            <a:spLocks/>
          </p:cNvSpPr>
          <p:nvPr/>
        </p:nvSpPr>
        <p:spPr>
          <a:xfrm>
            <a:off x="4073600" y="2577166"/>
            <a:ext cx="1923164" cy="414670"/>
          </a:xfrm>
          <a:prstGeom prst="rect">
            <a:avLst/>
          </a:prstGeom>
        </p:spPr>
        <p:txBody>
          <a:bodyPr vert="horz" lIns="91440" tIns="45720" rIns="91440" bIns="45720" rtlCol="0" anchor="t">
            <a:normAutofit/>
          </a:bodyPr>
          <a:lstStyle>
            <a:lvl1pPr marL="514350" indent="-514350" algn="l" defTabSz="914400" rtl="0" eaLnBrk="1" latinLnBrk="0" hangingPunct="1">
              <a:lnSpc>
                <a:spcPct val="90000"/>
              </a:lnSpc>
              <a:spcBef>
                <a:spcPts val="1000"/>
              </a:spcBef>
              <a:buClr>
                <a:srgbClr val="F39200"/>
              </a:buClr>
              <a:buFontTx/>
              <a:buBlip>
                <a:blip r:embed="rId4"/>
              </a:buBlip>
              <a:defRPr sz="1800" kern="1200">
                <a:solidFill>
                  <a:srgbClr val="434F55"/>
                </a:solidFill>
                <a:latin typeface="+mj-lt"/>
                <a:ea typeface="+mn-ea"/>
                <a:cs typeface="+mn-cs"/>
              </a:defRPr>
            </a:lvl1pPr>
            <a:lvl2pPr marL="896938" indent="-439738" algn="l" defTabSz="914400" rtl="0" eaLnBrk="1" latinLnBrk="0" hangingPunct="1">
              <a:lnSpc>
                <a:spcPct val="90000"/>
              </a:lnSpc>
              <a:spcBef>
                <a:spcPts val="500"/>
              </a:spcBef>
              <a:buClr>
                <a:srgbClr val="F39200"/>
              </a:buClr>
              <a:buFontTx/>
              <a:buBlip>
                <a:blip r:embed="rId4"/>
              </a:buBlip>
              <a:defRPr sz="1800" kern="1200">
                <a:solidFill>
                  <a:srgbClr val="434F55"/>
                </a:solidFill>
                <a:latin typeface="+mj-lt"/>
                <a:ea typeface="+mn-ea"/>
                <a:cs typeface="+mn-cs"/>
              </a:defRPr>
            </a:lvl2pPr>
            <a:lvl3pPr marL="1371600" indent="-457200" algn="l" defTabSz="914400" rtl="0" eaLnBrk="1" latinLnBrk="0" hangingPunct="1">
              <a:lnSpc>
                <a:spcPct val="90000"/>
              </a:lnSpc>
              <a:spcBef>
                <a:spcPts val="500"/>
              </a:spcBef>
              <a:buClr>
                <a:srgbClr val="F39200"/>
              </a:buClr>
              <a:buFontTx/>
              <a:buBlip>
                <a:blip r:embed="rId4"/>
              </a:buBlip>
              <a:defRPr sz="1800" kern="1200">
                <a:solidFill>
                  <a:srgbClr val="434F55"/>
                </a:solidFill>
                <a:latin typeface="+mj-lt"/>
                <a:ea typeface="+mn-ea"/>
                <a:cs typeface="+mn-cs"/>
              </a:defRPr>
            </a:lvl3pPr>
            <a:lvl4pPr marL="1600200" indent="-228600" algn="l" defTabSz="914400" rtl="0" eaLnBrk="1" latinLnBrk="0" hangingPunct="1">
              <a:lnSpc>
                <a:spcPct val="90000"/>
              </a:lnSpc>
              <a:spcBef>
                <a:spcPts val="500"/>
              </a:spcBef>
              <a:buClr>
                <a:srgbClr val="F39200"/>
              </a:buClr>
              <a:buFontTx/>
              <a:buBlip>
                <a:blip r:embed="rId4"/>
              </a:buBlip>
              <a:defRPr sz="1800" kern="1200">
                <a:solidFill>
                  <a:srgbClr val="434F55"/>
                </a:solidFill>
                <a:latin typeface="+mj-lt"/>
                <a:ea typeface="+mn-ea"/>
                <a:cs typeface="+mn-cs"/>
              </a:defRPr>
            </a:lvl4pPr>
            <a:lvl5pPr marL="2057400" indent="-228600" algn="l" defTabSz="914400" rtl="0" eaLnBrk="1" latinLnBrk="0" hangingPunct="1">
              <a:lnSpc>
                <a:spcPct val="90000"/>
              </a:lnSpc>
              <a:spcBef>
                <a:spcPts val="500"/>
              </a:spcBef>
              <a:buClr>
                <a:srgbClr val="F39200"/>
              </a:buClr>
              <a:buFontTx/>
              <a:buBlip>
                <a:blip r:embed="rId4"/>
              </a:buBlip>
              <a:defRPr sz="1800" kern="1200">
                <a:solidFill>
                  <a:srgbClr val="434F55"/>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0">
              <a:spcBef>
                <a:spcPts val="600"/>
              </a:spcBef>
              <a:buNone/>
            </a:pPr>
            <a:r>
              <a:rPr lang="en-US" altLang="de-DE" sz="1200" dirty="0">
                <a:solidFill>
                  <a:schemeClr val="tx1"/>
                </a:solidFill>
                <a:latin typeface="Gill Sans MT" panose="020B0502020104020203" pitchFamily="34" charset="0"/>
              </a:rPr>
              <a:t>www.ombudsstelle.at</a:t>
            </a:r>
            <a:endParaRPr lang="de-AT" sz="1050" dirty="0">
              <a:solidFill>
                <a:schemeClr val="tx1"/>
              </a:solidFill>
              <a:latin typeface="Gill Sans MT" panose="020B0502020104020203" pitchFamily="34" charset="0"/>
            </a:endParaRPr>
          </a:p>
        </p:txBody>
      </p:sp>
      <p:sp>
        <p:nvSpPr>
          <p:cNvPr id="7" name="Inhaltsplatzhalter 2">
            <a:extLst>
              <a:ext uri="{FF2B5EF4-FFF2-40B4-BE49-F238E27FC236}">
                <a16:creationId xmlns:a16="http://schemas.microsoft.com/office/drawing/2014/main" id="{0858F53F-7D79-4A87-9819-AEB46EBCA680}"/>
              </a:ext>
            </a:extLst>
          </p:cNvPr>
          <p:cNvSpPr txBox="1">
            <a:spLocks/>
          </p:cNvSpPr>
          <p:nvPr/>
        </p:nvSpPr>
        <p:spPr>
          <a:xfrm>
            <a:off x="4688956" y="4287450"/>
            <a:ext cx="2088633" cy="414670"/>
          </a:xfrm>
          <a:prstGeom prst="rect">
            <a:avLst/>
          </a:prstGeom>
        </p:spPr>
        <p:txBody>
          <a:bodyPr vert="horz" lIns="91440" tIns="45720" rIns="91440" bIns="45720" rtlCol="0" anchor="t">
            <a:normAutofit/>
          </a:bodyPr>
          <a:lstStyle>
            <a:lvl1pPr marL="514350" indent="-514350" algn="l" defTabSz="914400" rtl="0" eaLnBrk="1" latinLnBrk="0" hangingPunct="1">
              <a:lnSpc>
                <a:spcPct val="90000"/>
              </a:lnSpc>
              <a:spcBef>
                <a:spcPts val="1000"/>
              </a:spcBef>
              <a:buClr>
                <a:srgbClr val="F39200"/>
              </a:buClr>
              <a:buFontTx/>
              <a:buBlip>
                <a:blip r:embed="rId4"/>
              </a:buBlip>
              <a:defRPr sz="1800" kern="1200">
                <a:solidFill>
                  <a:srgbClr val="434F55"/>
                </a:solidFill>
                <a:latin typeface="+mj-lt"/>
                <a:ea typeface="+mn-ea"/>
                <a:cs typeface="+mn-cs"/>
              </a:defRPr>
            </a:lvl1pPr>
            <a:lvl2pPr marL="896938" indent="-439738" algn="l" defTabSz="914400" rtl="0" eaLnBrk="1" latinLnBrk="0" hangingPunct="1">
              <a:lnSpc>
                <a:spcPct val="90000"/>
              </a:lnSpc>
              <a:spcBef>
                <a:spcPts val="500"/>
              </a:spcBef>
              <a:buClr>
                <a:srgbClr val="F39200"/>
              </a:buClr>
              <a:buFontTx/>
              <a:buBlip>
                <a:blip r:embed="rId4"/>
              </a:buBlip>
              <a:defRPr sz="1800" kern="1200">
                <a:solidFill>
                  <a:srgbClr val="434F55"/>
                </a:solidFill>
                <a:latin typeface="+mj-lt"/>
                <a:ea typeface="+mn-ea"/>
                <a:cs typeface="+mn-cs"/>
              </a:defRPr>
            </a:lvl2pPr>
            <a:lvl3pPr marL="1371600" indent="-457200" algn="l" defTabSz="914400" rtl="0" eaLnBrk="1" latinLnBrk="0" hangingPunct="1">
              <a:lnSpc>
                <a:spcPct val="90000"/>
              </a:lnSpc>
              <a:spcBef>
                <a:spcPts val="500"/>
              </a:spcBef>
              <a:buClr>
                <a:srgbClr val="F39200"/>
              </a:buClr>
              <a:buFontTx/>
              <a:buBlip>
                <a:blip r:embed="rId4"/>
              </a:buBlip>
              <a:defRPr sz="1800" kern="1200">
                <a:solidFill>
                  <a:srgbClr val="434F55"/>
                </a:solidFill>
                <a:latin typeface="+mj-lt"/>
                <a:ea typeface="+mn-ea"/>
                <a:cs typeface="+mn-cs"/>
              </a:defRPr>
            </a:lvl3pPr>
            <a:lvl4pPr marL="1600200" indent="-228600" algn="l" defTabSz="914400" rtl="0" eaLnBrk="1" latinLnBrk="0" hangingPunct="1">
              <a:lnSpc>
                <a:spcPct val="90000"/>
              </a:lnSpc>
              <a:spcBef>
                <a:spcPts val="500"/>
              </a:spcBef>
              <a:buClr>
                <a:srgbClr val="F39200"/>
              </a:buClr>
              <a:buFontTx/>
              <a:buBlip>
                <a:blip r:embed="rId4"/>
              </a:buBlip>
              <a:defRPr sz="1800" kern="1200">
                <a:solidFill>
                  <a:srgbClr val="434F55"/>
                </a:solidFill>
                <a:latin typeface="+mj-lt"/>
                <a:ea typeface="+mn-ea"/>
                <a:cs typeface="+mn-cs"/>
              </a:defRPr>
            </a:lvl4pPr>
            <a:lvl5pPr marL="2057400" indent="-228600" algn="l" defTabSz="914400" rtl="0" eaLnBrk="1" latinLnBrk="0" hangingPunct="1">
              <a:lnSpc>
                <a:spcPct val="90000"/>
              </a:lnSpc>
              <a:spcBef>
                <a:spcPts val="500"/>
              </a:spcBef>
              <a:buClr>
                <a:srgbClr val="F39200"/>
              </a:buClr>
              <a:buFontTx/>
              <a:buBlip>
                <a:blip r:embed="rId4"/>
              </a:buBlip>
              <a:defRPr sz="1800" kern="1200">
                <a:solidFill>
                  <a:srgbClr val="434F55"/>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0">
              <a:spcBef>
                <a:spcPts val="600"/>
              </a:spcBef>
              <a:buNone/>
            </a:pPr>
            <a:r>
              <a:rPr lang="en-US" altLang="de-DE" sz="1200" dirty="0">
                <a:solidFill>
                  <a:schemeClr val="tx1"/>
                </a:solidFill>
                <a:latin typeface="Gill Sans MT" panose="020B0502020104020203" pitchFamily="34" charset="0"/>
              </a:rPr>
              <a:t>www.watchlist-internet.at</a:t>
            </a:r>
            <a:endParaRPr lang="de-AT" sz="1050" dirty="0">
              <a:solidFill>
                <a:schemeClr val="tx1"/>
              </a:solidFill>
              <a:latin typeface="Gill Sans MT" panose="020B0502020104020203" pitchFamily="34" charset="0"/>
            </a:endParaRPr>
          </a:p>
        </p:txBody>
      </p:sp>
      <p:pic>
        <p:nvPicPr>
          <p:cNvPr id="3" name="Grafik 2" descr="Ein Bild, das Text enthält.&#10;&#10;Automatisch generierte Beschreibung">
            <a:extLst>
              <a:ext uri="{FF2B5EF4-FFF2-40B4-BE49-F238E27FC236}">
                <a16:creationId xmlns:a16="http://schemas.microsoft.com/office/drawing/2014/main" id="{6B9B8189-9438-4036-A545-7326B01C48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50896" y="1306721"/>
            <a:ext cx="3045867" cy="1713300"/>
          </a:xfrm>
          <a:prstGeom prst="rect">
            <a:avLst/>
          </a:prstGeom>
        </p:spPr>
      </p:pic>
    </p:spTree>
    <p:extLst>
      <p:ext uri="{BB962C8B-B14F-4D97-AF65-F5344CB8AC3E}">
        <p14:creationId xmlns:p14="http://schemas.microsoft.com/office/powerpoint/2010/main" val="22956548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5B656AF2-B79A-44CD-9159-273A88D597BA}"/>
              </a:ext>
            </a:extLst>
          </p:cNvPr>
          <p:cNvSpPr txBox="1"/>
          <p:nvPr/>
        </p:nvSpPr>
        <p:spPr>
          <a:xfrm>
            <a:off x="4146698" y="6438442"/>
            <a:ext cx="4997301" cy="677108"/>
          </a:xfrm>
          <a:prstGeom prst="rect">
            <a:avLst/>
          </a:prstGeom>
          <a:noFill/>
        </p:spPr>
        <p:txBody>
          <a:bodyPr wrap="square" rtlCol="0">
            <a:spAutoFit/>
          </a:bodyPr>
          <a:lstStyle/>
          <a:p>
            <a:pPr algn="r"/>
            <a:r>
              <a:rPr lang="de-AT" sz="1900" dirty="0">
                <a:latin typeface="Gill Sans MT" panose="020B0502020104020203" pitchFamily="34" charset="0"/>
              </a:rPr>
              <a:t>Internet Ombudsstelle &amp; Watchlist Internet</a:t>
            </a:r>
          </a:p>
          <a:p>
            <a:pPr algn="r"/>
            <a:endParaRPr lang="de-AT" sz="1900" dirty="0">
              <a:latin typeface="Gill Sans MT" panose="020B0502020104020203" pitchFamily="34" charset="0"/>
            </a:endParaRPr>
          </a:p>
        </p:txBody>
      </p:sp>
      <p:sp>
        <p:nvSpPr>
          <p:cNvPr id="7" name="Inhaltsplatzhalter 2">
            <a:extLst>
              <a:ext uri="{FF2B5EF4-FFF2-40B4-BE49-F238E27FC236}">
                <a16:creationId xmlns:a16="http://schemas.microsoft.com/office/drawing/2014/main" id="{3D57243D-1361-4141-8422-FA61F4985105}"/>
              </a:ext>
            </a:extLst>
          </p:cNvPr>
          <p:cNvSpPr txBox="1">
            <a:spLocks/>
          </p:cNvSpPr>
          <p:nvPr/>
        </p:nvSpPr>
        <p:spPr>
          <a:xfrm>
            <a:off x="653365" y="1423480"/>
            <a:ext cx="7886700" cy="4620639"/>
          </a:xfrm>
          <a:prstGeom prst="rect">
            <a:avLst/>
          </a:prstGeom>
        </p:spPr>
        <p:txBody>
          <a:bodyPr vert="horz" lIns="91440" tIns="45720" rIns="91440" bIns="45720" rtlCol="0">
            <a:normAutofit/>
          </a:bodyPr>
          <a:lstStyle>
            <a:lvl1pPr marL="514350" indent="-514350" algn="l" defTabSz="914400" rtl="0" eaLnBrk="1" latinLnBrk="0" hangingPunct="1">
              <a:lnSpc>
                <a:spcPct val="90000"/>
              </a:lnSpc>
              <a:spcBef>
                <a:spcPts val="1000"/>
              </a:spcBef>
              <a:buClr>
                <a:srgbClr val="F39200"/>
              </a:buClr>
              <a:buFontTx/>
              <a:buBlip>
                <a:blip r:embed="rId3"/>
              </a:buBlip>
              <a:defRPr sz="1800" kern="1200">
                <a:solidFill>
                  <a:srgbClr val="434F55"/>
                </a:solidFill>
                <a:latin typeface="+mj-lt"/>
                <a:ea typeface="+mn-ea"/>
                <a:cs typeface="+mn-cs"/>
              </a:defRPr>
            </a:lvl1pPr>
            <a:lvl2pPr marL="896938" indent="-439738" algn="l" defTabSz="914400" rtl="0" eaLnBrk="1" latinLnBrk="0" hangingPunct="1">
              <a:lnSpc>
                <a:spcPct val="90000"/>
              </a:lnSpc>
              <a:spcBef>
                <a:spcPts val="500"/>
              </a:spcBef>
              <a:buClr>
                <a:srgbClr val="F39200"/>
              </a:buClr>
              <a:buFontTx/>
              <a:buBlip>
                <a:blip r:embed="rId3"/>
              </a:buBlip>
              <a:defRPr sz="1800" kern="1200">
                <a:solidFill>
                  <a:srgbClr val="434F55"/>
                </a:solidFill>
                <a:latin typeface="+mj-lt"/>
                <a:ea typeface="+mn-ea"/>
                <a:cs typeface="+mn-cs"/>
              </a:defRPr>
            </a:lvl2pPr>
            <a:lvl3pPr marL="1371600" indent="-457200" algn="l" defTabSz="914400" rtl="0" eaLnBrk="1" latinLnBrk="0" hangingPunct="1">
              <a:lnSpc>
                <a:spcPct val="90000"/>
              </a:lnSpc>
              <a:spcBef>
                <a:spcPts val="500"/>
              </a:spcBef>
              <a:buClr>
                <a:srgbClr val="F39200"/>
              </a:buClr>
              <a:buFontTx/>
              <a:buBlip>
                <a:blip r:embed="rId3"/>
              </a:buBlip>
              <a:defRPr sz="1800" kern="1200">
                <a:solidFill>
                  <a:srgbClr val="434F55"/>
                </a:solidFill>
                <a:latin typeface="+mj-lt"/>
                <a:ea typeface="+mn-ea"/>
                <a:cs typeface="+mn-cs"/>
              </a:defRPr>
            </a:lvl3pPr>
            <a:lvl4pPr marL="1600200" indent="-228600" algn="l" defTabSz="914400" rtl="0" eaLnBrk="1" latinLnBrk="0" hangingPunct="1">
              <a:lnSpc>
                <a:spcPct val="90000"/>
              </a:lnSpc>
              <a:spcBef>
                <a:spcPts val="500"/>
              </a:spcBef>
              <a:buClr>
                <a:srgbClr val="F39200"/>
              </a:buClr>
              <a:buFontTx/>
              <a:buBlip>
                <a:blip r:embed="rId3"/>
              </a:buBlip>
              <a:defRPr sz="1800" kern="1200">
                <a:solidFill>
                  <a:srgbClr val="434F55"/>
                </a:solidFill>
                <a:latin typeface="+mj-lt"/>
                <a:ea typeface="+mn-ea"/>
                <a:cs typeface="+mn-cs"/>
              </a:defRPr>
            </a:lvl4pPr>
            <a:lvl5pPr marL="2057400" indent="-228600" algn="l" defTabSz="914400" rtl="0" eaLnBrk="1" latinLnBrk="0" hangingPunct="1">
              <a:lnSpc>
                <a:spcPct val="90000"/>
              </a:lnSpc>
              <a:spcBef>
                <a:spcPts val="500"/>
              </a:spcBef>
              <a:buClr>
                <a:srgbClr val="F39200"/>
              </a:buClr>
              <a:buFontTx/>
              <a:buBlip>
                <a:blip r:embed="rId3"/>
              </a:buBlip>
              <a:defRPr sz="1800" kern="1200">
                <a:solidFill>
                  <a:srgbClr val="434F55"/>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endParaRPr lang="de-AT" dirty="0">
              <a:solidFill>
                <a:schemeClr val="bg1"/>
              </a:solidFill>
            </a:endParaRPr>
          </a:p>
        </p:txBody>
      </p:sp>
      <p:sp>
        <p:nvSpPr>
          <p:cNvPr id="15" name="Inhaltsplatzhalter 2">
            <a:extLst>
              <a:ext uri="{FF2B5EF4-FFF2-40B4-BE49-F238E27FC236}">
                <a16:creationId xmlns:a16="http://schemas.microsoft.com/office/drawing/2014/main" id="{15632AB2-D13B-4EB4-9735-1121C12075E5}"/>
              </a:ext>
            </a:extLst>
          </p:cNvPr>
          <p:cNvSpPr txBox="1">
            <a:spLocks/>
          </p:cNvSpPr>
          <p:nvPr/>
        </p:nvSpPr>
        <p:spPr>
          <a:xfrm>
            <a:off x="805765" y="-24016"/>
            <a:ext cx="7886700" cy="6399798"/>
          </a:xfrm>
          <a:prstGeom prst="rect">
            <a:avLst/>
          </a:prstGeom>
        </p:spPr>
        <p:txBody>
          <a:bodyPr vert="horz" lIns="91440" tIns="45720" rIns="91440" bIns="45720" rtlCol="0" anchor="ctr">
            <a:normAutofit/>
          </a:bodyPr>
          <a:lstStyle>
            <a:lvl1pPr marL="514350" indent="-514350" algn="l" defTabSz="914400" rtl="0" eaLnBrk="1" latinLnBrk="0" hangingPunct="1">
              <a:lnSpc>
                <a:spcPct val="90000"/>
              </a:lnSpc>
              <a:spcBef>
                <a:spcPts val="1000"/>
              </a:spcBef>
              <a:buClr>
                <a:srgbClr val="F39200"/>
              </a:buClr>
              <a:buFontTx/>
              <a:buBlip>
                <a:blip r:embed="rId3"/>
              </a:buBlip>
              <a:defRPr sz="1800" kern="1200">
                <a:solidFill>
                  <a:srgbClr val="434F55"/>
                </a:solidFill>
                <a:latin typeface="+mj-lt"/>
                <a:ea typeface="+mn-ea"/>
                <a:cs typeface="+mn-cs"/>
              </a:defRPr>
            </a:lvl1pPr>
            <a:lvl2pPr marL="896938" indent="-439738" algn="l" defTabSz="914400" rtl="0" eaLnBrk="1" latinLnBrk="0" hangingPunct="1">
              <a:lnSpc>
                <a:spcPct val="90000"/>
              </a:lnSpc>
              <a:spcBef>
                <a:spcPts val="500"/>
              </a:spcBef>
              <a:buClr>
                <a:srgbClr val="F39200"/>
              </a:buClr>
              <a:buFontTx/>
              <a:buBlip>
                <a:blip r:embed="rId3"/>
              </a:buBlip>
              <a:defRPr sz="1800" kern="1200">
                <a:solidFill>
                  <a:srgbClr val="434F55"/>
                </a:solidFill>
                <a:latin typeface="+mj-lt"/>
                <a:ea typeface="+mn-ea"/>
                <a:cs typeface="+mn-cs"/>
              </a:defRPr>
            </a:lvl2pPr>
            <a:lvl3pPr marL="1371600" indent="-457200" algn="l" defTabSz="914400" rtl="0" eaLnBrk="1" latinLnBrk="0" hangingPunct="1">
              <a:lnSpc>
                <a:spcPct val="90000"/>
              </a:lnSpc>
              <a:spcBef>
                <a:spcPts val="500"/>
              </a:spcBef>
              <a:buClr>
                <a:srgbClr val="F39200"/>
              </a:buClr>
              <a:buFontTx/>
              <a:buBlip>
                <a:blip r:embed="rId3"/>
              </a:buBlip>
              <a:defRPr sz="1800" kern="1200">
                <a:solidFill>
                  <a:srgbClr val="434F55"/>
                </a:solidFill>
                <a:latin typeface="+mj-lt"/>
                <a:ea typeface="+mn-ea"/>
                <a:cs typeface="+mn-cs"/>
              </a:defRPr>
            </a:lvl3pPr>
            <a:lvl4pPr marL="1600200" indent="-228600" algn="l" defTabSz="914400" rtl="0" eaLnBrk="1" latinLnBrk="0" hangingPunct="1">
              <a:lnSpc>
                <a:spcPct val="90000"/>
              </a:lnSpc>
              <a:spcBef>
                <a:spcPts val="500"/>
              </a:spcBef>
              <a:buClr>
                <a:srgbClr val="F39200"/>
              </a:buClr>
              <a:buFontTx/>
              <a:buBlip>
                <a:blip r:embed="rId3"/>
              </a:buBlip>
              <a:defRPr sz="1800" kern="1200">
                <a:solidFill>
                  <a:srgbClr val="434F55"/>
                </a:solidFill>
                <a:latin typeface="+mj-lt"/>
                <a:ea typeface="+mn-ea"/>
                <a:cs typeface="+mn-cs"/>
              </a:defRPr>
            </a:lvl4pPr>
            <a:lvl5pPr marL="2057400" indent="-228600" algn="l" defTabSz="914400" rtl="0" eaLnBrk="1" latinLnBrk="0" hangingPunct="1">
              <a:lnSpc>
                <a:spcPct val="90000"/>
              </a:lnSpc>
              <a:spcBef>
                <a:spcPts val="500"/>
              </a:spcBef>
              <a:buClr>
                <a:srgbClr val="F39200"/>
              </a:buClr>
              <a:buFontTx/>
              <a:buBlip>
                <a:blip r:embed="rId3"/>
              </a:buBlip>
              <a:defRPr sz="1800" kern="1200">
                <a:solidFill>
                  <a:srgbClr val="434F55"/>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0">
              <a:spcBef>
                <a:spcPts val="600"/>
              </a:spcBef>
              <a:buNone/>
            </a:pPr>
            <a:r>
              <a:rPr lang="en-US" altLang="de-DE" sz="2000" b="1" dirty="0">
                <a:solidFill>
                  <a:schemeClr val="tx1"/>
                </a:solidFill>
                <a:latin typeface="Gill Sans MT" panose="020B0502020104020203" pitchFamily="34" charset="0"/>
              </a:rPr>
              <a:t>Internet </a:t>
            </a:r>
            <a:r>
              <a:rPr lang="en-US" altLang="de-DE" sz="2000" b="1" dirty="0" err="1">
                <a:solidFill>
                  <a:schemeClr val="tx1"/>
                </a:solidFill>
                <a:latin typeface="Gill Sans MT" panose="020B0502020104020203" pitchFamily="34" charset="0"/>
              </a:rPr>
              <a:t>Ombudsstelle</a:t>
            </a:r>
            <a:endParaRPr lang="en-US" altLang="de-DE" sz="2000" b="1" dirty="0">
              <a:solidFill>
                <a:schemeClr val="tx1"/>
              </a:solidFill>
              <a:latin typeface="Gill Sans MT" panose="020B0502020104020203" pitchFamily="34" charset="0"/>
              <a:hlinkClick r:id="rId4">
                <a:extLst>
                  <a:ext uri="{A12FA001-AC4F-418D-AE19-62706E023703}">
                    <ahyp:hlinkClr xmlns:ahyp="http://schemas.microsoft.com/office/drawing/2018/hyperlinkcolor" val="tx"/>
                  </a:ext>
                </a:extLst>
              </a:hlinkClick>
            </a:endParaRPr>
          </a:p>
          <a:p>
            <a:pPr marL="285750" indent="0">
              <a:spcBef>
                <a:spcPts val="600"/>
              </a:spcBef>
              <a:buNone/>
            </a:pPr>
            <a:r>
              <a:rPr lang="de-DE" sz="2000" dirty="0">
                <a:solidFill>
                  <a:schemeClr val="tx1"/>
                </a:solidFill>
                <a:latin typeface="Gill Sans MT" panose="020B0502020104020203" pitchFamily="34" charset="0"/>
              </a:rPr>
              <a:t>bietet kostenlose Schlichtung und Beratung auch zu anderen internetbezogenen Themen (Urheberrecht, Datenschutzrecht, Recht am eigenen Bild, Persönlichkeitsrechte etc.) an</a:t>
            </a:r>
            <a:endParaRPr lang="en-US" altLang="de-DE" sz="2000" b="1" dirty="0">
              <a:solidFill>
                <a:schemeClr val="tx1"/>
              </a:solidFill>
              <a:latin typeface="Gill Sans MT" panose="020B0502020104020203" pitchFamily="34" charset="0"/>
            </a:endParaRPr>
          </a:p>
          <a:p>
            <a:pPr marL="571500" indent="-285750">
              <a:spcBef>
                <a:spcPts val="600"/>
              </a:spcBef>
              <a:buFont typeface="Wingdings" panose="05000000000000000000" pitchFamily="2" charset="2"/>
              <a:buChar char="§"/>
            </a:pPr>
            <a:r>
              <a:rPr lang="en-US" altLang="de-DE" sz="2000" b="1" dirty="0">
                <a:solidFill>
                  <a:schemeClr val="tx1"/>
                </a:solidFill>
                <a:latin typeface="Gill Sans MT" panose="020B0502020104020203" pitchFamily="34" charset="0"/>
                <a:hlinkClick r:id="rId5"/>
              </a:rPr>
              <a:t>www.ombudsstelle.at</a:t>
            </a:r>
            <a:endParaRPr lang="en-US" altLang="de-DE" sz="2000" b="1" dirty="0">
              <a:solidFill>
                <a:schemeClr val="tx1"/>
              </a:solidFill>
              <a:latin typeface="Gill Sans MT" panose="020B0502020104020203" pitchFamily="34" charset="0"/>
            </a:endParaRPr>
          </a:p>
          <a:p>
            <a:pPr marL="571500" indent="-285750">
              <a:spcBef>
                <a:spcPts val="600"/>
              </a:spcBef>
              <a:buFont typeface="Wingdings" panose="05000000000000000000" pitchFamily="2" charset="2"/>
              <a:buChar char="§"/>
            </a:pPr>
            <a:endParaRPr lang="en-US" altLang="de-DE" sz="2000" b="1" dirty="0">
              <a:solidFill>
                <a:schemeClr val="tx1"/>
              </a:solidFill>
              <a:latin typeface="Gill Sans MT" panose="020B0502020104020203" pitchFamily="34" charset="0"/>
            </a:endParaRPr>
          </a:p>
          <a:p>
            <a:pPr marL="285750" indent="0">
              <a:spcBef>
                <a:spcPts val="600"/>
              </a:spcBef>
              <a:buNone/>
            </a:pPr>
            <a:r>
              <a:rPr lang="en-US" altLang="de-DE" sz="2000" b="1" dirty="0">
                <a:solidFill>
                  <a:schemeClr val="tx1"/>
                </a:solidFill>
                <a:latin typeface="Gill Sans MT" panose="020B0502020104020203" pitchFamily="34" charset="0"/>
              </a:rPr>
              <a:t>Watchlist-Internet</a:t>
            </a:r>
          </a:p>
          <a:p>
            <a:pPr marL="285750" indent="0">
              <a:spcBef>
                <a:spcPts val="600"/>
              </a:spcBef>
              <a:buNone/>
            </a:pPr>
            <a:r>
              <a:rPr lang="de-DE" sz="2000" dirty="0">
                <a:solidFill>
                  <a:schemeClr val="tx1"/>
                </a:solidFill>
                <a:latin typeface="Gill Sans MT" panose="020B0502020104020203" pitchFamily="34" charset="0"/>
              </a:rPr>
              <a:t>informiert über aktuelle Betrugsfälle im Internet und gibt Tipps, wie man sich vor gängigen Betrugsmaschen schützen kann</a:t>
            </a:r>
            <a:endParaRPr lang="en-US" altLang="de-DE" sz="2000" dirty="0">
              <a:solidFill>
                <a:schemeClr val="tx1"/>
              </a:solidFill>
              <a:latin typeface="Gill Sans MT" panose="020B0502020104020203" pitchFamily="34" charset="0"/>
            </a:endParaRPr>
          </a:p>
          <a:p>
            <a:pPr marL="571500" indent="-285750">
              <a:spcBef>
                <a:spcPts val="600"/>
              </a:spcBef>
              <a:buFont typeface="Wingdings" panose="05000000000000000000" pitchFamily="2" charset="2"/>
              <a:buChar char="§"/>
            </a:pPr>
            <a:r>
              <a:rPr lang="en-US" altLang="de-DE" sz="2000" b="1" dirty="0">
                <a:solidFill>
                  <a:schemeClr val="tx1"/>
                </a:solidFill>
                <a:latin typeface="Gill Sans MT" panose="020B0502020104020203" pitchFamily="34" charset="0"/>
                <a:hlinkClick r:id="rId6">
                  <a:extLst>
                    <a:ext uri="{A12FA001-AC4F-418D-AE19-62706E023703}">
                      <ahyp:hlinkClr xmlns:ahyp="http://schemas.microsoft.com/office/drawing/2018/hyperlinkcolor" val="tx"/>
                    </a:ext>
                  </a:extLst>
                </a:hlinkClick>
              </a:rPr>
              <a:t>www.watchlist-internet.at</a:t>
            </a:r>
            <a:endParaRPr lang="en-US" altLang="de-DE" sz="2000" dirty="0">
              <a:solidFill>
                <a:schemeClr val="tx1"/>
              </a:solidFill>
              <a:latin typeface="Gill Sans MT" panose="020B0502020104020203" pitchFamily="34" charset="0"/>
            </a:endParaRPr>
          </a:p>
        </p:txBody>
      </p:sp>
      <p:sp>
        <p:nvSpPr>
          <p:cNvPr id="2" name="Textfeld 1">
            <a:extLst>
              <a:ext uri="{FF2B5EF4-FFF2-40B4-BE49-F238E27FC236}">
                <a16:creationId xmlns:a16="http://schemas.microsoft.com/office/drawing/2014/main" id="{3096969C-EA7C-2F40-96EF-93E1260DAE5E}"/>
              </a:ext>
            </a:extLst>
          </p:cNvPr>
          <p:cNvSpPr txBox="1"/>
          <p:nvPr/>
        </p:nvSpPr>
        <p:spPr>
          <a:xfrm>
            <a:off x="-2456329" y="5271247"/>
            <a:ext cx="1332416" cy="384721"/>
          </a:xfrm>
          <a:prstGeom prst="rect">
            <a:avLst/>
          </a:prstGeom>
          <a:noFill/>
        </p:spPr>
        <p:txBody>
          <a:bodyPr wrap="none" rtlCol="0">
            <a:spAutoFit/>
          </a:bodyPr>
          <a:lstStyle/>
          <a:p>
            <a:r>
              <a:rPr lang="de-DE" sz="1900">
                <a:latin typeface="Gill Sans MT" panose="020B0502020104020203" pitchFamily="34" charset="0"/>
              </a:rPr>
              <a:t>Rataufdraht</a:t>
            </a:r>
            <a:endParaRPr lang="de-DE" sz="1900" dirty="0" err="1">
              <a:latin typeface="Gill Sans MT" panose="020B0502020104020203" pitchFamily="34" charset="0"/>
            </a:endParaRPr>
          </a:p>
        </p:txBody>
      </p:sp>
    </p:spTree>
    <p:extLst>
      <p:ext uri="{BB962C8B-B14F-4D97-AF65-F5344CB8AC3E}">
        <p14:creationId xmlns:p14="http://schemas.microsoft.com/office/powerpoint/2010/main" val="15327523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7" name="Gruppieren 46"/>
          <p:cNvGrpSpPr/>
          <p:nvPr/>
        </p:nvGrpSpPr>
        <p:grpSpPr>
          <a:xfrm>
            <a:off x="6097420" y="3437768"/>
            <a:ext cx="2700003" cy="2376000"/>
            <a:chOff x="6284715" y="3822903"/>
            <a:chExt cx="2700003" cy="2376000"/>
          </a:xfrm>
        </p:grpSpPr>
        <p:sp>
          <p:nvSpPr>
            <p:cNvPr id="18" name="Rechteck 17">
              <a:hlinkClick r:id="rId3"/>
            </p:cNvPr>
            <p:cNvSpPr/>
            <p:nvPr/>
          </p:nvSpPr>
          <p:spPr>
            <a:xfrm>
              <a:off x="6284718" y="3822903"/>
              <a:ext cx="2700000" cy="2376000"/>
            </a:xfrm>
            <a:prstGeom prst="rect">
              <a:avLst/>
            </a:prstGeom>
            <a:solidFill>
              <a:srgbClr val="969696">
                <a:alpha val="69804"/>
              </a:srgbClr>
            </a:solidFill>
            <a:ln w="317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400" dirty="0">
                <a:solidFill>
                  <a:srgbClr val="434F55"/>
                </a:solidFill>
                <a:latin typeface="Gill Sans MT" panose="020B0502020104020203" pitchFamily="34" charset="0"/>
              </a:endParaRPr>
            </a:p>
          </p:txBody>
        </p:sp>
        <p:sp>
          <p:nvSpPr>
            <p:cNvPr id="45" name="Textfeld 44">
              <a:hlinkClick r:id="rId3"/>
            </p:cNvPr>
            <p:cNvSpPr txBox="1"/>
            <p:nvPr/>
          </p:nvSpPr>
          <p:spPr>
            <a:xfrm>
              <a:off x="6284715" y="5526618"/>
              <a:ext cx="2690009" cy="584775"/>
            </a:xfrm>
            <a:prstGeom prst="rect">
              <a:avLst/>
            </a:prstGeom>
            <a:noFill/>
          </p:spPr>
          <p:txBody>
            <a:bodyPr wrap="square" rtlCol="0">
              <a:spAutoFit/>
            </a:bodyPr>
            <a:lstStyle/>
            <a:p>
              <a:pPr algn="ctr"/>
              <a:r>
                <a:rPr lang="de-AT" sz="1600" dirty="0">
                  <a:solidFill>
                    <a:schemeClr val="bg1"/>
                  </a:solidFill>
                  <a:latin typeface="Gill Sans MT" panose="020B0502020104020203" pitchFamily="34" charset="0"/>
                </a:rPr>
                <a:t>www.saferinternet.at/zielgruppen/jugendliche</a:t>
              </a:r>
              <a:endParaRPr lang="de-AT" sz="1600" dirty="0">
                <a:solidFill>
                  <a:schemeClr val="bg1"/>
                </a:solidFill>
              </a:endParaRPr>
            </a:p>
          </p:txBody>
        </p:sp>
      </p:grpSp>
      <p:grpSp>
        <p:nvGrpSpPr>
          <p:cNvPr id="74" name="Gruppieren 73"/>
          <p:cNvGrpSpPr/>
          <p:nvPr/>
        </p:nvGrpSpPr>
        <p:grpSpPr>
          <a:xfrm>
            <a:off x="3213886" y="889235"/>
            <a:ext cx="2700299" cy="2376000"/>
            <a:chOff x="3213886" y="1279760"/>
            <a:chExt cx="2700299" cy="2376000"/>
          </a:xfrm>
        </p:grpSpPr>
        <p:sp>
          <p:nvSpPr>
            <p:cNvPr id="17" name="Rechteck 16">
              <a:hlinkClick r:id="rId4"/>
            </p:cNvPr>
            <p:cNvSpPr/>
            <p:nvPr/>
          </p:nvSpPr>
          <p:spPr>
            <a:xfrm>
              <a:off x="3214184" y="1279760"/>
              <a:ext cx="2700000" cy="2376000"/>
            </a:xfrm>
            <a:prstGeom prst="rect">
              <a:avLst/>
            </a:prstGeom>
            <a:solidFill>
              <a:srgbClr val="80197F">
                <a:alpha val="60000"/>
              </a:srgbClr>
            </a:solidFill>
            <a:ln w="317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400" dirty="0">
                <a:solidFill>
                  <a:srgbClr val="434F55"/>
                </a:solidFill>
                <a:latin typeface="Gill Sans MT" panose="020B0502020104020203" pitchFamily="34" charset="0"/>
              </a:endParaRPr>
            </a:p>
          </p:txBody>
        </p:sp>
        <p:sp>
          <p:nvSpPr>
            <p:cNvPr id="20" name="Textfeld 19">
              <a:hlinkClick r:id="rId4"/>
            </p:cNvPr>
            <p:cNvSpPr txBox="1"/>
            <p:nvPr/>
          </p:nvSpPr>
          <p:spPr>
            <a:xfrm>
              <a:off x="3214185" y="1413436"/>
              <a:ext cx="2700000" cy="384721"/>
            </a:xfrm>
            <a:prstGeom prst="rect">
              <a:avLst/>
            </a:prstGeom>
            <a:noFill/>
          </p:spPr>
          <p:txBody>
            <a:bodyPr wrap="square" rtlCol="0">
              <a:spAutoFit/>
            </a:bodyPr>
            <a:lstStyle/>
            <a:p>
              <a:pPr algn="ctr"/>
              <a:r>
                <a:rPr lang="de-AT" sz="1900" dirty="0" err="1">
                  <a:latin typeface="Gill Sans MT" panose="020B0502020104020203" pitchFamily="34" charset="0"/>
                </a:rPr>
                <a:t>Broschürenservice</a:t>
              </a:r>
              <a:endParaRPr lang="de-AT" sz="1900" dirty="0"/>
            </a:p>
          </p:txBody>
        </p:sp>
        <p:sp>
          <p:nvSpPr>
            <p:cNvPr id="29" name="Textfeld 28">
              <a:hlinkClick r:id="rId4"/>
            </p:cNvPr>
            <p:cNvSpPr txBox="1"/>
            <p:nvPr/>
          </p:nvSpPr>
          <p:spPr>
            <a:xfrm>
              <a:off x="3213886" y="2984132"/>
              <a:ext cx="2700298" cy="584775"/>
            </a:xfrm>
            <a:prstGeom prst="rect">
              <a:avLst/>
            </a:prstGeom>
            <a:noFill/>
          </p:spPr>
          <p:txBody>
            <a:bodyPr wrap="square" rtlCol="0">
              <a:spAutoFit/>
            </a:bodyPr>
            <a:lstStyle/>
            <a:p>
              <a:pPr algn="ctr"/>
              <a:r>
                <a:rPr lang="de-AT" sz="1600" dirty="0">
                  <a:solidFill>
                    <a:schemeClr val="bg1"/>
                  </a:solidFill>
                  <a:latin typeface="Gill Sans MT" panose="020B0502020104020203" pitchFamily="34" charset="0"/>
                </a:rPr>
                <a:t>www.saferinternet.at/</a:t>
              </a:r>
            </a:p>
            <a:p>
              <a:pPr algn="ctr"/>
              <a:r>
                <a:rPr lang="de-AT" sz="1600" dirty="0" err="1">
                  <a:solidFill>
                    <a:schemeClr val="bg1"/>
                  </a:solidFill>
                  <a:latin typeface="Gill Sans MT" panose="020B0502020104020203" pitchFamily="34" charset="0"/>
                </a:rPr>
                <a:t>broschuerenservice</a:t>
              </a:r>
              <a:endParaRPr lang="de-AT" sz="1600" dirty="0">
                <a:solidFill>
                  <a:schemeClr val="bg1"/>
                </a:solidFill>
              </a:endParaRPr>
            </a:p>
          </p:txBody>
        </p:sp>
        <p:pic>
          <p:nvPicPr>
            <p:cNvPr id="66" name="Grafik 65">
              <a:hlinkClick r:id="rId4"/>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18942" y="1835368"/>
              <a:ext cx="1019931" cy="1113872"/>
            </a:xfrm>
            <a:prstGeom prst="rect">
              <a:avLst/>
            </a:prstGeom>
          </p:spPr>
        </p:pic>
      </p:grpSp>
      <p:grpSp>
        <p:nvGrpSpPr>
          <p:cNvPr id="75" name="Gruppieren 74"/>
          <p:cNvGrpSpPr/>
          <p:nvPr/>
        </p:nvGrpSpPr>
        <p:grpSpPr>
          <a:xfrm>
            <a:off x="6087431" y="894906"/>
            <a:ext cx="2700000" cy="2376000"/>
            <a:chOff x="6087431" y="1285431"/>
            <a:chExt cx="2700000" cy="2376000"/>
          </a:xfrm>
        </p:grpSpPr>
        <p:grpSp>
          <p:nvGrpSpPr>
            <p:cNvPr id="48" name="Gruppieren 47"/>
            <p:cNvGrpSpPr/>
            <p:nvPr/>
          </p:nvGrpSpPr>
          <p:grpSpPr>
            <a:xfrm>
              <a:off x="6087431" y="1285431"/>
              <a:ext cx="2700000" cy="2376000"/>
              <a:chOff x="6295976" y="1280662"/>
              <a:chExt cx="2700000" cy="2376000"/>
            </a:xfrm>
          </p:grpSpPr>
          <p:sp>
            <p:nvSpPr>
              <p:cNvPr id="19" name="Rechteck 18">
                <a:hlinkClick r:id="rId6"/>
              </p:cNvPr>
              <p:cNvSpPr/>
              <p:nvPr/>
            </p:nvSpPr>
            <p:spPr>
              <a:xfrm>
                <a:off x="6295976" y="1280662"/>
                <a:ext cx="2700000" cy="2376000"/>
              </a:xfrm>
              <a:prstGeom prst="rect">
                <a:avLst/>
              </a:prstGeom>
              <a:solidFill>
                <a:srgbClr val="ED7D31">
                  <a:alpha val="80000"/>
                </a:srgbClr>
              </a:solidFill>
              <a:ln w="317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400" dirty="0">
                  <a:solidFill>
                    <a:srgbClr val="434F55"/>
                  </a:solidFill>
                  <a:latin typeface="Gill Sans MT" panose="020B0502020104020203" pitchFamily="34" charset="0"/>
                </a:endParaRPr>
              </a:p>
            </p:txBody>
          </p:sp>
          <p:sp>
            <p:nvSpPr>
              <p:cNvPr id="21" name="Textfeld 20">
                <a:hlinkClick r:id="rId6"/>
              </p:cNvPr>
              <p:cNvSpPr txBox="1"/>
              <p:nvPr/>
            </p:nvSpPr>
            <p:spPr>
              <a:xfrm>
                <a:off x="6295977" y="1425170"/>
                <a:ext cx="2699999" cy="384721"/>
              </a:xfrm>
              <a:prstGeom prst="rect">
                <a:avLst/>
              </a:prstGeom>
              <a:noFill/>
            </p:spPr>
            <p:txBody>
              <a:bodyPr wrap="square" rtlCol="0">
                <a:spAutoFit/>
              </a:bodyPr>
              <a:lstStyle/>
              <a:p>
                <a:pPr algn="ctr"/>
                <a:r>
                  <a:rPr lang="de-AT" sz="1900" dirty="0">
                    <a:latin typeface="Gill Sans MT" panose="020B0502020104020203" pitchFamily="34" charset="0"/>
                  </a:rPr>
                  <a:t>Veranstaltungsservice</a:t>
                </a:r>
                <a:endParaRPr lang="de-AT" sz="1900" dirty="0"/>
              </a:p>
            </p:txBody>
          </p:sp>
          <p:sp>
            <p:nvSpPr>
              <p:cNvPr id="31" name="Textfeld 30">
                <a:hlinkClick r:id="rId6"/>
              </p:cNvPr>
              <p:cNvSpPr txBox="1"/>
              <p:nvPr/>
            </p:nvSpPr>
            <p:spPr>
              <a:xfrm>
                <a:off x="6305968" y="2983015"/>
                <a:ext cx="2690008" cy="584775"/>
              </a:xfrm>
              <a:prstGeom prst="rect">
                <a:avLst/>
              </a:prstGeom>
              <a:noFill/>
            </p:spPr>
            <p:txBody>
              <a:bodyPr wrap="square" rtlCol="0">
                <a:spAutoFit/>
              </a:bodyPr>
              <a:lstStyle/>
              <a:p>
                <a:pPr algn="ctr"/>
                <a:r>
                  <a:rPr lang="de-AT" sz="1600" dirty="0">
                    <a:solidFill>
                      <a:schemeClr val="bg1"/>
                    </a:solidFill>
                    <a:latin typeface="Gill Sans MT" panose="020B0502020104020203" pitchFamily="34" charset="0"/>
                  </a:rPr>
                  <a:t>www.saferinternet.at/</a:t>
                </a:r>
              </a:p>
              <a:p>
                <a:pPr algn="ctr"/>
                <a:r>
                  <a:rPr lang="de-AT" sz="1600" dirty="0" err="1">
                    <a:solidFill>
                      <a:schemeClr val="bg1"/>
                    </a:solidFill>
                    <a:latin typeface="Gill Sans MT" panose="020B0502020104020203" pitchFamily="34" charset="0"/>
                  </a:rPr>
                  <a:t>veranstaltungsservice</a:t>
                </a:r>
                <a:endParaRPr lang="de-AT" sz="1600" dirty="0">
                  <a:solidFill>
                    <a:schemeClr val="bg1"/>
                  </a:solidFill>
                </a:endParaRPr>
              </a:p>
            </p:txBody>
          </p:sp>
        </p:grpSp>
        <p:pic>
          <p:nvPicPr>
            <p:cNvPr id="67" name="Grafik 66">
              <a:hlinkClick r:id="rId6"/>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48408" y="1853337"/>
              <a:ext cx="960742" cy="1095111"/>
            </a:xfrm>
            <a:prstGeom prst="rect">
              <a:avLst/>
            </a:prstGeom>
          </p:spPr>
        </p:pic>
      </p:grpSp>
      <p:grpSp>
        <p:nvGrpSpPr>
          <p:cNvPr id="76" name="Gruppieren 75"/>
          <p:cNvGrpSpPr/>
          <p:nvPr/>
        </p:nvGrpSpPr>
        <p:grpSpPr>
          <a:xfrm>
            <a:off x="338351" y="3431476"/>
            <a:ext cx="2826481" cy="2376000"/>
            <a:chOff x="338351" y="3822001"/>
            <a:chExt cx="2826481" cy="2376000"/>
          </a:xfrm>
        </p:grpSpPr>
        <p:grpSp>
          <p:nvGrpSpPr>
            <p:cNvPr id="46" name="Gruppieren 45"/>
            <p:cNvGrpSpPr/>
            <p:nvPr/>
          </p:nvGrpSpPr>
          <p:grpSpPr>
            <a:xfrm>
              <a:off x="338351" y="3822001"/>
              <a:ext cx="2826481" cy="2376000"/>
              <a:chOff x="576552" y="3822903"/>
              <a:chExt cx="2826481" cy="2376000"/>
            </a:xfrm>
          </p:grpSpPr>
          <p:sp>
            <p:nvSpPr>
              <p:cNvPr id="52" name="Rechteck 51">
                <a:hlinkClick r:id="rId8"/>
              </p:cNvPr>
              <p:cNvSpPr/>
              <p:nvPr/>
            </p:nvSpPr>
            <p:spPr>
              <a:xfrm>
                <a:off x="611188" y="3822903"/>
                <a:ext cx="2700000" cy="2376000"/>
              </a:xfrm>
              <a:prstGeom prst="rect">
                <a:avLst/>
              </a:prstGeom>
              <a:solidFill>
                <a:srgbClr val="2E75B6">
                  <a:alpha val="80000"/>
                </a:srgbClr>
              </a:solidFill>
              <a:ln w="317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400" dirty="0">
                  <a:solidFill>
                    <a:srgbClr val="434F55"/>
                  </a:solidFill>
                  <a:latin typeface="Gill Sans MT" panose="020B0502020104020203" pitchFamily="34" charset="0"/>
                </a:endParaRPr>
              </a:p>
            </p:txBody>
          </p:sp>
          <p:sp>
            <p:nvSpPr>
              <p:cNvPr id="57" name="Textfeld 56">
                <a:hlinkClick r:id="rId8"/>
              </p:cNvPr>
              <p:cNvSpPr txBox="1"/>
              <p:nvPr/>
            </p:nvSpPr>
            <p:spPr>
              <a:xfrm>
                <a:off x="576552" y="3961052"/>
                <a:ext cx="2826481" cy="384721"/>
              </a:xfrm>
              <a:prstGeom prst="rect">
                <a:avLst/>
              </a:prstGeom>
              <a:noFill/>
            </p:spPr>
            <p:txBody>
              <a:bodyPr wrap="square" rtlCol="0">
                <a:spAutoFit/>
              </a:bodyPr>
              <a:lstStyle/>
              <a:p>
                <a:pPr algn="ctr"/>
                <a:r>
                  <a:rPr lang="de-AT" sz="1900" dirty="0">
                    <a:latin typeface="Gill Sans MT" panose="020B0502020104020203" pitchFamily="34" charset="0"/>
                  </a:rPr>
                  <a:t>Privatsphäre-Leitfäden</a:t>
                </a:r>
                <a:endParaRPr lang="de-AT" sz="2000" dirty="0">
                  <a:latin typeface="Gill Sans MT" panose="020B0502020104020203" pitchFamily="34" charset="0"/>
                </a:endParaRPr>
              </a:p>
            </p:txBody>
          </p:sp>
          <p:sp>
            <p:nvSpPr>
              <p:cNvPr id="30" name="Textfeld 29">
                <a:hlinkClick r:id="rId8"/>
              </p:cNvPr>
              <p:cNvSpPr txBox="1"/>
              <p:nvPr/>
            </p:nvSpPr>
            <p:spPr>
              <a:xfrm>
                <a:off x="611186" y="5532910"/>
                <a:ext cx="2700000" cy="584775"/>
              </a:xfrm>
              <a:prstGeom prst="rect">
                <a:avLst/>
              </a:prstGeom>
              <a:noFill/>
            </p:spPr>
            <p:txBody>
              <a:bodyPr wrap="square" rtlCol="0">
                <a:spAutoFit/>
              </a:bodyPr>
              <a:lstStyle/>
              <a:p>
                <a:pPr algn="ctr"/>
                <a:r>
                  <a:rPr lang="de-AT" sz="1600" dirty="0">
                    <a:solidFill>
                      <a:schemeClr val="bg1"/>
                    </a:solidFill>
                    <a:latin typeface="Gill Sans MT" panose="020B0502020104020203" pitchFamily="34" charset="0"/>
                  </a:rPr>
                  <a:t>www.saferinternet.at/</a:t>
                </a:r>
                <a:br>
                  <a:rPr lang="de-AT" sz="1600" dirty="0">
                    <a:solidFill>
                      <a:schemeClr val="bg1"/>
                    </a:solidFill>
                    <a:latin typeface="Gill Sans MT" panose="020B0502020104020203" pitchFamily="34" charset="0"/>
                  </a:rPr>
                </a:br>
                <a:r>
                  <a:rPr lang="de-AT" sz="1600" dirty="0">
                    <a:solidFill>
                      <a:schemeClr val="bg1"/>
                    </a:solidFill>
                    <a:latin typeface="Gill Sans MT" panose="020B0502020104020203" pitchFamily="34" charset="0"/>
                  </a:rPr>
                  <a:t>leitfaden</a:t>
                </a:r>
                <a:endParaRPr lang="de-AT" sz="1600" dirty="0">
                  <a:solidFill>
                    <a:schemeClr val="bg1"/>
                  </a:solidFill>
                </a:endParaRPr>
              </a:p>
            </p:txBody>
          </p:sp>
        </p:grpSp>
        <p:pic>
          <p:nvPicPr>
            <p:cNvPr id="68" name="Grafik 67">
              <a:hlinkClick r:id="rId8"/>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151022" y="4427707"/>
              <a:ext cx="1170876" cy="1135179"/>
            </a:xfrm>
            <a:prstGeom prst="rect">
              <a:avLst/>
            </a:prstGeom>
          </p:spPr>
        </p:pic>
      </p:grpSp>
      <p:grpSp>
        <p:nvGrpSpPr>
          <p:cNvPr id="77" name="Gruppieren 76"/>
          <p:cNvGrpSpPr/>
          <p:nvPr/>
        </p:nvGrpSpPr>
        <p:grpSpPr>
          <a:xfrm>
            <a:off x="3213886" y="3444059"/>
            <a:ext cx="2700298" cy="2376000"/>
            <a:chOff x="3213886" y="3834584"/>
            <a:chExt cx="2700298" cy="2376000"/>
          </a:xfrm>
        </p:grpSpPr>
        <p:grpSp>
          <p:nvGrpSpPr>
            <p:cNvPr id="14" name="Gruppieren 13"/>
            <p:cNvGrpSpPr/>
            <p:nvPr/>
          </p:nvGrpSpPr>
          <p:grpSpPr>
            <a:xfrm>
              <a:off x="3213886" y="3834584"/>
              <a:ext cx="2700298" cy="2376000"/>
              <a:chOff x="3385254" y="3732354"/>
              <a:chExt cx="2700298" cy="2376000"/>
            </a:xfrm>
          </p:grpSpPr>
          <p:sp>
            <p:nvSpPr>
              <p:cNvPr id="16" name="Rechteck 15">
                <a:hlinkClick r:id="rId10"/>
              </p:cNvPr>
              <p:cNvSpPr/>
              <p:nvPr/>
            </p:nvSpPr>
            <p:spPr>
              <a:xfrm>
                <a:off x="3385552" y="3732354"/>
                <a:ext cx="2700000" cy="2376000"/>
              </a:xfrm>
              <a:prstGeom prst="rect">
                <a:avLst/>
              </a:prstGeom>
              <a:solidFill>
                <a:srgbClr val="94C23D">
                  <a:alpha val="89804"/>
                </a:srgbClr>
              </a:solidFill>
              <a:ln w="317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400" dirty="0">
                  <a:solidFill>
                    <a:srgbClr val="434F55"/>
                  </a:solidFill>
                  <a:latin typeface="Gill Sans MT" panose="020B0502020104020203" pitchFamily="34" charset="0"/>
                </a:endParaRPr>
              </a:p>
            </p:txBody>
          </p:sp>
          <p:sp>
            <p:nvSpPr>
              <p:cNvPr id="22" name="Textfeld 21">
                <a:hlinkClick r:id="rId10"/>
              </p:cNvPr>
              <p:cNvSpPr txBox="1"/>
              <p:nvPr/>
            </p:nvSpPr>
            <p:spPr>
              <a:xfrm>
                <a:off x="3385255" y="3859435"/>
                <a:ext cx="2700297" cy="384721"/>
              </a:xfrm>
              <a:prstGeom prst="rect">
                <a:avLst/>
              </a:prstGeom>
              <a:noFill/>
            </p:spPr>
            <p:txBody>
              <a:bodyPr wrap="square" rtlCol="0">
                <a:spAutoFit/>
              </a:bodyPr>
              <a:lstStyle/>
              <a:p>
                <a:pPr algn="ctr"/>
                <a:r>
                  <a:rPr lang="de-AT" sz="1900" dirty="0">
                    <a:latin typeface="Gill Sans MT" panose="020B0502020104020203" pitchFamily="34" charset="0"/>
                  </a:rPr>
                  <a:t>Tests und Quiz</a:t>
                </a:r>
                <a:endParaRPr lang="de-AT" sz="1900" dirty="0"/>
              </a:p>
            </p:txBody>
          </p:sp>
          <p:sp>
            <p:nvSpPr>
              <p:cNvPr id="34" name="Textfeld 33">
                <a:hlinkClick r:id="rId10"/>
              </p:cNvPr>
              <p:cNvSpPr txBox="1"/>
              <p:nvPr/>
            </p:nvSpPr>
            <p:spPr>
              <a:xfrm>
                <a:off x="3385254" y="5429778"/>
                <a:ext cx="2700298" cy="584775"/>
              </a:xfrm>
              <a:prstGeom prst="rect">
                <a:avLst/>
              </a:prstGeom>
              <a:noFill/>
            </p:spPr>
            <p:txBody>
              <a:bodyPr wrap="square" rtlCol="0">
                <a:spAutoFit/>
              </a:bodyPr>
              <a:lstStyle/>
              <a:p>
                <a:pPr algn="ctr"/>
                <a:r>
                  <a:rPr lang="de-AT" sz="1600" dirty="0">
                    <a:solidFill>
                      <a:schemeClr val="bg1"/>
                    </a:solidFill>
                    <a:latin typeface="Gill Sans MT" panose="020B0502020104020203" pitchFamily="34" charset="0"/>
                  </a:rPr>
                  <a:t>www.saferinternet.at/</a:t>
                </a:r>
              </a:p>
              <a:p>
                <a:pPr algn="ctr"/>
                <a:r>
                  <a:rPr lang="de-AT" sz="1600" dirty="0" err="1">
                    <a:solidFill>
                      <a:schemeClr val="bg1"/>
                    </a:solidFill>
                    <a:latin typeface="Gill Sans MT" panose="020B0502020104020203" pitchFamily="34" charset="0"/>
                  </a:rPr>
                  <a:t>quiz</a:t>
                </a:r>
                <a:endParaRPr lang="de-AT" sz="1600" dirty="0">
                  <a:solidFill>
                    <a:schemeClr val="bg1"/>
                  </a:solidFill>
                </a:endParaRPr>
              </a:p>
            </p:txBody>
          </p:sp>
        </p:grpSp>
        <p:pic>
          <p:nvPicPr>
            <p:cNvPr id="69" name="Grafik 68">
              <a:hlinkClick r:id="rId10"/>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120704" y="4484392"/>
              <a:ext cx="877915" cy="1050837"/>
            </a:xfrm>
            <a:prstGeom prst="rect">
              <a:avLst/>
            </a:prstGeom>
          </p:spPr>
        </p:pic>
      </p:grpSp>
      <p:sp>
        <p:nvSpPr>
          <p:cNvPr id="44" name="Textfeld 43">
            <a:hlinkClick r:id="rId3"/>
          </p:cNvPr>
          <p:cNvSpPr txBox="1"/>
          <p:nvPr/>
        </p:nvSpPr>
        <p:spPr>
          <a:xfrm>
            <a:off x="6097423" y="3577043"/>
            <a:ext cx="2699999" cy="677108"/>
          </a:xfrm>
          <a:prstGeom prst="rect">
            <a:avLst/>
          </a:prstGeom>
          <a:noFill/>
        </p:spPr>
        <p:txBody>
          <a:bodyPr wrap="square" rtlCol="0">
            <a:spAutoFit/>
          </a:bodyPr>
          <a:lstStyle/>
          <a:p>
            <a:pPr algn="ctr"/>
            <a:r>
              <a:rPr lang="de-AT" sz="1900" dirty="0">
                <a:latin typeface="Gill Sans MT" panose="020B0502020104020203" pitchFamily="34" charset="0"/>
              </a:rPr>
              <a:t>Tipps &amp; Infos für Jugendliche</a:t>
            </a:r>
            <a:endParaRPr lang="de-AT" sz="1900" dirty="0"/>
          </a:p>
        </p:txBody>
      </p:sp>
      <p:pic>
        <p:nvPicPr>
          <p:cNvPr id="49" name="Grafik 48">
            <a:hlinkClick r:id="rId3"/>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830274" y="4037182"/>
            <a:ext cx="1214314" cy="1200821"/>
          </a:xfrm>
          <a:prstGeom prst="rect">
            <a:avLst/>
          </a:prstGeom>
        </p:spPr>
      </p:pic>
      <p:grpSp>
        <p:nvGrpSpPr>
          <p:cNvPr id="53" name="Gruppieren 52"/>
          <p:cNvGrpSpPr/>
          <p:nvPr/>
        </p:nvGrpSpPr>
        <p:grpSpPr>
          <a:xfrm>
            <a:off x="372985" y="889235"/>
            <a:ext cx="2700000" cy="2389402"/>
            <a:chOff x="372985" y="1279760"/>
            <a:chExt cx="2700000" cy="2389402"/>
          </a:xfrm>
        </p:grpSpPr>
        <p:sp>
          <p:nvSpPr>
            <p:cNvPr id="55" name="Rechteck 54"/>
            <p:cNvSpPr/>
            <p:nvPr/>
          </p:nvSpPr>
          <p:spPr>
            <a:xfrm>
              <a:off x="372985" y="1279760"/>
              <a:ext cx="2700000" cy="2376000"/>
            </a:xfrm>
            <a:prstGeom prst="rect">
              <a:avLst/>
            </a:prstGeom>
            <a:solidFill>
              <a:srgbClr val="F39200">
                <a:alpha val="70000"/>
              </a:srgbClr>
            </a:solidFill>
            <a:ln w="317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400" dirty="0">
                <a:solidFill>
                  <a:srgbClr val="434F55"/>
                </a:solidFill>
                <a:latin typeface="Gill Sans MT" panose="020B0502020104020203" pitchFamily="34" charset="0"/>
              </a:endParaRPr>
            </a:p>
          </p:txBody>
        </p:sp>
        <p:sp>
          <p:nvSpPr>
            <p:cNvPr id="56" name="Textfeld 55">
              <a:hlinkClick r:id="rId13"/>
            </p:cNvPr>
            <p:cNvSpPr txBox="1"/>
            <p:nvPr/>
          </p:nvSpPr>
          <p:spPr>
            <a:xfrm>
              <a:off x="372985" y="1431198"/>
              <a:ext cx="2700000" cy="384721"/>
            </a:xfrm>
            <a:prstGeom prst="rect">
              <a:avLst/>
            </a:prstGeom>
            <a:noFill/>
          </p:spPr>
          <p:txBody>
            <a:bodyPr wrap="square" rtlCol="0">
              <a:spAutoFit/>
            </a:bodyPr>
            <a:lstStyle/>
            <a:p>
              <a:pPr algn="ctr"/>
              <a:r>
                <a:rPr lang="de-AT" sz="1900" dirty="0">
                  <a:latin typeface="Gill Sans MT" panose="020B0502020104020203" pitchFamily="34" charset="0"/>
                </a:rPr>
                <a:t>Tipps &amp; Infos</a:t>
              </a:r>
            </a:p>
          </p:txBody>
        </p:sp>
        <p:sp>
          <p:nvSpPr>
            <p:cNvPr id="58" name="Textfeld 57">
              <a:hlinkClick r:id="rId13"/>
            </p:cNvPr>
            <p:cNvSpPr txBox="1"/>
            <p:nvPr/>
          </p:nvSpPr>
          <p:spPr>
            <a:xfrm>
              <a:off x="372985" y="2982193"/>
              <a:ext cx="2700000" cy="338554"/>
            </a:xfrm>
            <a:prstGeom prst="rect">
              <a:avLst/>
            </a:prstGeom>
            <a:noFill/>
          </p:spPr>
          <p:txBody>
            <a:bodyPr wrap="square" rtlCol="0">
              <a:spAutoFit/>
            </a:bodyPr>
            <a:lstStyle/>
            <a:p>
              <a:pPr algn="ctr"/>
              <a:r>
                <a:rPr lang="de-AT" sz="1600" dirty="0">
                  <a:solidFill>
                    <a:schemeClr val="bg1"/>
                  </a:solidFill>
                  <a:latin typeface="Gill Sans MT" panose="020B0502020104020203" pitchFamily="34" charset="0"/>
                </a:rPr>
                <a:t>www.saferinternet.at</a:t>
              </a:r>
              <a:endParaRPr lang="de-AT" sz="1600" dirty="0">
                <a:solidFill>
                  <a:schemeClr val="bg1"/>
                </a:solidFill>
              </a:endParaRPr>
            </a:p>
          </p:txBody>
        </p:sp>
        <p:grpSp>
          <p:nvGrpSpPr>
            <p:cNvPr id="62" name="Gruppieren 61"/>
            <p:cNvGrpSpPr/>
            <p:nvPr/>
          </p:nvGrpSpPr>
          <p:grpSpPr>
            <a:xfrm>
              <a:off x="826801" y="3236430"/>
              <a:ext cx="1444789" cy="432732"/>
              <a:chOff x="826801" y="3236430"/>
              <a:chExt cx="1444789" cy="432732"/>
            </a:xfrm>
          </p:grpSpPr>
          <p:pic>
            <p:nvPicPr>
              <p:cNvPr id="71" name="Grafik 70">
                <a:hlinkClick r:id="rId14"/>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826801" y="3312797"/>
                <a:ext cx="259762" cy="259762"/>
              </a:xfrm>
              <a:prstGeom prst="rect">
                <a:avLst/>
              </a:prstGeom>
            </p:spPr>
          </p:pic>
          <p:pic>
            <p:nvPicPr>
              <p:cNvPr id="72" name="Grafik 71">
                <a:hlinkClick r:id="rId16"/>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1227464" y="3303699"/>
                <a:ext cx="273299" cy="273299"/>
              </a:xfrm>
              <a:prstGeom prst="rect">
                <a:avLst/>
              </a:prstGeom>
            </p:spPr>
          </p:pic>
          <p:pic>
            <p:nvPicPr>
              <p:cNvPr id="78" name="Grafik 77">
                <a:hlinkClick r:id="rId18"/>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1515125" y="3236430"/>
                <a:ext cx="432733" cy="432732"/>
              </a:xfrm>
              <a:prstGeom prst="rect">
                <a:avLst/>
              </a:prstGeom>
            </p:spPr>
          </p:pic>
          <p:pic>
            <p:nvPicPr>
              <p:cNvPr id="79" name="Grafik 78">
                <a:hlinkClick r:id="rId20"/>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1961937" y="3343782"/>
                <a:ext cx="309653" cy="218027"/>
              </a:xfrm>
              <a:prstGeom prst="rect">
                <a:avLst/>
              </a:prstGeom>
            </p:spPr>
          </p:pic>
        </p:grpSp>
        <p:pic>
          <p:nvPicPr>
            <p:cNvPr id="70" name="Grafik 69">
              <a:hlinkClick r:id="rId13"/>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1187412" y="1912910"/>
              <a:ext cx="1146811" cy="987129"/>
            </a:xfrm>
            <a:prstGeom prst="rect">
              <a:avLst/>
            </a:prstGeom>
          </p:spPr>
        </p:pic>
      </p:grpSp>
      <p:pic>
        <p:nvPicPr>
          <p:cNvPr id="59" name="Grafik 58">
            <a:hlinkClick r:id="rId23"/>
          </p:cNvPr>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2334223" y="2905211"/>
            <a:ext cx="314117" cy="314117"/>
          </a:xfrm>
          <a:prstGeom prst="rect">
            <a:avLst/>
          </a:prstGeom>
        </p:spPr>
      </p:pic>
      <p:sp>
        <p:nvSpPr>
          <p:cNvPr id="43" name="Textfeld 42">
            <a:extLst>
              <a:ext uri="{FF2B5EF4-FFF2-40B4-BE49-F238E27FC236}">
                <a16:creationId xmlns:a16="http://schemas.microsoft.com/office/drawing/2014/main" id="{720B7145-C1DA-4D26-B108-C18116ECDBD4}"/>
              </a:ext>
            </a:extLst>
          </p:cNvPr>
          <p:cNvSpPr txBox="1"/>
          <p:nvPr/>
        </p:nvSpPr>
        <p:spPr>
          <a:xfrm>
            <a:off x="4146698" y="6438442"/>
            <a:ext cx="4997301" cy="384721"/>
          </a:xfrm>
          <a:prstGeom prst="rect">
            <a:avLst/>
          </a:prstGeom>
          <a:noFill/>
        </p:spPr>
        <p:txBody>
          <a:bodyPr wrap="square" rtlCol="0">
            <a:spAutoFit/>
          </a:bodyPr>
          <a:lstStyle/>
          <a:p>
            <a:pPr algn="r"/>
            <a:r>
              <a:rPr lang="de-AT" sz="1900" dirty="0">
                <a:latin typeface="Gill Sans MT" panose="020B0502020104020203" pitchFamily="34" charset="0"/>
              </a:rPr>
              <a:t>Informationsangebote von Saferinternet.at</a:t>
            </a:r>
          </a:p>
        </p:txBody>
      </p:sp>
    </p:spTree>
    <p:extLst>
      <p:ext uri="{BB962C8B-B14F-4D97-AF65-F5344CB8AC3E}">
        <p14:creationId xmlns:p14="http://schemas.microsoft.com/office/powerpoint/2010/main" val="2190539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8B7947C3-3FB4-4998-917B-783B0D6BDF27}"/>
              </a:ext>
            </a:extLst>
          </p:cNvPr>
          <p:cNvSpPr txBox="1"/>
          <p:nvPr/>
        </p:nvSpPr>
        <p:spPr>
          <a:xfrm>
            <a:off x="4146698" y="6438442"/>
            <a:ext cx="4997301" cy="677108"/>
          </a:xfrm>
          <a:prstGeom prst="rect">
            <a:avLst/>
          </a:prstGeom>
          <a:noFill/>
        </p:spPr>
        <p:txBody>
          <a:bodyPr wrap="square" rtlCol="0">
            <a:spAutoFit/>
          </a:bodyPr>
          <a:lstStyle/>
          <a:p>
            <a:pPr algn="r"/>
            <a:r>
              <a:rPr lang="de-AT" sz="1900" dirty="0">
                <a:latin typeface="Gill Sans MT" panose="020B0502020104020203" pitchFamily="34" charset="0"/>
              </a:rPr>
              <a:t>Smartphone und Apps</a:t>
            </a:r>
          </a:p>
          <a:p>
            <a:pPr algn="r"/>
            <a:endParaRPr lang="de-AT" sz="1900" dirty="0">
              <a:latin typeface="Gill Sans MT" panose="020B0502020104020203" pitchFamily="34" charset="0"/>
            </a:endParaRPr>
          </a:p>
        </p:txBody>
      </p:sp>
      <p:sp>
        <p:nvSpPr>
          <p:cNvPr id="8" name="Rechteck 7">
            <a:extLst>
              <a:ext uri="{FF2B5EF4-FFF2-40B4-BE49-F238E27FC236}">
                <a16:creationId xmlns:a16="http://schemas.microsoft.com/office/drawing/2014/main" id="{52B1F838-413F-406C-86F2-DE70A83421E3}"/>
              </a:ext>
            </a:extLst>
          </p:cNvPr>
          <p:cNvSpPr/>
          <p:nvPr/>
        </p:nvSpPr>
        <p:spPr>
          <a:xfrm>
            <a:off x="832945" y="481103"/>
            <a:ext cx="7052270" cy="541514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F39200"/>
              </a:buClr>
            </a:pPr>
            <a:r>
              <a:rPr lang="de-AT" sz="2200" b="1" dirty="0">
                <a:solidFill>
                  <a:schemeClr val="tx1"/>
                </a:solidFill>
                <a:latin typeface="Gill Sans MT" panose="020B0502020104020203" pitchFamily="34" charset="0"/>
              </a:rPr>
              <a:t>Wie kann ich mein Handy schützen?</a:t>
            </a:r>
          </a:p>
          <a:p>
            <a:pPr marL="285750" indent="-285750">
              <a:buClr>
                <a:srgbClr val="F39200"/>
              </a:buClr>
              <a:buFont typeface="Wingdings" panose="05000000000000000000" pitchFamily="2" charset="2"/>
              <a:buChar char="§"/>
            </a:pPr>
            <a:r>
              <a:rPr lang="en-US" sz="2200" dirty="0">
                <a:solidFill>
                  <a:schemeClr val="tx1"/>
                </a:solidFill>
                <a:latin typeface="Gill Sans MT" panose="020B0502020104020203" pitchFamily="34" charset="0"/>
              </a:rPr>
              <a:t>PIN-Code, </a:t>
            </a:r>
            <a:r>
              <a:rPr lang="en-US" sz="2200" dirty="0" err="1">
                <a:solidFill>
                  <a:schemeClr val="tx1"/>
                </a:solidFill>
                <a:latin typeface="Gill Sans MT" panose="020B0502020104020203" pitchFamily="34" charset="0"/>
              </a:rPr>
              <a:t>Passwort</a:t>
            </a:r>
            <a:r>
              <a:rPr lang="en-US" sz="2200" dirty="0">
                <a:solidFill>
                  <a:schemeClr val="tx1"/>
                </a:solidFill>
                <a:latin typeface="Gill Sans MT" panose="020B0502020104020203" pitchFamily="34" charset="0"/>
              </a:rPr>
              <a:t>, </a:t>
            </a:r>
            <a:r>
              <a:rPr lang="en-US" sz="2200" dirty="0" err="1">
                <a:solidFill>
                  <a:schemeClr val="tx1"/>
                </a:solidFill>
                <a:latin typeface="Gill Sans MT" panose="020B0502020104020203" pitchFamily="34" charset="0"/>
              </a:rPr>
              <a:t>Sperrmuster</a:t>
            </a:r>
            <a:r>
              <a:rPr lang="en-US" sz="2200" dirty="0">
                <a:solidFill>
                  <a:schemeClr val="tx1"/>
                </a:solidFill>
                <a:latin typeface="Gill Sans MT" panose="020B0502020104020203" pitchFamily="34" charset="0"/>
              </a:rPr>
              <a:t>, Fingerprint </a:t>
            </a:r>
            <a:r>
              <a:rPr lang="en-US" sz="2200" dirty="0" err="1">
                <a:solidFill>
                  <a:schemeClr val="tx1"/>
                </a:solidFill>
                <a:latin typeface="Gill Sans MT" panose="020B0502020104020203" pitchFamily="34" charset="0"/>
              </a:rPr>
              <a:t>oder</a:t>
            </a:r>
            <a:r>
              <a:rPr lang="en-US" sz="2200" dirty="0">
                <a:solidFill>
                  <a:schemeClr val="tx1"/>
                </a:solidFill>
                <a:latin typeface="Gill Sans MT" panose="020B0502020104020203" pitchFamily="34" charset="0"/>
              </a:rPr>
              <a:t> </a:t>
            </a:r>
            <a:r>
              <a:rPr lang="en-US" sz="2200" dirty="0" err="1">
                <a:solidFill>
                  <a:schemeClr val="tx1"/>
                </a:solidFill>
                <a:latin typeface="Gill Sans MT" panose="020B0502020104020203" pitchFamily="34" charset="0"/>
              </a:rPr>
              <a:t>Gesichtserkennung</a:t>
            </a:r>
            <a:endParaRPr lang="en-US" sz="2200" dirty="0">
              <a:solidFill>
                <a:schemeClr val="tx1"/>
              </a:solidFill>
              <a:latin typeface="Gill Sans MT" panose="020B0502020104020203" pitchFamily="34" charset="0"/>
            </a:endParaRPr>
          </a:p>
          <a:p>
            <a:pPr marL="285750" indent="-285750">
              <a:buClr>
                <a:srgbClr val="F39200"/>
              </a:buClr>
              <a:buFont typeface="Wingdings" panose="05000000000000000000" pitchFamily="2" charset="2"/>
              <a:buChar char="§"/>
            </a:pPr>
            <a:r>
              <a:rPr lang="en-US" sz="2200" dirty="0" err="1">
                <a:solidFill>
                  <a:schemeClr val="tx1"/>
                </a:solidFill>
                <a:latin typeface="Gill Sans MT" panose="020B0502020104020203" pitchFamily="34" charset="0"/>
              </a:rPr>
              <a:t>Zwei-Faktor-Authentifizierung</a:t>
            </a:r>
            <a:endParaRPr lang="en-US" sz="2200" dirty="0">
              <a:solidFill>
                <a:schemeClr val="tx1"/>
              </a:solidFill>
              <a:latin typeface="Gill Sans MT" panose="020B0502020104020203" pitchFamily="34" charset="0"/>
            </a:endParaRPr>
          </a:p>
          <a:p>
            <a:pPr marL="285750" indent="-285750">
              <a:buClr>
                <a:srgbClr val="F39200"/>
              </a:buClr>
              <a:buFont typeface="Wingdings" panose="05000000000000000000" pitchFamily="2" charset="2"/>
              <a:buChar char="§"/>
            </a:pPr>
            <a:endParaRPr lang="en-US" sz="2200" dirty="0">
              <a:solidFill>
                <a:schemeClr val="tx1"/>
              </a:solidFill>
              <a:latin typeface="Gill Sans MT" panose="020B0502020104020203" pitchFamily="34" charset="0"/>
            </a:endParaRPr>
          </a:p>
          <a:p>
            <a:pPr>
              <a:buClr>
                <a:srgbClr val="F39200"/>
              </a:buClr>
            </a:pPr>
            <a:r>
              <a:rPr lang="de-AT" sz="2200" b="1" dirty="0">
                <a:solidFill>
                  <a:schemeClr val="tx1"/>
                </a:solidFill>
                <a:latin typeface="Gill Sans MT" panose="020B0502020104020203" pitchFamily="34" charset="0"/>
              </a:rPr>
              <a:t>Wo muss ich aufpassen?</a:t>
            </a:r>
          </a:p>
          <a:p>
            <a:pPr marL="285750" indent="-285750">
              <a:buClr>
                <a:srgbClr val="F39200"/>
              </a:buClr>
              <a:buFont typeface="Wingdings" panose="05000000000000000000" pitchFamily="2" charset="2"/>
              <a:buChar char="§"/>
            </a:pPr>
            <a:r>
              <a:rPr lang="en-US" sz="2200" dirty="0" err="1">
                <a:solidFill>
                  <a:schemeClr val="tx1"/>
                </a:solidFill>
                <a:latin typeface="Gill Sans MT" panose="020B0502020104020203" pitchFamily="34" charset="0"/>
              </a:rPr>
              <a:t>Kostenfallen</a:t>
            </a:r>
            <a:r>
              <a:rPr lang="en-US" sz="2200" dirty="0">
                <a:solidFill>
                  <a:schemeClr val="tx1"/>
                </a:solidFill>
                <a:latin typeface="Gill Sans MT" panose="020B0502020104020203" pitchFamily="34" charset="0"/>
              </a:rPr>
              <a:t> (In-App-</a:t>
            </a:r>
            <a:r>
              <a:rPr lang="en-US" sz="2200" dirty="0" err="1">
                <a:solidFill>
                  <a:schemeClr val="tx1"/>
                </a:solidFill>
                <a:latin typeface="Gill Sans MT" panose="020B0502020104020203" pitchFamily="34" charset="0"/>
              </a:rPr>
              <a:t>Käufe</a:t>
            </a:r>
            <a:r>
              <a:rPr lang="en-US" sz="2200" dirty="0">
                <a:solidFill>
                  <a:schemeClr val="tx1"/>
                </a:solidFill>
                <a:latin typeface="Gill Sans MT" panose="020B0502020104020203" pitchFamily="34" charset="0"/>
              </a:rPr>
              <a:t>, </a:t>
            </a:r>
            <a:r>
              <a:rPr lang="en-US" sz="2200" dirty="0" err="1">
                <a:solidFill>
                  <a:schemeClr val="tx1"/>
                </a:solidFill>
                <a:latin typeface="Gill Sans MT" panose="020B0502020104020203" pitchFamily="34" charset="0"/>
              </a:rPr>
              <a:t>Tarife</a:t>
            </a:r>
            <a:r>
              <a:rPr lang="en-US" sz="2200" dirty="0">
                <a:solidFill>
                  <a:schemeClr val="tx1"/>
                </a:solidFill>
                <a:latin typeface="Gill Sans MT" panose="020B0502020104020203" pitchFamily="34" charset="0"/>
              </a:rPr>
              <a:t>)</a:t>
            </a:r>
          </a:p>
          <a:p>
            <a:pPr marL="285750" indent="-285750">
              <a:buClr>
                <a:srgbClr val="F39200"/>
              </a:buClr>
              <a:buFont typeface="Wingdings" panose="05000000000000000000" pitchFamily="2" charset="2"/>
              <a:buChar char="§"/>
            </a:pPr>
            <a:r>
              <a:rPr lang="en-US" sz="2200" dirty="0" err="1">
                <a:solidFill>
                  <a:schemeClr val="tx1"/>
                </a:solidFill>
                <a:latin typeface="Gill Sans MT" panose="020B0502020104020203" pitchFamily="34" charset="0"/>
              </a:rPr>
              <a:t>Zugriffsmöglichkeit</a:t>
            </a:r>
            <a:r>
              <a:rPr lang="en-US" sz="2200" dirty="0">
                <a:solidFill>
                  <a:schemeClr val="tx1"/>
                </a:solidFill>
                <a:latin typeface="Gill Sans MT" panose="020B0502020104020203" pitchFamily="34" charset="0"/>
              </a:rPr>
              <a:t> von Apps auf </a:t>
            </a:r>
            <a:r>
              <a:rPr lang="de-AT" sz="2200" dirty="0">
                <a:solidFill>
                  <a:schemeClr val="tx1"/>
                </a:solidFill>
                <a:latin typeface="Gill Sans MT" panose="020B0502020104020203" pitchFamily="34" charset="0"/>
              </a:rPr>
              <a:t>persönliche</a:t>
            </a:r>
            <a:r>
              <a:rPr lang="en-US" sz="2200" dirty="0">
                <a:solidFill>
                  <a:schemeClr val="tx1"/>
                </a:solidFill>
                <a:latin typeface="Gill Sans MT" panose="020B0502020104020203" pitchFamily="34" charset="0"/>
              </a:rPr>
              <a:t> </a:t>
            </a:r>
            <a:r>
              <a:rPr lang="en-US" sz="2200" dirty="0" err="1">
                <a:solidFill>
                  <a:schemeClr val="tx1"/>
                </a:solidFill>
                <a:latin typeface="Gill Sans MT" panose="020B0502020104020203" pitchFamily="34" charset="0"/>
              </a:rPr>
              <a:t>Daten</a:t>
            </a:r>
            <a:r>
              <a:rPr lang="en-US" sz="2200" dirty="0">
                <a:solidFill>
                  <a:schemeClr val="tx1"/>
                </a:solidFill>
                <a:latin typeface="Gill Sans MT" panose="020B0502020104020203" pitchFamily="34" charset="0"/>
              </a:rPr>
              <a:t> (</a:t>
            </a:r>
            <a:r>
              <a:rPr lang="en-US" sz="2200" dirty="0" err="1">
                <a:solidFill>
                  <a:schemeClr val="tx1"/>
                </a:solidFill>
                <a:latin typeface="Gill Sans MT" panose="020B0502020104020203" pitchFamily="34" charset="0"/>
              </a:rPr>
              <a:t>regelmäßig</a:t>
            </a:r>
            <a:r>
              <a:rPr lang="en-US" sz="2200" dirty="0">
                <a:solidFill>
                  <a:schemeClr val="tx1"/>
                </a:solidFill>
                <a:latin typeface="Gill Sans MT" panose="020B0502020104020203" pitchFamily="34" charset="0"/>
              </a:rPr>
              <a:t> </a:t>
            </a:r>
            <a:r>
              <a:rPr lang="en-US" sz="2200" dirty="0" err="1">
                <a:solidFill>
                  <a:schemeClr val="tx1"/>
                </a:solidFill>
                <a:latin typeface="Gill Sans MT" panose="020B0502020104020203" pitchFamily="34" charset="0"/>
              </a:rPr>
              <a:t>überprüfen</a:t>
            </a:r>
            <a:r>
              <a:rPr lang="en-US" sz="2200" dirty="0">
                <a:solidFill>
                  <a:schemeClr val="tx1"/>
                </a:solidFill>
                <a:latin typeface="Gill Sans MT" panose="020B0502020104020203" pitchFamily="34" charset="0"/>
              </a:rPr>
              <a:t> &amp; </a:t>
            </a:r>
            <a:r>
              <a:rPr lang="en-US" sz="2200" dirty="0" err="1">
                <a:solidFill>
                  <a:schemeClr val="tx1"/>
                </a:solidFill>
                <a:latin typeface="Gill Sans MT" panose="020B0502020104020203" pitchFamily="34" charset="0"/>
              </a:rPr>
              <a:t>einschränken</a:t>
            </a:r>
            <a:r>
              <a:rPr lang="en-US" sz="2200" dirty="0">
                <a:solidFill>
                  <a:schemeClr val="tx1"/>
                </a:solidFill>
                <a:latin typeface="Gill Sans MT" panose="020B0502020104020203" pitchFamily="34" charset="0"/>
              </a:rPr>
              <a:t>!)</a:t>
            </a:r>
          </a:p>
          <a:p>
            <a:pPr marL="285750" indent="-285750">
              <a:buClr>
                <a:srgbClr val="F39200"/>
              </a:buClr>
              <a:buFont typeface="Wingdings" panose="05000000000000000000" pitchFamily="2" charset="2"/>
              <a:buChar char="§"/>
            </a:pPr>
            <a:r>
              <a:rPr lang="en-US" sz="2200" dirty="0" err="1">
                <a:solidFill>
                  <a:schemeClr val="tx1"/>
                </a:solidFill>
                <a:latin typeface="Gill Sans MT" panose="020B0502020104020203" pitchFamily="34" charset="0"/>
              </a:rPr>
              <a:t>Freigabe</a:t>
            </a:r>
            <a:r>
              <a:rPr lang="en-US" sz="2200" dirty="0">
                <a:solidFill>
                  <a:schemeClr val="tx1"/>
                </a:solidFill>
                <a:latin typeface="Gill Sans MT" panose="020B0502020104020203" pitchFamily="34" charset="0"/>
              </a:rPr>
              <a:t> von </a:t>
            </a:r>
            <a:r>
              <a:rPr lang="en-US" sz="2200" dirty="0" err="1">
                <a:solidFill>
                  <a:schemeClr val="tx1"/>
                </a:solidFill>
                <a:latin typeface="Gill Sans MT" panose="020B0502020104020203" pitchFamily="34" charset="0"/>
              </a:rPr>
              <a:t>Standortdaten</a:t>
            </a:r>
            <a:endParaRPr lang="en-US" sz="2200" dirty="0">
              <a:solidFill>
                <a:schemeClr val="tx1"/>
              </a:solidFill>
              <a:latin typeface="Gill Sans MT" panose="020B0502020104020203" pitchFamily="34" charset="0"/>
            </a:endParaRPr>
          </a:p>
          <a:p>
            <a:pPr marL="285750" indent="-285750">
              <a:buClr>
                <a:srgbClr val="F39200"/>
              </a:buClr>
              <a:buFont typeface="Wingdings" panose="05000000000000000000" pitchFamily="2" charset="2"/>
              <a:buChar char="§"/>
            </a:pPr>
            <a:endParaRPr lang="en-US" sz="2200" dirty="0">
              <a:solidFill>
                <a:schemeClr val="tx1"/>
              </a:solidFill>
              <a:latin typeface="Gill Sans MT" panose="020B0502020104020203" pitchFamily="34" charset="0"/>
            </a:endParaRPr>
          </a:p>
          <a:p>
            <a:pPr>
              <a:buClr>
                <a:srgbClr val="F39200"/>
              </a:buClr>
            </a:pPr>
            <a:r>
              <a:rPr lang="de-AT" sz="2200" b="1" dirty="0">
                <a:solidFill>
                  <a:schemeClr val="tx1"/>
                </a:solidFill>
                <a:latin typeface="Gill Sans MT" panose="020B0502020104020203" pitchFamily="34" charset="0"/>
              </a:rPr>
              <a:t>Wie kann ich vorsorgen?</a:t>
            </a:r>
          </a:p>
          <a:p>
            <a:pPr marL="342900" indent="-342900">
              <a:buClr>
                <a:srgbClr val="F39200"/>
              </a:buClr>
              <a:buFont typeface="Wingdings" panose="05000000000000000000" pitchFamily="2" charset="2"/>
              <a:buChar char="§"/>
            </a:pPr>
            <a:r>
              <a:rPr lang="de-DE" sz="2200" dirty="0">
                <a:solidFill>
                  <a:schemeClr val="tx1"/>
                </a:solidFill>
                <a:latin typeface="Gill Sans MT" panose="020B0502020104020203" pitchFamily="34" charset="0"/>
              </a:rPr>
              <a:t>Unbekannte Links oder Anhänge nicht öffnen</a:t>
            </a:r>
          </a:p>
          <a:p>
            <a:pPr marL="342900" indent="-342900">
              <a:buClr>
                <a:srgbClr val="F39200"/>
              </a:buClr>
              <a:buFont typeface="Wingdings" panose="05000000000000000000" pitchFamily="2" charset="2"/>
              <a:buChar char="§"/>
            </a:pPr>
            <a:r>
              <a:rPr lang="de-DE" sz="2200" dirty="0">
                <a:solidFill>
                  <a:schemeClr val="tx1"/>
                </a:solidFill>
                <a:latin typeface="Gill Sans MT" panose="020B0502020104020203" pitchFamily="34" charset="0"/>
              </a:rPr>
              <a:t>Bei Verlust: Smartphone orten und sperren lassen</a:t>
            </a:r>
          </a:p>
          <a:p>
            <a:pPr marL="342900" indent="-342900">
              <a:buClr>
                <a:srgbClr val="F39200"/>
              </a:buClr>
              <a:buFont typeface="Wingdings" panose="05000000000000000000" pitchFamily="2" charset="2"/>
              <a:buChar char="§"/>
            </a:pPr>
            <a:r>
              <a:rPr lang="de-DE" sz="2200" dirty="0">
                <a:solidFill>
                  <a:schemeClr val="tx1"/>
                </a:solidFill>
                <a:latin typeface="Gill Sans MT" panose="020B0502020104020203" pitchFamily="34" charset="0"/>
              </a:rPr>
              <a:t>Regelmäßig Backups von wichtigen Daten anlegen</a:t>
            </a:r>
          </a:p>
        </p:txBody>
      </p:sp>
      <p:sp>
        <p:nvSpPr>
          <p:cNvPr id="11" name="Rechteck 10">
            <a:extLst>
              <a:ext uri="{FF2B5EF4-FFF2-40B4-BE49-F238E27FC236}">
                <a16:creationId xmlns:a16="http://schemas.microsoft.com/office/drawing/2014/main" id="{614F0244-B3CF-46E5-B3ED-ADFF2720D141}"/>
              </a:ext>
            </a:extLst>
          </p:cNvPr>
          <p:cNvSpPr/>
          <p:nvPr/>
        </p:nvSpPr>
        <p:spPr>
          <a:xfrm>
            <a:off x="653366" y="2511569"/>
            <a:ext cx="7930073" cy="67710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dirty="0">
              <a:solidFill>
                <a:schemeClr val="tx1"/>
              </a:solidFill>
              <a:latin typeface="Gill Sans MT" panose="020B0502020104020203" pitchFamily="34" charset="0"/>
            </a:endParaRPr>
          </a:p>
        </p:txBody>
      </p:sp>
    </p:spTree>
    <p:extLst>
      <p:ext uri="{BB962C8B-B14F-4D97-AF65-F5344CB8AC3E}">
        <p14:creationId xmlns:p14="http://schemas.microsoft.com/office/powerpoint/2010/main" val="4056833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F4995E73-4402-4853-A656-E74B1FB6F036}"/>
              </a:ext>
            </a:extLst>
          </p:cNvPr>
          <p:cNvPicPr>
            <a:picLocks noChangeAspect="1"/>
          </p:cNvPicPr>
          <p:nvPr/>
        </p:nvPicPr>
        <p:blipFill rotWithShape="1">
          <a:blip r:embed="rId3">
            <a:extLst>
              <a:ext uri="{28A0092B-C50C-407E-A947-70E740481C1C}">
                <a14:useLocalDpi xmlns:a14="http://schemas.microsoft.com/office/drawing/2010/main" val="0"/>
              </a:ext>
            </a:extLst>
          </a:blip>
          <a:srcRect r="8366"/>
          <a:stretch/>
        </p:blipFill>
        <p:spPr>
          <a:xfrm>
            <a:off x="0" y="0"/>
            <a:ext cx="9144001" cy="6400800"/>
          </a:xfrm>
          <a:prstGeom prst="rect">
            <a:avLst/>
          </a:prstGeom>
        </p:spPr>
      </p:pic>
      <p:sp>
        <p:nvSpPr>
          <p:cNvPr id="5" name="Textfeld 4">
            <a:extLst>
              <a:ext uri="{FF2B5EF4-FFF2-40B4-BE49-F238E27FC236}">
                <a16:creationId xmlns:a16="http://schemas.microsoft.com/office/drawing/2014/main" id="{2A30783E-69C3-4A2C-86E5-4F49725F8263}"/>
              </a:ext>
            </a:extLst>
          </p:cNvPr>
          <p:cNvSpPr txBox="1"/>
          <p:nvPr/>
        </p:nvSpPr>
        <p:spPr>
          <a:xfrm>
            <a:off x="4146698" y="6438442"/>
            <a:ext cx="4997301" cy="677108"/>
          </a:xfrm>
          <a:prstGeom prst="rect">
            <a:avLst/>
          </a:prstGeom>
          <a:noFill/>
        </p:spPr>
        <p:txBody>
          <a:bodyPr wrap="square" rtlCol="0">
            <a:spAutoFit/>
          </a:bodyPr>
          <a:lstStyle/>
          <a:p>
            <a:pPr algn="r"/>
            <a:r>
              <a:rPr lang="de-AT" sz="1900" dirty="0">
                <a:latin typeface="Gill Sans MT" panose="020B0502020104020203" pitchFamily="34" charset="0"/>
              </a:rPr>
              <a:t>WhatsApp</a:t>
            </a:r>
          </a:p>
          <a:p>
            <a:pPr algn="r"/>
            <a:endParaRPr lang="de-AT" sz="1900" dirty="0">
              <a:latin typeface="Gill Sans MT" panose="020B0502020104020203" pitchFamily="34" charset="0"/>
            </a:endParaRPr>
          </a:p>
        </p:txBody>
      </p:sp>
      <p:pic>
        <p:nvPicPr>
          <p:cNvPr id="7" name="Grafik 6" descr="Ein Bild, das Vektorgrafiken enthält.&#10;&#10;Mit hoher Zuverlässigkeit generierte Beschreibung">
            <a:extLst>
              <a:ext uri="{FF2B5EF4-FFF2-40B4-BE49-F238E27FC236}">
                <a16:creationId xmlns:a16="http://schemas.microsoft.com/office/drawing/2014/main" id="{D7EB5B4F-1293-4582-880A-E501A5250CC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08201" y="968054"/>
            <a:ext cx="4508186" cy="4508186"/>
          </a:xfrm>
          <a:prstGeom prst="rect">
            <a:avLst/>
          </a:prstGeom>
        </p:spPr>
      </p:pic>
    </p:spTree>
    <p:extLst>
      <p:ext uri="{BB962C8B-B14F-4D97-AF65-F5344CB8AC3E}">
        <p14:creationId xmlns:p14="http://schemas.microsoft.com/office/powerpoint/2010/main" val="871368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2A30783E-69C3-4A2C-86E5-4F49725F8263}"/>
              </a:ext>
            </a:extLst>
          </p:cNvPr>
          <p:cNvSpPr txBox="1"/>
          <p:nvPr/>
        </p:nvSpPr>
        <p:spPr>
          <a:xfrm>
            <a:off x="4146698" y="6438442"/>
            <a:ext cx="4997301" cy="677108"/>
          </a:xfrm>
          <a:prstGeom prst="rect">
            <a:avLst/>
          </a:prstGeom>
          <a:noFill/>
        </p:spPr>
        <p:txBody>
          <a:bodyPr wrap="square" rtlCol="0">
            <a:spAutoFit/>
          </a:bodyPr>
          <a:lstStyle/>
          <a:p>
            <a:pPr algn="r"/>
            <a:r>
              <a:rPr lang="de-AT" sz="1900" dirty="0">
                <a:latin typeface="Gill Sans MT" panose="020B0502020104020203" pitchFamily="34" charset="0"/>
              </a:rPr>
              <a:t>WhatsApp</a:t>
            </a:r>
          </a:p>
          <a:p>
            <a:pPr algn="r"/>
            <a:endParaRPr lang="de-AT" sz="1900" dirty="0">
              <a:latin typeface="Gill Sans MT" panose="020B0502020104020203" pitchFamily="34" charset="0"/>
            </a:endParaRPr>
          </a:p>
        </p:txBody>
      </p:sp>
      <p:sp>
        <p:nvSpPr>
          <p:cNvPr id="7" name="Inhaltsplatzhalter 2">
            <a:extLst>
              <a:ext uri="{FF2B5EF4-FFF2-40B4-BE49-F238E27FC236}">
                <a16:creationId xmlns:a16="http://schemas.microsoft.com/office/drawing/2014/main" id="{47939EBE-793D-416C-ADBE-9D6A677497BB}"/>
              </a:ext>
            </a:extLst>
          </p:cNvPr>
          <p:cNvSpPr txBox="1">
            <a:spLocks/>
          </p:cNvSpPr>
          <p:nvPr/>
        </p:nvSpPr>
        <p:spPr>
          <a:xfrm>
            <a:off x="653365" y="1423480"/>
            <a:ext cx="7886700" cy="4620639"/>
          </a:xfrm>
          <a:prstGeom prst="rect">
            <a:avLst/>
          </a:prstGeom>
        </p:spPr>
        <p:txBody>
          <a:bodyPr vert="horz" lIns="91440" tIns="45720" rIns="91440" bIns="45720" rtlCol="0">
            <a:normAutofit/>
          </a:bodyPr>
          <a:lstStyle>
            <a:lvl1pPr marL="514350" indent="-514350" algn="l" defTabSz="914400" rtl="0" eaLnBrk="1" latinLnBrk="0" hangingPunct="1">
              <a:lnSpc>
                <a:spcPct val="90000"/>
              </a:lnSpc>
              <a:spcBef>
                <a:spcPts val="1000"/>
              </a:spcBef>
              <a:buClr>
                <a:srgbClr val="F39200"/>
              </a:buClr>
              <a:buFontTx/>
              <a:buBlip>
                <a:blip r:embed="rId3"/>
              </a:buBlip>
              <a:defRPr sz="1800" kern="1200">
                <a:solidFill>
                  <a:srgbClr val="434F55"/>
                </a:solidFill>
                <a:latin typeface="+mj-lt"/>
                <a:ea typeface="+mn-ea"/>
                <a:cs typeface="+mn-cs"/>
              </a:defRPr>
            </a:lvl1pPr>
            <a:lvl2pPr marL="896938" indent="-439738" algn="l" defTabSz="914400" rtl="0" eaLnBrk="1" latinLnBrk="0" hangingPunct="1">
              <a:lnSpc>
                <a:spcPct val="90000"/>
              </a:lnSpc>
              <a:spcBef>
                <a:spcPts val="500"/>
              </a:spcBef>
              <a:buClr>
                <a:srgbClr val="F39200"/>
              </a:buClr>
              <a:buFontTx/>
              <a:buBlip>
                <a:blip r:embed="rId3"/>
              </a:buBlip>
              <a:defRPr sz="1800" kern="1200">
                <a:solidFill>
                  <a:srgbClr val="434F55"/>
                </a:solidFill>
                <a:latin typeface="+mj-lt"/>
                <a:ea typeface="+mn-ea"/>
                <a:cs typeface="+mn-cs"/>
              </a:defRPr>
            </a:lvl2pPr>
            <a:lvl3pPr marL="1371600" indent="-457200" algn="l" defTabSz="914400" rtl="0" eaLnBrk="1" latinLnBrk="0" hangingPunct="1">
              <a:lnSpc>
                <a:spcPct val="90000"/>
              </a:lnSpc>
              <a:spcBef>
                <a:spcPts val="500"/>
              </a:spcBef>
              <a:buClr>
                <a:srgbClr val="F39200"/>
              </a:buClr>
              <a:buFontTx/>
              <a:buBlip>
                <a:blip r:embed="rId3"/>
              </a:buBlip>
              <a:defRPr sz="1800" kern="1200">
                <a:solidFill>
                  <a:srgbClr val="434F55"/>
                </a:solidFill>
                <a:latin typeface="+mj-lt"/>
                <a:ea typeface="+mn-ea"/>
                <a:cs typeface="+mn-cs"/>
              </a:defRPr>
            </a:lvl3pPr>
            <a:lvl4pPr marL="1600200" indent="-228600" algn="l" defTabSz="914400" rtl="0" eaLnBrk="1" latinLnBrk="0" hangingPunct="1">
              <a:lnSpc>
                <a:spcPct val="90000"/>
              </a:lnSpc>
              <a:spcBef>
                <a:spcPts val="500"/>
              </a:spcBef>
              <a:buClr>
                <a:srgbClr val="F39200"/>
              </a:buClr>
              <a:buFontTx/>
              <a:buBlip>
                <a:blip r:embed="rId3"/>
              </a:buBlip>
              <a:defRPr sz="1800" kern="1200">
                <a:solidFill>
                  <a:srgbClr val="434F55"/>
                </a:solidFill>
                <a:latin typeface="+mj-lt"/>
                <a:ea typeface="+mn-ea"/>
                <a:cs typeface="+mn-cs"/>
              </a:defRPr>
            </a:lvl4pPr>
            <a:lvl5pPr marL="2057400" indent="-228600" algn="l" defTabSz="914400" rtl="0" eaLnBrk="1" latinLnBrk="0" hangingPunct="1">
              <a:lnSpc>
                <a:spcPct val="90000"/>
              </a:lnSpc>
              <a:spcBef>
                <a:spcPts val="500"/>
              </a:spcBef>
              <a:buClr>
                <a:srgbClr val="F39200"/>
              </a:buClr>
              <a:buFontTx/>
              <a:buBlip>
                <a:blip r:embed="rId3"/>
              </a:buBlip>
              <a:defRPr sz="1800" kern="1200">
                <a:solidFill>
                  <a:srgbClr val="434F55"/>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endParaRPr lang="de-AT" sz="2000" dirty="0">
              <a:solidFill>
                <a:schemeClr val="bg1"/>
              </a:solidFill>
              <a:latin typeface="Gill Sans MT" panose="020B0502020104020203" pitchFamily="34" charset="0"/>
            </a:endParaRPr>
          </a:p>
        </p:txBody>
      </p:sp>
      <p:sp>
        <p:nvSpPr>
          <p:cNvPr id="16" name="Inhaltsplatzhalter 2">
            <a:extLst>
              <a:ext uri="{FF2B5EF4-FFF2-40B4-BE49-F238E27FC236}">
                <a16:creationId xmlns:a16="http://schemas.microsoft.com/office/drawing/2014/main" id="{58B07BC8-482A-44DC-A17D-D7C88EBDA951}"/>
              </a:ext>
            </a:extLst>
          </p:cNvPr>
          <p:cNvSpPr txBox="1">
            <a:spLocks/>
          </p:cNvSpPr>
          <p:nvPr/>
        </p:nvSpPr>
        <p:spPr>
          <a:xfrm>
            <a:off x="653365" y="1109472"/>
            <a:ext cx="7886700" cy="3539447"/>
          </a:xfrm>
          <a:prstGeom prst="rect">
            <a:avLst/>
          </a:prstGeom>
        </p:spPr>
        <p:txBody>
          <a:bodyPr vert="horz" lIns="91440" tIns="45720" rIns="91440" bIns="45720" rtlCol="0" anchor="ctr">
            <a:normAutofit lnSpcReduction="10000"/>
          </a:bodyPr>
          <a:lstStyle>
            <a:lvl1pPr marL="514350" indent="-514350" algn="l" defTabSz="914400" rtl="0" eaLnBrk="1" latinLnBrk="0" hangingPunct="1">
              <a:lnSpc>
                <a:spcPct val="90000"/>
              </a:lnSpc>
              <a:spcBef>
                <a:spcPts val="1000"/>
              </a:spcBef>
              <a:buClr>
                <a:srgbClr val="F39200"/>
              </a:buClr>
              <a:buFontTx/>
              <a:buBlip>
                <a:blip r:embed="rId3"/>
              </a:buBlip>
              <a:defRPr sz="1800" kern="1200">
                <a:solidFill>
                  <a:srgbClr val="434F55"/>
                </a:solidFill>
                <a:latin typeface="+mj-lt"/>
                <a:ea typeface="+mn-ea"/>
                <a:cs typeface="+mn-cs"/>
              </a:defRPr>
            </a:lvl1pPr>
            <a:lvl2pPr marL="896938" indent="-439738" algn="l" defTabSz="914400" rtl="0" eaLnBrk="1" latinLnBrk="0" hangingPunct="1">
              <a:lnSpc>
                <a:spcPct val="90000"/>
              </a:lnSpc>
              <a:spcBef>
                <a:spcPts val="500"/>
              </a:spcBef>
              <a:buClr>
                <a:srgbClr val="F39200"/>
              </a:buClr>
              <a:buFontTx/>
              <a:buBlip>
                <a:blip r:embed="rId3"/>
              </a:buBlip>
              <a:defRPr sz="1800" kern="1200">
                <a:solidFill>
                  <a:srgbClr val="434F55"/>
                </a:solidFill>
                <a:latin typeface="+mj-lt"/>
                <a:ea typeface="+mn-ea"/>
                <a:cs typeface="+mn-cs"/>
              </a:defRPr>
            </a:lvl2pPr>
            <a:lvl3pPr marL="1371600" indent="-457200" algn="l" defTabSz="914400" rtl="0" eaLnBrk="1" latinLnBrk="0" hangingPunct="1">
              <a:lnSpc>
                <a:spcPct val="90000"/>
              </a:lnSpc>
              <a:spcBef>
                <a:spcPts val="500"/>
              </a:spcBef>
              <a:buClr>
                <a:srgbClr val="F39200"/>
              </a:buClr>
              <a:buFontTx/>
              <a:buBlip>
                <a:blip r:embed="rId3"/>
              </a:buBlip>
              <a:defRPr sz="1800" kern="1200">
                <a:solidFill>
                  <a:srgbClr val="434F55"/>
                </a:solidFill>
                <a:latin typeface="+mj-lt"/>
                <a:ea typeface="+mn-ea"/>
                <a:cs typeface="+mn-cs"/>
              </a:defRPr>
            </a:lvl3pPr>
            <a:lvl4pPr marL="1600200" indent="-228600" algn="l" defTabSz="914400" rtl="0" eaLnBrk="1" latinLnBrk="0" hangingPunct="1">
              <a:lnSpc>
                <a:spcPct val="90000"/>
              </a:lnSpc>
              <a:spcBef>
                <a:spcPts val="500"/>
              </a:spcBef>
              <a:buClr>
                <a:srgbClr val="F39200"/>
              </a:buClr>
              <a:buFontTx/>
              <a:buBlip>
                <a:blip r:embed="rId3"/>
              </a:buBlip>
              <a:defRPr sz="1800" kern="1200">
                <a:solidFill>
                  <a:srgbClr val="434F55"/>
                </a:solidFill>
                <a:latin typeface="+mj-lt"/>
                <a:ea typeface="+mn-ea"/>
                <a:cs typeface="+mn-cs"/>
              </a:defRPr>
            </a:lvl4pPr>
            <a:lvl5pPr marL="2057400" indent="-228600" algn="l" defTabSz="914400" rtl="0" eaLnBrk="1" latinLnBrk="0" hangingPunct="1">
              <a:lnSpc>
                <a:spcPct val="90000"/>
              </a:lnSpc>
              <a:spcBef>
                <a:spcPts val="500"/>
              </a:spcBef>
              <a:buClr>
                <a:srgbClr val="F39200"/>
              </a:buClr>
              <a:buFontTx/>
              <a:buBlip>
                <a:blip r:embed="rId3"/>
              </a:buBlip>
              <a:defRPr sz="1800" kern="1200">
                <a:solidFill>
                  <a:srgbClr val="434F55"/>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de-AT" sz="2000" dirty="0">
                <a:solidFill>
                  <a:schemeClr val="tx1"/>
                </a:solidFill>
                <a:latin typeface="Gill Sans MT" panose="020B0502020104020203" pitchFamily="34" charset="0"/>
              </a:rPr>
              <a:t>Sollen dein </a:t>
            </a:r>
            <a:r>
              <a:rPr lang="de-AT" sz="2000" b="1" dirty="0">
                <a:solidFill>
                  <a:schemeClr val="tx1"/>
                </a:solidFill>
                <a:latin typeface="Gill Sans MT" panose="020B0502020104020203" pitchFamily="34" charset="0"/>
              </a:rPr>
              <a:t>Profilbild</a:t>
            </a:r>
            <a:r>
              <a:rPr lang="de-AT" sz="2000" dirty="0">
                <a:solidFill>
                  <a:schemeClr val="tx1"/>
                </a:solidFill>
                <a:latin typeface="Gill Sans MT" panose="020B0502020104020203" pitchFamily="34" charset="0"/>
              </a:rPr>
              <a:t> und </a:t>
            </a:r>
            <a:r>
              <a:rPr lang="de-AT" sz="2000" b="1" dirty="0">
                <a:solidFill>
                  <a:schemeClr val="tx1"/>
                </a:solidFill>
                <a:latin typeface="Gill Sans MT" panose="020B0502020104020203" pitchFamily="34" charset="0"/>
              </a:rPr>
              <a:t>Status</a:t>
            </a:r>
            <a:r>
              <a:rPr lang="de-AT" sz="2000" dirty="0">
                <a:solidFill>
                  <a:schemeClr val="tx1"/>
                </a:solidFill>
                <a:latin typeface="Gill Sans MT" panose="020B0502020104020203" pitchFamily="34" charset="0"/>
              </a:rPr>
              <a:t> wirklich </a:t>
            </a:r>
            <a:r>
              <a:rPr lang="de-AT" sz="2000" b="1" dirty="0">
                <a:solidFill>
                  <a:schemeClr val="tx1"/>
                </a:solidFill>
                <a:latin typeface="Gill Sans MT" panose="020B0502020104020203" pitchFamily="34" charset="0"/>
              </a:rPr>
              <a:t>allen angezeigt </a:t>
            </a:r>
            <a:r>
              <a:rPr lang="de-AT" sz="2000" dirty="0">
                <a:solidFill>
                  <a:schemeClr val="tx1"/>
                </a:solidFill>
                <a:latin typeface="Gill Sans MT" panose="020B0502020104020203" pitchFamily="34" charset="0"/>
              </a:rPr>
              <a:t>werden?</a:t>
            </a:r>
          </a:p>
          <a:p>
            <a:pPr lvl="2">
              <a:buBlip>
                <a:blip r:embed="rId4">
                  <a:extLst>
                    <a:ext uri="{96DAC541-7B7A-43D3-8B79-37D633B846F1}">
                      <asvg:svgBlip xmlns:asvg="http://schemas.microsoft.com/office/drawing/2016/SVG/main" r:embed="rId5"/>
                    </a:ext>
                  </a:extLst>
                </a:blip>
              </a:buBlip>
            </a:pPr>
            <a:r>
              <a:rPr lang="de-AT" sz="2000" dirty="0">
                <a:solidFill>
                  <a:schemeClr val="tx1"/>
                </a:solidFill>
                <a:latin typeface="Gill Sans MT" panose="020B0502020104020203" pitchFamily="34" charset="0"/>
              </a:rPr>
              <a:t>Stelle ein, dass nur deine gespeicherten Kontakte dein Profilbild und deinen Status sehen können. </a:t>
            </a:r>
          </a:p>
          <a:p>
            <a:pPr>
              <a:buFont typeface="Wingdings" panose="05000000000000000000" pitchFamily="2" charset="2"/>
              <a:buChar char="§"/>
            </a:pPr>
            <a:r>
              <a:rPr lang="de-AT" sz="2000" dirty="0">
                <a:solidFill>
                  <a:schemeClr val="tx1"/>
                </a:solidFill>
                <a:latin typeface="Gill Sans MT" panose="020B0502020104020203" pitchFamily="34" charset="0"/>
              </a:rPr>
              <a:t> Wer soll sehen, wann du </a:t>
            </a:r>
            <a:r>
              <a:rPr lang="de-AT" sz="2000" b="1" dirty="0">
                <a:solidFill>
                  <a:schemeClr val="tx1"/>
                </a:solidFill>
                <a:latin typeface="Gill Sans MT" panose="020B0502020104020203" pitchFamily="34" charset="0"/>
              </a:rPr>
              <a:t>zuletzt online </a:t>
            </a:r>
            <a:r>
              <a:rPr lang="de-AT" sz="2000" dirty="0">
                <a:solidFill>
                  <a:schemeClr val="tx1"/>
                </a:solidFill>
                <a:latin typeface="Gill Sans MT" panose="020B0502020104020203" pitchFamily="34" charset="0"/>
              </a:rPr>
              <a:t>warst?</a:t>
            </a:r>
          </a:p>
          <a:p>
            <a:pPr lvl="2">
              <a:buBlip>
                <a:blip r:embed="rId4">
                  <a:extLst>
                    <a:ext uri="{96DAC541-7B7A-43D3-8B79-37D633B846F1}">
                      <asvg:svgBlip xmlns:asvg="http://schemas.microsoft.com/office/drawing/2016/SVG/main" r:embed="rId5"/>
                    </a:ext>
                  </a:extLst>
                </a:blip>
              </a:buBlip>
            </a:pPr>
            <a:r>
              <a:rPr lang="de-AT" sz="2000" dirty="0">
                <a:solidFill>
                  <a:schemeClr val="tx1"/>
                </a:solidFill>
                <a:latin typeface="Gill Sans MT" panose="020B0502020104020203" pitchFamily="34" charset="0"/>
              </a:rPr>
              <a:t>Schalte die Lesebestätigung aus. </a:t>
            </a:r>
          </a:p>
          <a:p>
            <a:pPr>
              <a:buFont typeface="Wingdings" panose="05000000000000000000" pitchFamily="2" charset="2"/>
              <a:buChar char="§"/>
            </a:pPr>
            <a:r>
              <a:rPr lang="de-AT" sz="2000" dirty="0">
                <a:solidFill>
                  <a:schemeClr val="tx1"/>
                </a:solidFill>
                <a:latin typeface="Gill Sans MT" panose="020B0502020104020203" pitchFamily="34" charset="0"/>
              </a:rPr>
              <a:t>Wer darf dich </a:t>
            </a:r>
            <a:r>
              <a:rPr lang="de-AT" sz="2000" b="1" dirty="0">
                <a:solidFill>
                  <a:schemeClr val="tx1"/>
                </a:solidFill>
                <a:latin typeface="Gill Sans MT" panose="020B0502020104020203" pitchFamily="34" charset="0"/>
              </a:rPr>
              <a:t>zu Gruppen hinzufügen</a:t>
            </a:r>
            <a:r>
              <a:rPr lang="de-AT" sz="2000" dirty="0">
                <a:solidFill>
                  <a:schemeClr val="tx1"/>
                </a:solidFill>
                <a:latin typeface="Gill Sans MT" panose="020B0502020104020203" pitchFamily="34" charset="0"/>
              </a:rPr>
              <a:t>?</a:t>
            </a:r>
          </a:p>
          <a:p>
            <a:pPr lvl="2">
              <a:buBlip>
                <a:blip r:embed="rId4">
                  <a:extLst>
                    <a:ext uri="{96DAC541-7B7A-43D3-8B79-37D633B846F1}">
                      <asvg:svgBlip xmlns:asvg="http://schemas.microsoft.com/office/drawing/2016/SVG/main" r:embed="rId5"/>
                    </a:ext>
                  </a:extLst>
                </a:blip>
              </a:buBlip>
            </a:pPr>
            <a:r>
              <a:rPr lang="de-AT" sz="2000" dirty="0">
                <a:solidFill>
                  <a:schemeClr val="tx1"/>
                </a:solidFill>
                <a:latin typeface="Gill Sans MT" panose="020B0502020104020203" pitchFamily="34" charset="0"/>
              </a:rPr>
              <a:t>Erlaube nur deinen Kontakten, dich in Gruppen hinzuzufügen. </a:t>
            </a:r>
          </a:p>
          <a:p>
            <a:pPr>
              <a:buFont typeface="Wingdings" panose="05000000000000000000" pitchFamily="2" charset="2"/>
              <a:buChar char="§"/>
            </a:pPr>
            <a:r>
              <a:rPr lang="de-AT" sz="2000" dirty="0">
                <a:solidFill>
                  <a:schemeClr val="tx1"/>
                </a:solidFill>
                <a:latin typeface="Gill Sans MT" panose="020B0502020104020203" pitchFamily="34" charset="0"/>
              </a:rPr>
              <a:t>Auf</a:t>
            </a:r>
            <a:r>
              <a:rPr lang="de-AT" sz="2000" b="1" dirty="0">
                <a:solidFill>
                  <a:schemeClr val="tx1"/>
                </a:solidFill>
                <a:latin typeface="Gill Sans MT" panose="020B0502020104020203" pitchFamily="34" charset="0"/>
              </a:rPr>
              <a:t> </a:t>
            </a:r>
            <a:r>
              <a:rPr lang="de-AT" sz="2000" b="1" dirty="0">
                <a:solidFill>
                  <a:schemeClr val="tx1"/>
                </a:solidFill>
                <a:latin typeface="Gill Sans MT" panose="020B0502020104020203" pitchFamily="34" charset="0"/>
                <a:hlinkClick r:id="rId6"/>
              </a:rPr>
              <a:t>saferinternet.at/</a:t>
            </a:r>
            <a:r>
              <a:rPr lang="de-AT" sz="2000" b="1" dirty="0" err="1">
                <a:solidFill>
                  <a:schemeClr val="tx1"/>
                </a:solidFill>
                <a:latin typeface="Gill Sans MT" panose="020B0502020104020203" pitchFamily="34" charset="0"/>
                <a:hlinkClick r:id="rId6"/>
              </a:rPr>
              <a:t>leitfaden</a:t>
            </a:r>
            <a:r>
              <a:rPr lang="de-AT" sz="2000" b="1" dirty="0">
                <a:solidFill>
                  <a:schemeClr val="tx1"/>
                </a:solidFill>
                <a:latin typeface="Gill Sans MT" panose="020B0502020104020203" pitchFamily="34" charset="0"/>
                <a:hlinkClick r:id="rId6"/>
              </a:rPr>
              <a:t> </a:t>
            </a:r>
            <a:r>
              <a:rPr lang="de-AT" sz="2000" dirty="0">
                <a:solidFill>
                  <a:schemeClr val="tx1"/>
                </a:solidFill>
                <a:latin typeface="Gill Sans MT" panose="020B0502020104020203" pitchFamily="34" charset="0"/>
              </a:rPr>
              <a:t>findest du alle </a:t>
            </a:r>
            <a:r>
              <a:rPr lang="de-AT" sz="2000" b="1" dirty="0">
                <a:solidFill>
                  <a:schemeClr val="tx1"/>
                </a:solidFill>
                <a:latin typeface="Gill Sans MT" panose="020B0502020104020203" pitchFamily="34" charset="0"/>
              </a:rPr>
              <a:t>Privatsphäre-Leitfäden</a:t>
            </a:r>
            <a:r>
              <a:rPr lang="de-AT" sz="2000" dirty="0">
                <a:solidFill>
                  <a:schemeClr val="tx1"/>
                </a:solidFill>
                <a:latin typeface="Gill Sans MT" panose="020B0502020104020203" pitchFamily="34" charset="0"/>
              </a:rPr>
              <a:t>.</a:t>
            </a:r>
          </a:p>
        </p:txBody>
      </p:sp>
      <p:sp>
        <p:nvSpPr>
          <p:cNvPr id="2" name="Textfeld 1">
            <a:extLst>
              <a:ext uri="{FF2B5EF4-FFF2-40B4-BE49-F238E27FC236}">
                <a16:creationId xmlns:a16="http://schemas.microsoft.com/office/drawing/2014/main" id="{E0967DE9-3575-4EE4-89E4-135B3813491E}"/>
              </a:ext>
            </a:extLst>
          </p:cNvPr>
          <p:cNvSpPr txBox="1"/>
          <p:nvPr/>
        </p:nvSpPr>
        <p:spPr>
          <a:xfrm>
            <a:off x="816039" y="647807"/>
            <a:ext cx="979755" cy="461665"/>
          </a:xfrm>
          <a:prstGeom prst="rect">
            <a:avLst/>
          </a:prstGeom>
          <a:noFill/>
        </p:spPr>
        <p:txBody>
          <a:bodyPr wrap="none" rtlCol="0">
            <a:spAutoFit/>
          </a:bodyPr>
          <a:lstStyle/>
          <a:p>
            <a:r>
              <a:rPr lang="de-AT" sz="2400" b="1" dirty="0">
                <a:latin typeface="Gill Sans MT" panose="020B0502020104020203" pitchFamily="34" charset="0"/>
              </a:rPr>
              <a:t>Tipps</a:t>
            </a:r>
          </a:p>
        </p:txBody>
      </p:sp>
    </p:spTree>
    <p:extLst>
      <p:ext uri="{BB962C8B-B14F-4D97-AF65-F5344CB8AC3E}">
        <p14:creationId xmlns:p14="http://schemas.microsoft.com/office/powerpoint/2010/main" val="1735314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F7F2E86F-1E26-46F7-ACB2-B969586D6B21}"/>
              </a:ext>
            </a:extLst>
          </p:cNvPr>
          <p:cNvSpPr txBox="1"/>
          <p:nvPr/>
        </p:nvSpPr>
        <p:spPr>
          <a:xfrm>
            <a:off x="4146698" y="6438442"/>
            <a:ext cx="4997301" cy="384721"/>
          </a:xfrm>
          <a:prstGeom prst="rect">
            <a:avLst/>
          </a:prstGeom>
          <a:noFill/>
        </p:spPr>
        <p:txBody>
          <a:bodyPr wrap="square" rtlCol="0">
            <a:spAutoFit/>
          </a:bodyPr>
          <a:lstStyle/>
          <a:p>
            <a:pPr algn="r"/>
            <a:r>
              <a:rPr lang="de-AT" sz="1900" dirty="0">
                <a:latin typeface="Gill Sans MT" panose="020B0502020104020203" pitchFamily="34" charset="0"/>
              </a:rPr>
              <a:t>WhatsApp-Gruppen</a:t>
            </a:r>
            <a:endParaRPr lang="de-AT" sz="1900" dirty="0">
              <a:latin typeface="+mj-lt"/>
            </a:endParaRPr>
          </a:p>
        </p:txBody>
      </p:sp>
      <p:pic>
        <p:nvPicPr>
          <p:cNvPr id="4" name="Grafik 3" descr="Team">
            <a:extLst>
              <a:ext uri="{FF2B5EF4-FFF2-40B4-BE49-F238E27FC236}">
                <a16:creationId xmlns:a16="http://schemas.microsoft.com/office/drawing/2014/main" id="{481CB822-E378-4D6D-B91C-A33E0AEC68CC}"/>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494545" y="124866"/>
            <a:ext cx="6154910" cy="6154910"/>
          </a:xfrm>
          <a:prstGeom prst="rect">
            <a:avLst/>
          </a:prstGeom>
        </p:spPr>
      </p:pic>
      <p:pic>
        <p:nvPicPr>
          <p:cNvPr id="10" name="Grafik 9" descr="Smartphone">
            <a:extLst>
              <a:ext uri="{FF2B5EF4-FFF2-40B4-BE49-F238E27FC236}">
                <a16:creationId xmlns:a16="http://schemas.microsoft.com/office/drawing/2014/main" id="{BEE52D05-E80E-4A1A-AB85-12CA6046EB73}"/>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36276" y="912479"/>
            <a:ext cx="1146843" cy="1146843"/>
          </a:xfrm>
          <a:prstGeom prst="rect">
            <a:avLst/>
          </a:prstGeom>
        </p:spPr>
      </p:pic>
      <p:pic>
        <p:nvPicPr>
          <p:cNvPr id="22" name="Grafik 21" descr="Smartphone">
            <a:extLst>
              <a:ext uri="{FF2B5EF4-FFF2-40B4-BE49-F238E27FC236}">
                <a16:creationId xmlns:a16="http://schemas.microsoft.com/office/drawing/2014/main" id="{6B1384D8-20CF-4F0E-BF3A-542E4F9AEE12}"/>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81852" y="912478"/>
            <a:ext cx="1146843" cy="1146843"/>
          </a:xfrm>
          <a:prstGeom prst="rect">
            <a:avLst/>
          </a:prstGeom>
        </p:spPr>
      </p:pic>
      <p:pic>
        <p:nvPicPr>
          <p:cNvPr id="6" name="Grafik 5" descr="Ein Bild, das Vektorgrafiken enthält.&#10;&#10;Mit hoher Zuverlässigkeit generierte Beschreibung">
            <a:extLst>
              <a:ext uri="{FF2B5EF4-FFF2-40B4-BE49-F238E27FC236}">
                <a16:creationId xmlns:a16="http://schemas.microsoft.com/office/drawing/2014/main" id="{8E513992-648B-4EE9-98D0-0E7019CDD21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55273" y="1145621"/>
            <a:ext cx="680556" cy="680556"/>
          </a:xfrm>
          <a:prstGeom prst="rect">
            <a:avLst/>
          </a:prstGeom>
        </p:spPr>
      </p:pic>
    </p:spTree>
    <p:extLst>
      <p:ext uri="{BB962C8B-B14F-4D97-AF65-F5344CB8AC3E}">
        <p14:creationId xmlns:p14="http://schemas.microsoft.com/office/powerpoint/2010/main" val="3160973720"/>
      </p:ext>
    </p:extLst>
  </p:cSld>
  <p:clrMapOvr>
    <a:masterClrMapping/>
  </p:clrMapOvr>
</p:sld>
</file>

<file path=ppt/theme/theme1.xml><?xml version="1.0" encoding="utf-8"?>
<a:theme xmlns:a="http://schemas.openxmlformats.org/drawingml/2006/main" name="Office">
  <a:themeElements>
    <a:clrScheme name="Benutzerdefiniert 3">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39200"/>
      </a:hlink>
      <a:folHlink>
        <a:srgbClr val="434F5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31750">
          <a:solidFill>
            <a:srgbClr val="F39200"/>
          </a:solidFill>
        </a:ln>
      </a:spPr>
      <a:bodyPr rtlCol="0" anchor="ctr"/>
      <a:lstStyle>
        <a:defPPr algn="ctr">
          <a:defRPr sz="1900" dirty="0" err="1" smtClean="0">
            <a:solidFill>
              <a:schemeClr val="tx1"/>
            </a:solidFill>
            <a:latin typeface="Gill Sans MT" panose="020B0502020104020203"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63500">
          <a:solidFill>
            <a:srgbClr val="F39200"/>
          </a:solidFill>
          <a:tailEnd type="arrow"/>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900" dirty="0" err="1" smtClean="0">
            <a:latin typeface="Gill Sans MT" panose="020B0502020104020203"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5979</Words>
  <Application>Microsoft Office PowerPoint</Application>
  <PresentationFormat>Bildschirmpräsentation (4:3)</PresentationFormat>
  <Paragraphs>652</Paragraphs>
  <Slides>59</Slides>
  <Notes>59</Notes>
  <HiddenSlides>22</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59</vt:i4>
      </vt:variant>
    </vt:vector>
  </HeadingPairs>
  <TitlesOfParts>
    <vt:vector size="66" baseType="lpstr">
      <vt:lpstr>Arial</vt:lpstr>
      <vt:lpstr>Calibri</vt:lpstr>
      <vt:lpstr>Calibri Light</vt:lpstr>
      <vt:lpstr>Gill Sans MT</vt:lpstr>
      <vt:lpstr>Times</vt:lpstr>
      <vt:lpstr>Wingdings</vt:lpstr>
      <vt:lpstr>Office</vt:lpstr>
      <vt:lpstr>Das Internet sicher nutzen!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Das Internet sicher nutzen!</dc:title>
  <dc:creator>lili</dc:creator>
  <cp:lastModifiedBy>Matthias Jax</cp:lastModifiedBy>
  <cp:revision>300</cp:revision>
  <cp:lastPrinted>2018-09-21T13:03:24Z</cp:lastPrinted>
  <dcterms:created xsi:type="dcterms:W3CDTF">2018-07-11T13:12:25Z</dcterms:created>
  <dcterms:modified xsi:type="dcterms:W3CDTF">2023-04-26T07:23:56Z</dcterms:modified>
</cp:coreProperties>
</file>