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51"/>
  </p:notesMasterIdLst>
  <p:handoutMasterIdLst>
    <p:handoutMasterId r:id="rId52"/>
  </p:handoutMasterIdLst>
  <p:sldIdLst>
    <p:sldId id="1093" r:id="rId2"/>
    <p:sldId id="951" r:id="rId3"/>
    <p:sldId id="980" r:id="rId4"/>
    <p:sldId id="600" r:id="rId5"/>
    <p:sldId id="943" r:id="rId6"/>
    <p:sldId id="653" r:id="rId7"/>
    <p:sldId id="648" r:id="rId8"/>
    <p:sldId id="835" r:id="rId9"/>
    <p:sldId id="598" r:id="rId10"/>
    <p:sldId id="1042" r:id="rId11"/>
    <p:sldId id="1024" r:id="rId12"/>
    <p:sldId id="1082" r:id="rId13"/>
    <p:sldId id="1069" r:id="rId14"/>
    <p:sldId id="1076" r:id="rId15"/>
    <p:sldId id="1077" r:id="rId16"/>
    <p:sldId id="947" r:id="rId17"/>
    <p:sldId id="1078" r:id="rId18"/>
    <p:sldId id="1091" r:id="rId19"/>
    <p:sldId id="1083" r:id="rId20"/>
    <p:sldId id="1070" r:id="rId21"/>
    <p:sldId id="1084" r:id="rId22"/>
    <p:sldId id="1085" r:id="rId23"/>
    <p:sldId id="1080" r:id="rId24"/>
    <p:sldId id="1090" r:id="rId25"/>
    <p:sldId id="1065" r:id="rId26"/>
    <p:sldId id="1079" r:id="rId27"/>
    <p:sldId id="1064" r:id="rId28"/>
    <p:sldId id="1032" r:id="rId29"/>
    <p:sldId id="1098" r:id="rId30"/>
    <p:sldId id="1087" r:id="rId31"/>
    <p:sldId id="1071" r:id="rId32"/>
    <p:sldId id="1066" r:id="rId33"/>
    <p:sldId id="1092" r:id="rId34"/>
    <p:sldId id="1067" r:id="rId35"/>
    <p:sldId id="1058" r:id="rId36"/>
    <p:sldId id="1088" r:id="rId37"/>
    <p:sldId id="1089" r:id="rId38"/>
    <p:sldId id="1049" r:id="rId39"/>
    <p:sldId id="1094" r:id="rId40"/>
    <p:sldId id="1047" r:id="rId41"/>
    <p:sldId id="1068" r:id="rId42"/>
    <p:sldId id="975" r:id="rId43"/>
    <p:sldId id="1050" r:id="rId44"/>
    <p:sldId id="981" r:id="rId45"/>
    <p:sldId id="956" r:id="rId46"/>
    <p:sldId id="961" r:id="rId47"/>
    <p:sldId id="976" r:id="rId48"/>
    <p:sldId id="1095" r:id="rId49"/>
    <p:sldId id="1099" r:id="rId5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1FF923-F093-032F-0824-52DD3A7A353B}" name="Gastbenutzer" initials="Ga" userId="S::urn:spo:anon#5abd1b0b6d2be589a922c7a9782ed748e1ba35a531fb53dfdeb2ce5fe0e8a8c6::" providerId="AD"/>
  <p188:author id="{13974941-D451-7A8E-6E89-4A894F3CC154}" name="Gastbenutzer" initials="Ga" userId="S::urn:spo:anon#b34ec17acf94197992907583decad47335a7a803611dcd17afa2ff8168ba2cea::" providerId="AD"/>
  <p188:author id="{34F5126A-F30B-1722-1B2D-B3AE9C90806F}" name="Hannah Schedenig" initials="HS" userId="S::schedenig@oiat.at::5734d146-3774-4de5-a04e-2e745df6d09c" providerId="AD"/>
  <p188:author id="{A6BA8083-051C-45CB-4F94-88DB76DBC584}" name="Barbara Buchegger" initials="BB" userId="S::buchegger@oiat.at::82195943-d173-4bd1-8cb4-3a89bb5210f4" providerId="AD"/>
  <p188:author id="{1AFC6AB0-4D0C-DB5C-E50E-537909AB4984}" name="Matthias Jax" initials="MJ" userId="S::jax@oiat.at::cd89ef17-9735-4177-9198-9f4f41e2c0d7" providerId="AD"/>
  <p188:author id="{1DB296C3-22B8-E963-AE9C-60A023BCD8FC}" name="Gastbenutzer" initials="Ga" userId="S::urn:spo:anon#6df9bbdbe68a14e013eb2f59f5363a915cf5742f3b0d16cd57621630d77c2230::" providerId="AD"/>
  <p188:author id="{2E3A71D2-5E54-4789-9D2A-BEFB4837DD56}" name="Gastbenutzer" initials="Ga" userId="S::urn:spo:anon#c0b79ebb5b42d2e7c425becde9af1501f18e41846db99ecf1e7b92575ed06e0c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Bernhard Jungwirth" initials="BJ" lastIdx="49" clrIdx="28">
    <p:extLst>
      <p:ext uri="{19B8F6BF-5375-455C-9EA6-DF929625EA0E}">
        <p15:presenceInfo xmlns:p15="http://schemas.microsoft.com/office/powerpoint/2012/main" userId="7294075c5f3767b3" providerId="Windows Live"/>
      </p:ext>
    </p:extLst>
  </p:cmAuthor>
  <p:cmAuthor id="1" name="frederica" initials="f" lastIdx="5" clrIdx="0"/>
  <p:cmAuthor id="30" name="Hannah Schedenig" initials="HS" lastIdx="15" clrIdx="29">
    <p:extLst>
      <p:ext uri="{19B8F6BF-5375-455C-9EA6-DF929625EA0E}">
        <p15:presenceInfo xmlns:p15="http://schemas.microsoft.com/office/powerpoint/2012/main" userId="01a006174d9cf14a" providerId="Windows Live"/>
      </p:ext>
    </p:extLst>
  </p:cmAuthor>
  <p:cmAuthor id="2" name="Barbara Buchegger" initials="BB" lastIdx="20" clrIdx="1"/>
  <p:cmAuthor id="31" name="Anna Diop" initials="AD" lastIdx="19" clrIdx="30">
    <p:extLst>
      <p:ext uri="{19B8F6BF-5375-455C-9EA6-DF929625EA0E}">
        <p15:presenceInfo xmlns:p15="http://schemas.microsoft.com/office/powerpoint/2012/main" userId="0d3afe49218b3cb3" providerId="Windows Live"/>
      </p:ext>
    </p:extLst>
  </p:cmAuthor>
  <p:cmAuthor id="3" name="Barbara Buchegger" initials="BB [2]" lastIdx="1" clrIdx="2"/>
  <p:cmAuthor id="4" name="Barbara Buchegger" initials="BB [3]" lastIdx="1" clrIdx="3"/>
  <p:cmAuthor id="5" name="Barbara Buchegger" initials="BB [4]" lastIdx="1" clrIdx="4"/>
  <p:cmAuthor id="6" name="Barbara Buchegger" initials="BB [5]" lastIdx="1" clrIdx="5"/>
  <p:cmAuthor id="7" name="Barbara Buchegger" initials="BB [6]" lastIdx="1" clrIdx="6"/>
  <p:cmAuthor id="8" name="Barbara Buchegger" initials="BB [7]" lastIdx="1" clrIdx="7"/>
  <p:cmAuthor id="9" name="Barbara Buchegger" initials="BB [8]" lastIdx="1" clrIdx="8"/>
  <p:cmAuthor id="10" name="Barbara Buchegger" initials="BB [9]" lastIdx="1" clrIdx="9"/>
  <p:cmAuthor id="11" name="Barbara Buchegger" initials="BB [10]" lastIdx="1" clrIdx="10"/>
  <p:cmAuthor id="12" name="Barbara Buchegger" initials="BB [11]" lastIdx="1" clrIdx="11"/>
  <p:cmAuthor id="13" name="Barbara Buchegger" initials="BB [12]" lastIdx="1" clrIdx="12"/>
  <p:cmAuthor id="14" name="Barbara Buchegger" initials="BB [13]" lastIdx="1" clrIdx="13"/>
  <p:cmAuthor id="15" name="Barbara Buchegger" initials="BB [14]" lastIdx="1" clrIdx="14"/>
  <p:cmAuthor id="16" name="Barbara Buchegger" initials="BB [15]" lastIdx="1" clrIdx="15"/>
  <p:cmAuthor id="17" name="Barbara Buchegger" initials="BB [16]" lastIdx="1" clrIdx="16"/>
  <p:cmAuthor id="18" name="Barbara Buchegger" initials="BB [17]" lastIdx="1" clrIdx="17"/>
  <p:cmAuthor id="19" name="Barbara Buchegger" initials="BB [18]" lastIdx="1" clrIdx="18"/>
  <p:cmAuthor id="20" name="Barbara Buchegger" initials="BB [19]" lastIdx="1" clrIdx="19"/>
  <p:cmAuthor id="21" name="Barbara Buchegger" initials="BB [20]" lastIdx="1" clrIdx="20"/>
  <p:cmAuthor id="22" name="Barbara Buchegger" initials="BB [21]" lastIdx="1" clrIdx="21"/>
  <p:cmAuthor id="23" name="Marlene Kettinger" initials="MK" lastIdx="1" clrIdx="22"/>
  <p:cmAuthor id="24" name="Matthias Jax" initials="MJ" lastIdx="1" clrIdx="23"/>
  <p:cmAuthor id="25" name="Moritz Friedrich Fürst" initials="MFF" lastIdx="13" clrIdx="24"/>
  <p:cmAuthor id="26" name="Birgit Mühl" initials="BM" lastIdx="24" clrIdx="25"/>
  <p:cmAuthor id="27" name="Maximilian Schubert" initials="MS" lastIdx="5" clrIdx="26"/>
  <p:cmAuthor id="28" name="Matthias Rohrer" initials="MR" lastIdx="2" clrIdx="27">
    <p:extLst>
      <p:ext uri="{19B8F6BF-5375-455C-9EA6-DF929625EA0E}">
        <p15:presenceInfo xmlns:p15="http://schemas.microsoft.com/office/powerpoint/2012/main" userId="6a35e80ffe9552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F55"/>
    <a:srgbClr val="354B7B"/>
    <a:srgbClr val="F2F2F2"/>
    <a:srgbClr val="F3F3F5"/>
    <a:srgbClr val="FFC000"/>
    <a:srgbClr val="F39200"/>
    <a:srgbClr val="A5A5A5"/>
    <a:srgbClr val="E3E3E3"/>
    <a:srgbClr val="8497A0"/>
    <a:srgbClr val="ADB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C7B77-BE17-4FA5-9AE8-E466ED08FD07}" v="393" dt="2024-02-01T12:18:52.243"/>
    <p1510:client id="{728E65CC-84FC-CFB5-7A58-BEAAFFC55503}" v="96" vWet="98" dt="2024-02-02T08:55:17.475"/>
    <p1510:client id="{9A43EEB1-4B03-45D5-A296-D31B918923B1}" v="60" dt="2024-02-02T09:08:42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20"/>
      </p:cViewPr>
      <p:guideLst>
        <p:guide orient="horz" pos="89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as Jax" userId="cd89ef17-9735-4177-9198-9f4f41e2c0d7" providerId="ADAL" clId="{4C6B0636-7B76-452F-BFC4-C80CDAFE6980}"/>
    <pc:docChg chg="">
      <pc:chgData name="Matthias Jax" userId="cd89ef17-9735-4177-9198-9f4f41e2c0d7" providerId="ADAL" clId="{4C6B0636-7B76-452F-BFC4-C80CDAFE6980}" dt="2024-01-31T11:06:49.854" v="1"/>
      <pc:docMkLst>
        <pc:docMk/>
      </pc:docMkLst>
      <pc:sldChg chg="delCm modCm">
        <pc:chgData name="Matthias Jax" userId="cd89ef17-9735-4177-9198-9f4f41e2c0d7" providerId="ADAL" clId="{4C6B0636-7B76-452F-BFC4-C80CDAFE6980}" dt="2024-01-31T11:06:49.854" v="1"/>
        <pc:sldMkLst>
          <pc:docMk/>
          <pc:sldMk cId="1159073225" sldId="10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tthias Jax" userId="cd89ef17-9735-4177-9198-9f4f41e2c0d7" providerId="ADAL" clId="{4C6B0636-7B76-452F-BFC4-C80CDAFE6980}" dt="2024-01-31T11:06:49.854" v="1"/>
              <pc2:cmMkLst xmlns:pc2="http://schemas.microsoft.com/office/powerpoint/2019/9/main/command">
                <pc:docMk/>
                <pc:sldMk cId="1159073225" sldId="1092"/>
                <pc2:cmMk id="{C3CE90D5-34EF-4EA0-BCD7-C8E34F94965B}"/>
              </pc2:cmMkLst>
            </pc226:cmChg>
          </p:ext>
        </pc:extLst>
      </pc:sldChg>
    </pc:docChg>
  </pc:docChgLst>
  <pc:docChgLst>
    <pc:chgData name="Gastbenutzer" userId="S::urn:spo:anon#5abd1b0b6d2be589a922c7a9782ed748e1ba35a531fb53dfdeb2ce5fe0e8a8c6::" providerId="AD" clId="Web-{728E65CC-84FC-CFB5-7A58-BEAAFFC55503}"/>
    <pc:docChg chg="mod modSld">
      <pc:chgData name="Gastbenutzer" userId="S::urn:spo:anon#5abd1b0b6d2be589a922c7a9782ed748e1ba35a531fb53dfdeb2ce5fe0e8a8c6::" providerId="AD" clId="Web-{728E65CC-84FC-CFB5-7A58-BEAAFFC55503}" dt="2024-02-02T08:55:12.256" v="70" actId="20577"/>
      <pc:docMkLst>
        <pc:docMk/>
      </pc:docMkLst>
      <pc:sldChg chg="modSp">
        <pc:chgData name="Gastbenutzer" userId="S::urn:spo:anon#5abd1b0b6d2be589a922c7a9782ed748e1ba35a531fb53dfdeb2ce5fe0e8a8c6::" providerId="AD" clId="Web-{728E65CC-84FC-CFB5-7A58-BEAAFFC55503}" dt="2024-02-02T08:17:17.164" v="12" actId="20577"/>
        <pc:sldMkLst>
          <pc:docMk/>
          <pc:sldMk cId="2815634296" sldId="598"/>
        </pc:sldMkLst>
        <pc:spChg chg="mod">
          <ac:chgData name="Gastbenutzer" userId="S::urn:spo:anon#5abd1b0b6d2be589a922c7a9782ed748e1ba35a531fb53dfdeb2ce5fe0e8a8c6::" providerId="AD" clId="Web-{728E65CC-84FC-CFB5-7A58-BEAAFFC55503}" dt="2024-02-02T08:17:17.164" v="12" actId="20577"/>
          <ac:spMkLst>
            <pc:docMk/>
            <pc:sldMk cId="2815634296" sldId="598"/>
            <ac:spMk id="7" creationId="{F0C9D649-8711-4A44-9E86-85171C518E68}"/>
          </ac:spMkLst>
        </pc:spChg>
      </pc:sldChg>
      <pc:sldChg chg="modSp addCm">
        <pc:chgData name="Gastbenutzer" userId="S::urn:spo:anon#5abd1b0b6d2be589a922c7a9782ed748e1ba35a531fb53dfdeb2ce5fe0e8a8c6::" providerId="AD" clId="Web-{728E65CC-84FC-CFB5-7A58-BEAAFFC55503}" dt="2024-02-02T08:15:43.645" v="4" actId="20577"/>
        <pc:sldMkLst>
          <pc:docMk/>
          <pc:sldMk cId="2724498044" sldId="600"/>
        </pc:sldMkLst>
        <pc:spChg chg="mod">
          <ac:chgData name="Gastbenutzer" userId="S::urn:spo:anon#5abd1b0b6d2be589a922c7a9782ed748e1ba35a531fb53dfdeb2ce5fe0e8a8c6::" providerId="AD" clId="Web-{728E65CC-84FC-CFB5-7A58-BEAAFFC55503}" dt="2024-02-02T08:15:43.645" v="4" actId="20577"/>
          <ac:spMkLst>
            <pc:docMk/>
            <pc:sldMk cId="2724498044" sldId="600"/>
            <ac:spMk id="2" creationId="{524C4E9E-7139-4CDB-96D2-60B6BEE9920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5abd1b0b6d2be589a922c7a9782ed748e1ba35a531fb53dfdeb2ce5fe0e8a8c6::" providerId="AD" clId="Web-{728E65CC-84FC-CFB5-7A58-BEAAFFC55503}" dt="2024-02-02T08:15:40.894" v="3"/>
              <pc2:cmMkLst xmlns:pc2="http://schemas.microsoft.com/office/powerpoint/2019/9/main/command">
                <pc:docMk/>
                <pc:sldMk cId="2724498044" sldId="600"/>
                <pc2:cmMk id="{570A255D-509C-410E-BC0B-FFF32FBD30B3}"/>
              </pc2:cmMkLst>
            </pc226:cmChg>
          </p:ext>
        </pc:extLst>
      </pc:sldChg>
      <pc:sldChg chg="addCm">
        <pc:chgData name="Gastbenutzer" userId="S::urn:spo:anon#5abd1b0b6d2be589a922c7a9782ed748e1ba35a531fb53dfdeb2ce5fe0e8a8c6::" providerId="AD" clId="Web-{728E65CC-84FC-CFB5-7A58-BEAAFFC55503}" dt="2024-02-02T08:20:54.969" v="15"/>
        <pc:sldMkLst>
          <pc:docMk/>
          <pc:sldMk cId="496729240" sldId="9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5abd1b0b6d2be589a922c7a9782ed748e1ba35a531fb53dfdeb2ce5fe0e8a8c6::" providerId="AD" clId="Web-{728E65CC-84FC-CFB5-7A58-BEAAFFC55503}" dt="2024-02-02T08:20:54.969" v="15"/>
              <pc2:cmMkLst xmlns:pc2="http://schemas.microsoft.com/office/powerpoint/2019/9/main/command">
                <pc:docMk/>
                <pc:sldMk cId="496729240" sldId="947"/>
                <pc2:cmMk id="{F926595A-2FC5-4F5A-BAC7-833CA845020F}"/>
              </pc2:cmMkLst>
            </pc226:cmChg>
          </p:ext>
        </pc:extLst>
      </pc:sldChg>
      <pc:sldChg chg="addSp modSp mod modShow">
        <pc:chgData name="Gastbenutzer" userId="S::urn:spo:anon#5abd1b0b6d2be589a922c7a9782ed748e1ba35a531fb53dfdeb2ce5fe0e8a8c6::" providerId="AD" clId="Web-{728E65CC-84FC-CFB5-7A58-BEAAFFC55503}" dt="2024-02-02T08:50:50.466" v="59" actId="1076"/>
        <pc:sldMkLst>
          <pc:docMk/>
          <pc:sldMk cId="249480713" sldId="961"/>
        </pc:sldMkLst>
        <pc:picChg chg="add mod">
          <ac:chgData name="Gastbenutzer" userId="S::urn:spo:anon#5abd1b0b6d2be589a922c7a9782ed748e1ba35a531fb53dfdeb2ce5fe0e8a8c6::" providerId="AD" clId="Web-{728E65CC-84FC-CFB5-7A58-BEAAFFC55503}" dt="2024-02-02T08:50:50.466" v="59" actId="1076"/>
          <ac:picMkLst>
            <pc:docMk/>
            <pc:sldMk cId="249480713" sldId="961"/>
            <ac:picMk id="3" creationId="{50F44D2E-0FF0-809E-D192-D0940EE4E519}"/>
          </ac:picMkLst>
        </pc:picChg>
        <pc:picChg chg="mod">
          <ac:chgData name="Gastbenutzer" userId="S::urn:spo:anon#5abd1b0b6d2be589a922c7a9782ed748e1ba35a531fb53dfdeb2ce5fe0e8a8c6::" providerId="AD" clId="Web-{728E65CC-84FC-CFB5-7A58-BEAAFFC55503}" dt="2024-02-02T08:50:48.482" v="58" actId="1076"/>
          <ac:picMkLst>
            <pc:docMk/>
            <pc:sldMk cId="249480713" sldId="961"/>
            <ac:picMk id="5" creationId="{E15AAB16-18C7-F392-B53A-3B2B654A7A5E}"/>
          </ac:picMkLst>
        </pc:picChg>
      </pc:sldChg>
      <pc:sldChg chg="modSp">
        <pc:chgData name="Gastbenutzer" userId="S::urn:spo:anon#5abd1b0b6d2be589a922c7a9782ed748e1ba35a531fb53dfdeb2ce5fe0e8a8c6::" providerId="AD" clId="Web-{728E65CC-84FC-CFB5-7A58-BEAAFFC55503}" dt="2024-02-02T08:55:12.256" v="70" actId="20577"/>
        <pc:sldMkLst>
          <pc:docMk/>
          <pc:sldMk cId="395559802" sldId="976"/>
        </pc:sldMkLst>
        <pc:spChg chg="mod">
          <ac:chgData name="Gastbenutzer" userId="S::urn:spo:anon#5abd1b0b6d2be589a922c7a9782ed748e1ba35a531fb53dfdeb2ce5fe0e8a8c6::" providerId="AD" clId="Web-{728E65CC-84FC-CFB5-7A58-BEAAFFC55503}" dt="2024-02-02T08:55:12.256" v="70" actId="20577"/>
          <ac:spMkLst>
            <pc:docMk/>
            <pc:sldMk cId="395559802" sldId="976"/>
            <ac:spMk id="6" creationId="{92E44740-2B46-47CC-8C6F-969D61EF57D1}"/>
          </ac:spMkLst>
        </pc:spChg>
      </pc:sldChg>
      <pc:sldChg chg="addCm">
        <pc:chgData name="Gastbenutzer" userId="S::urn:spo:anon#5abd1b0b6d2be589a922c7a9782ed748e1ba35a531fb53dfdeb2ce5fe0e8a8c6::" providerId="AD" clId="Web-{728E65CC-84FC-CFB5-7A58-BEAAFFC55503}" dt="2024-02-02T08:28:14.938" v="26"/>
        <pc:sldMkLst>
          <pc:docMk/>
          <pc:sldMk cId="1801132209" sldId="10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5abd1b0b6d2be589a922c7a9782ed748e1ba35a531fb53dfdeb2ce5fe0e8a8c6::" providerId="AD" clId="Web-{728E65CC-84FC-CFB5-7A58-BEAAFFC55503}" dt="2024-02-02T08:28:14.938" v="26"/>
              <pc2:cmMkLst xmlns:pc2="http://schemas.microsoft.com/office/powerpoint/2019/9/main/command">
                <pc:docMk/>
                <pc:sldMk cId="1801132209" sldId="1049"/>
                <pc2:cmMk id="{30852B63-9730-4C47-A926-EBC2A11726AC}"/>
              </pc2:cmMkLst>
            </pc226:cmChg>
          </p:ext>
        </pc:extLst>
      </pc:sldChg>
      <pc:sldChg chg="addCm">
        <pc:chgData name="Gastbenutzer" userId="S::urn:spo:anon#5abd1b0b6d2be589a922c7a9782ed748e1ba35a531fb53dfdeb2ce5fe0e8a8c6::" providerId="AD" clId="Web-{728E65CC-84FC-CFB5-7A58-BEAAFFC55503}" dt="2024-02-02T08:25:19.400" v="21"/>
        <pc:sldMkLst>
          <pc:docMk/>
          <pc:sldMk cId="3979471678" sldId="10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5abd1b0b6d2be589a922c7a9782ed748e1ba35a531fb53dfdeb2ce5fe0e8a8c6::" providerId="AD" clId="Web-{728E65CC-84FC-CFB5-7A58-BEAAFFC55503}" dt="2024-02-02T08:25:19.400" v="21"/>
              <pc2:cmMkLst xmlns:pc2="http://schemas.microsoft.com/office/powerpoint/2019/9/main/command">
                <pc:docMk/>
                <pc:sldMk cId="3979471678" sldId="1064"/>
                <pc2:cmMk id="{C5F455E9-1FA2-4AD5-97F9-A0647797B86B}"/>
              </pc2:cmMkLst>
            </pc226:cmChg>
          </p:ext>
        </pc:extLst>
      </pc:sldChg>
      <pc:sldChg chg="addCm">
        <pc:chgData name="Gastbenutzer" userId="S::urn:spo:anon#5abd1b0b6d2be589a922c7a9782ed748e1ba35a531fb53dfdeb2ce5fe0e8a8c6::" providerId="AD" clId="Web-{728E65CC-84FC-CFB5-7A58-BEAAFFC55503}" dt="2024-02-02T08:24:59.024" v="20"/>
        <pc:sldMkLst>
          <pc:docMk/>
          <pc:sldMk cId="1405251818" sldId="10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5abd1b0b6d2be589a922c7a9782ed748e1ba35a531fb53dfdeb2ce5fe0e8a8c6::" providerId="AD" clId="Web-{728E65CC-84FC-CFB5-7A58-BEAAFFC55503}" dt="2024-02-02T08:24:59.024" v="20"/>
              <pc2:cmMkLst xmlns:pc2="http://schemas.microsoft.com/office/powerpoint/2019/9/main/command">
                <pc:docMk/>
                <pc:sldMk cId="1405251818" sldId="1065"/>
                <pc2:cmMk id="{43F58F66-CB08-4FA6-B44D-5643DE709694}"/>
              </pc2:cmMkLst>
            </pc226:cmChg>
          </p:ext>
        </pc:extLst>
      </pc:sldChg>
      <pc:sldChg chg="modSp">
        <pc:chgData name="Gastbenutzer" userId="S::urn:spo:anon#5abd1b0b6d2be589a922c7a9782ed748e1ba35a531fb53dfdeb2ce5fe0e8a8c6::" providerId="AD" clId="Web-{728E65CC-84FC-CFB5-7A58-BEAAFFC55503}" dt="2024-02-02T08:26:40.731" v="23" actId="20577"/>
        <pc:sldMkLst>
          <pc:docMk/>
          <pc:sldMk cId="2421870307" sldId="1066"/>
        </pc:sldMkLst>
        <pc:spChg chg="mod">
          <ac:chgData name="Gastbenutzer" userId="S::urn:spo:anon#5abd1b0b6d2be589a922c7a9782ed748e1ba35a531fb53dfdeb2ce5fe0e8a8c6::" providerId="AD" clId="Web-{728E65CC-84FC-CFB5-7A58-BEAAFFC55503}" dt="2024-02-02T08:26:40.731" v="23" actId="20577"/>
          <ac:spMkLst>
            <pc:docMk/>
            <pc:sldMk cId="2421870307" sldId="1066"/>
            <ac:spMk id="4" creationId="{5C688682-0629-5109-40F2-450C31B64DA7}"/>
          </ac:spMkLst>
        </pc:spChg>
      </pc:sldChg>
      <pc:sldChg chg="addCm modCm">
        <pc:chgData name="Gastbenutzer" userId="S::urn:spo:anon#5abd1b0b6d2be589a922c7a9782ed748e1ba35a531fb53dfdeb2ce5fe0e8a8c6::" providerId="AD" clId="Web-{728E65CC-84FC-CFB5-7A58-BEAAFFC55503}" dt="2024-02-02T08:20:18.608" v="14"/>
        <pc:sldMkLst>
          <pc:docMk/>
          <pc:sldMk cId="929568846" sldId="10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Gastbenutzer" userId="S::urn:spo:anon#5abd1b0b6d2be589a922c7a9782ed748e1ba35a531fb53dfdeb2ce5fe0e8a8c6::" providerId="AD" clId="Web-{728E65CC-84FC-CFB5-7A58-BEAAFFC55503}" dt="2024-02-02T08:20:18.608" v="14"/>
              <pc2:cmMkLst xmlns:pc2="http://schemas.microsoft.com/office/powerpoint/2019/9/main/command">
                <pc:docMk/>
                <pc:sldMk cId="929568846" sldId="1077"/>
                <pc2:cmMk id="{76E8515C-3C72-41FD-86A5-54D1B79847B9}"/>
              </pc2:cmMkLst>
            </pc226:cmChg>
          </p:ext>
        </pc:extLst>
      </pc:sldChg>
      <pc:sldChg chg="modSp addCm">
        <pc:chgData name="Gastbenutzer" userId="S::urn:spo:anon#5abd1b0b6d2be589a922c7a9782ed748e1ba35a531fb53dfdeb2ce5fe0e8a8c6::" providerId="AD" clId="Web-{728E65CC-84FC-CFB5-7A58-BEAAFFC55503}" dt="2024-02-02T08:23:33.584" v="19"/>
        <pc:sldMkLst>
          <pc:docMk/>
          <pc:sldMk cId="1630361206" sldId="1080"/>
        </pc:sldMkLst>
        <pc:spChg chg="mod">
          <ac:chgData name="Gastbenutzer" userId="S::urn:spo:anon#5abd1b0b6d2be589a922c7a9782ed748e1ba35a531fb53dfdeb2ce5fe0e8a8c6::" providerId="AD" clId="Web-{728E65CC-84FC-CFB5-7A58-BEAAFFC55503}" dt="2024-02-02T08:22:48.098" v="18" actId="20577"/>
          <ac:spMkLst>
            <pc:docMk/>
            <pc:sldMk cId="1630361206" sldId="1080"/>
            <ac:spMk id="6" creationId="{5F887613-763A-9168-4EC8-A229997ADCF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5abd1b0b6d2be589a922c7a9782ed748e1ba35a531fb53dfdeb2ce5fe0e8a8c6::" providerId="AD" clId="Web-{728E65CC-84FC-CFB5-7A58-BEAAFFC55503}" dt="2024-02-02T08:23:33.584" v="19"/>
              <pc2:cmMkLst xmlns:pc2="http://schemas.microsoft.com/office/powerpoint/2019/9/main/command">
                <pc:docMk/>
                <pc:sldMk cId="1630361206" sldId="1080"/>
                <pc2:cmMk id="{0EB92A50-52DF-4D58-A237-6C5517947036}"/>
              </pc2:cmMkLst>
            </pc226:cmChg>
          </p:ext>
        </pc:extLst>
      </pc:sldChg>
      <pc:sldChg chg="modSp">
        <pc:chgData name="Gastbenutzer" userId="S::urn:spo:anon#5abd1b0b6d2be589a922c7a9782ed748e1ba35a531fb53dfdeb2ce5fe0e8a8c6::" providerId="AD" clId="Web-{728E65CC-84FC-CFB5-7A58-BEAAFFC55503}" dt="2024-02-02T08:26:51.154" v="25" actId="20577"/>
        <pc:sldMkLst>
          <pc:docMk/>
          <pc:sldMk cId="1159073225" sldId="1092"/>
        </pc:sldMkLst>
        <pc:spChg chg="mod">
          <ac:chgData name="Gastbenutzer" userId="S::urn:spo:anon#5abd1b0b6d2be589a922c7a9782ed748e1ba35a531fb53dfdeb2ce5fe0e8a8c6::" providerId="AD" clId="Web-{728E65CC-84FC-CFB5-7A58-BEAAFFC55503}" dt="2024-02-02T08:26:51.154" v="25" actId="20577"/>
          <ac:spMkLst>
            <pc:docMk/>
            <pc:sldMk cId="1159073225" sldId="1092"/>
            <ac:spMk id="3" creationId="{8005D1DF-251C-6BD0-78CF-8C464F7EA1AE}"/>
          </ac:spMkLst>
        </pc:spChg>
      </pc:sldChg>
      <pc:sldChg chg="addSp addCm">
        <pc:chgData name="Gastbenutzer" userId="S::urn:spo:anon#5abd1b0b6d2be589a922c7a9782ed748e1ba35a531fb53dfdeb2ce5fe0e8a8c6::" providerId="AD" clId="Web-{728E65CC-84FC-CFB5-7A58-BEAAFFC55503}" dt="2024-02-02T08:29:58.395" v="28"/>
        <pc:sldMkLst>
          <pc:docMk/>
          <pc:sldMk cId="2992172871" sldId="1094"/>
        </pc:sldMkLst>
        <pc:spChg chg="add">
          <ac:chgData name="Gastbenutzer" userId="S::urn:spo:anon#5abd1b0b6d2be589a922c7a9782ed748e1ba35a531fb53dfdeb2ce5fe0e8a8c6::" providerId="AD" clId="Web-{728E65CC-84FC-CFB5-7A58-BEAAFFC55503}" dt="2024-02-02T08:29:40.691" v="27"/>
          <ac:spMkLst>
            <pc:docMk/>
            <pc:sldMk cId="2992172871" sldId="1094"/>
            <ac:spMk id="4" creationId="{32E68105-D564-5B90-547D-6BB429C699E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5abd1b0b6d2be589a922c7a9782ed748e1ba35a531fb53dfdeb2ce5fe0e8a8c6::" providerId="AD" clId="Web-{728E65CC-84FC-CFB5-7A58-BEAAFFC55503}" dt="2024-02-02T08:29:58.395" v="28"/>
              <pc2:cmMkLst xmlns:pc2="http://schemas.microsoft.com/office/powerpoint/2019/9/main/command">
                <pc:docMk/>
                <pc:sldMk cId="2992172871" sldId="1094"/>
                <pc2:cmMk id="{1C6C0A10-CA1B-432F-B47A-D012BC93177F}"/>
              </pc2:cmMkLst>
            </pc226:cmChg>
          </p:ext>
        </pc:extLst>
      </pc:sldChg>
    </pc:docChg>
  </pc:docChgLst>
  <pc:docChgLst>
    <pc:chgData name="Matthias Jax" userId="cd89ef17-9735-4177-9198-9f4f41e2c0d7" providerId="ADAL" clId="{274C7B77-BE17-4FA5-9AE8-E466ED08FD07}"/>
    <pc:docChg chg="undo redo custSel addSld delSld modSld">
      <pc:chgData name="Matthias Jax" userId="cd89ef17-9735-4177-9198-9f4f41e2c0d7" providerId="ADAL" clId="{274C7B77-BE17-4FA5-9AE8-E466ED08FD07}" dt="2024-02-01T12:18:52.243" v="428"/>
      <pc:docMkLst>
        <pc:docMk/>
      </pc:docMkLst>
      <pc:sldChg chg="modSp mod delCm modCm">
        <pc:chgData name="Matthias Jax" userId="cd89ef17-9735-4177-9198-9f4f41e2c0d7" providerId="ADAL" clId="{274C7B77-BE17-4FA5-9AE8-E466ED08FD07}" dt="2024-02-01T10:17:22.315" v="195"/>
        <pc:sldMkLst>
          <pc:docMk/>
          <pc:sldMk cId="2815634296" sldId="598"/>
        </pc:sldMkLst>
        <pc:spChg chg="mod">
          <ac:chgData name="Matthias Jax" userId="cd89ef17-9735-4177-9198-9f4f41e2c0d7" providerId="ADAL" clId="{274C7B77-BE17-4FA5-9AE8-E466ED08FD07}" dt="2024-02-01T10:17:17.484" v="193" actId="20577"/>
          <ac:spMkLst>
            <pc:docMk/>
            <pc:sldMk cId="2815634296" sldId="598"/>
            <ac:spMk id="7" creationId="{F0C9D649-8711-4A44-9E86-85171C518E6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tthias Jax" userId="cd89ef17-9735-4177-9198-9f4f41e2c0d7" providerId="ADAL" clId="{274C7B77-BE17-4FA5-9AE8-E466ED08FD07}" dt="2024-02-01T10:17:22.315" v="195"/>
              <pc2:cmMkLst xmlns:pc2="http://schemas.microsoft.com/office/powerpoint/2019/9/main/command">
                <pc:docMk/>
                <pc:sldMk cId="2815634296" sldId="598"/>
                <pc2:cmMk id="{C151052C-E597-46E3-86FD-57AB06934108}"/>
              </pc2:cmMkLst>
              <pc226:cmRplyChg chg="add">
                <pc226:chgData name="Matthias Jax" userId="cd89ef17-9735-4177-9198-9f4f41e2c0d7" providerId="ADAL" clId="{274C7B77-BE17-4FA5-9AE8-E466ED08FD07}" dt="2024-02-01T09:37:36.012" v="7"/>
                <pc2:cmRplyMkLst xmlns:pc2="http://schemas.microsoft.com/office/powerpoint/2019/9/main/command">
                  <pc:docMk/>
                  <pc:sldMk cId="2815634296" sldId="598"/>
                  <pc2:cmMk id="{C151052C-E597-46E3-86FD-57AB06934108}"/>
                  <pc2:cmRplyMk id="{9DA8C2F0-89AE-49DD-8319-C6803E148AAE}"/>
                </pc2:cmRplyMkLst>
              </pc226:cmRplyChg>
            </pc226:cmChg>
          </p:ext>
        </pc:extLst>
      </pc:sldChg>
      <pc:sldChg chg="modSp mod modNotesTx">
        <pc:chgData name="Matthias Jax" userId="cd89ef17-9735-4177-9198-9f4f41e2c0d7" providerId="ADAL" clId="{274C7B77-BE17-4FA5-9AE8-E466ED08FD07}" dt="2024-02-01T10:16:23.365" v="180" actId="20577"/>
        <pc:sldMkLst>
          <pc:docMk/>
          <pc:sldMk cId="2724498044" sldId="600"/>
        </pc:sldMkLst>
        <pc:spChg chg="mod">
          <ac:chgData name="Matthias Jax" userId="cd89ef17-9735-4177-9198-9f4f41e2c0d7" providerId="ADAL" clId="{274C7B77-BE17-4FA5-9AE8-E466ED08FD07}" dt="2024-02-01T10:13:44.072" v="48" actId="207"/>
          <ac:spMkLst>
            <pc:docMk/>
            <pc:sldMk cId="2724498044" sldId="600"/>
            <ac:spMk id="2" creationId="{524C4E9E-7139-4CDB-96D2-60B6BEE9920A}"/>
          </ac:spMkLst>
        </pc:spChg>
      </pc:sldChg>
      <pc:sldChg chg="addSp modSp mod">
        <pc:chgData name="Matthias Jax" userId="cd89ef17-9735-4177-9198-9f4f41e2c0d7" providerId="ADAL" clId="{274C7B77-BE17-4FA5-9AE8-E466ED08FD07}" dt="2024-02-01T10:25:01.039" v="231" actId="207"/>
        <pc:sldMkLst>
          <pc:docMk/>
          <pc:sldMk cId="496729240" sldId="947"/>
        </pc:sldMkLst>
        <pc:spChg chg="mod">
          <ac:chgData name="Matthias Jax" userId="cd89ef17-9735-4177-9198-9f4f41e2c0d7" providerId="ADAL" clId="{274C7B77-BE17-4FA5-9AE8-E466ED08FD07}" dt="2024-02-01T09:40:30.403" v="20" actId="1035"/>
          <ac:spMkLst>
            <pc:docMk/>
            <pc:sldMk cId="496729240" sldId="947"/>
            <ac:spMk id="8" creationId="{E1FF14D7-3460-0A84-4786-6CC0E115B7C1}"/>
          </ac:spMkLst>
        </pc:spChg>
        <pc:spChg chg="add mod">
          <ac:chgData name="Matthias Jax" userId="cd89ef17-9735-4177-9198-9f4f41e2c0d7" providerId="ADAL" clId="{274C7B77-BE17-4FA5-9AE8-E466ED08FD07}" dt="2024-02-01T10:25:01.039" v="231" actId="207"/>
          <ac:spMkLst>
            <pc:docMk/>
            <pc:sldMk cId="496729240" sldId="947"/>
            <ac:spMk id="12" creationId="{FC1E9598-CB3C-9001-DE53-1CB131D38F2E}"/>
          </ac:spMkLst>
        </pc:spChg>
        <pc:spChg chg="add mod">
          <ac:chgData name="Matthias Jax" userId="cd89ef17-9735-4177-9198-9f4f41e2c0d7" providerId="ADAL" clId="{274C7B77-BE17-4FA5-9AE8-E466ED08FD07}" dt="2024-02-01T10:25:01.039" v="231" actId="207"/>
          <ac:spMkLst>
            <pc:docMk/>
            <pc:sldMk cId="496729240" sldId="947"/>
            <ac:spMk id="13" creationId="{FF6C5EC5-4E7C-E737-5D67-456B511AFDA0}"/>
          </ac:spMkLst>
        </pc:spChg>
      </pc:sldChg>
      <pc:sldChg chg="addSp modSp mod">
        <pc:chgData name="Matthias Jax" userId="cd89ef17-9735-4177-9198-9f4f41e2c0d7" providerId="ADAL" clId="{274C7B77-BE17-4FA5-9AE8-E466ED08FD07}" dt="2024-02-01T12:17:55.259" v="426" actId="1076"/>
        <pc:sldMkLst>
          <pc:docMk/>
          <pc:sldMk cId="1413840152" sldId="975"/>
        </pc:sldMkLst>
        <pc:grpChg chg="add mod">
          <ac:chgData name="Matthias Jax" userId="cd89ef17-9735-4177-9198-9f4f41e2c0d7" providerId="ADAL" clId="{274C7B77-BE17-4FA5-9AE8-E466ED08FD07}" dt="2024-02-01T12:17:55.259" v="426" actId="1076"/>
          <ac:grpSpMkLst>
            <pc:docMk/>
            <pc:sldMk cId="1413840152" sldId="975"/>
            <ac:grpSpMk id="4" creationId="{A298053C-1A22-5958-3100-F9C99F5A6050}"/>
          </ac:grpSpMkLst>
        </pc:grpChg>
        <pc:picChg chg="add mod ord">
          <ac:chgData name="Matthias Jax" userId="cd89ef17-9735-4177-9198-9f4f41e2c0d7" providerId="ADAL" clId="{274C7B77-BE17-4FA5-9AE8-E466ED08FD07}" dt="2024-02-01T12:17:16.977" v="414" actId="167"/>
          <ac:picMkLst>
            <pc:docMk/>
            <pc:sldMk cId="1413840152" sldId="975"/>
            <ac:picMk id="3" creationId="{A1039224-9893-00AD-6ECC-3943FBCFA955}"/>
          </ac:picMkLst>
        </pc:picChg>
        <pc:picChg chg="mod">
          <ac:chgData name="Matthias Jax" userId="cd89ef17-9735-4177-9198-9f4f41e2c0d7" providerId="ADAL" clId="{274C7B77-BE17-4FA5-9AE8-E466ED08FD07}" dt="2024-02-01T12:17:21.381" v="415" actId="1076"/>
          <ac:picMkLst>
            <pc:docMk/>
            <pc:sldMk cId="1413840152" sldId="975"/>
            <ac:picMk id="5" creationId="{4216F17C-AC97-8BD1-BE3A-B709CDCCDFBD}"/>
          </ac:picMkLst>
        </pc:picChg>
        <pc:picChg chg="mod ord">
          <ac:chgData name="Matthias Jax" userId="cd89ef17-9735-4177-9198-9f4f41e2c0d7" providerId="ADAL" clId="{274C7B77-BE17-4FA5-9AE8-E466ED08FD07}" dt="2024-02-01T12:17:44.727" v="423" actId="164"/>
          <ac:picMkLst>
            <pc:docMk/>
            <pc:sldMk cId="1413840152" sldId="975"/>
            <ac:picMk id="10" creationId="{24F7603C-13EF-AECE-A9BE-260ED71A21F9}"/>
          </ac:picMkLst>
        </pc:picChg>
        <pc:picChg chg="mod">
          <ac:chgData name="Matthias Jax" userId="cd89ef17-9735-4177-9198-9f4f41e2c0d7" providerId="ADAL" clId="{274C7B77-BE17-4FA5-9AE8-E466ED08FD07}" dt="2024-02-01T12:17:44.727" v="423" actId="164"/>
          <ac:picMkLst>
            <pc:docMk/>
            <pc:sldMk cId="1413840152" sldId="975"/>
            <ac:picMk id="12" creationId="{F9E5163D-D947-57F6-30F8-277E430A25E5}"/>
          </ac:picMkLst>
        </pc:picChg>
        <pc:picChg chg="mod">
          <ac:chgData name="Matthias Jax" userId="cd89ef17-9735-4177-9198-9f4f41e2c0d7" providerId="ADAL" clId="{274C7B77-BE17-4FA5-9AE8-E466ED08FD07}" dt="2024-02-01T12:17:54.165" v="425" actId="1076"/>
          <ac:picMkLst>
            <pc:docMk/>
            <pc:sldMk cId="1413840152" sldId="975"/>
            <ac:picMk id="14" creationId="{2CD0F240-A78D-3F86-AEF8-17C114A502CD}"/>
          </ac:picMkLst>
        </pc:picChg>
      </pc:sldChg>
      <pc:sldChg chg="addCm delCm">
        <pc:chgData name="Matthias Jax" userId="cd89ef17-9735-4177-9198-9f4f41e2c0d7" providerId="ADAL" clId="{274C7B77-BE17-4FA5-9AE8-E466ED08FD07}" dt="2024-02-01T12:08:54.615" v="298"/>
        <pc:sldMkLst>
          <pc:docMk/>
          <pc:sldMk cId="385609204" sldId="103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Matthias Jax" userId="cd89ef17-9735-4177-9198-9f4f41e2c0d7" providerId="ADAL" clId="{274C7B77-BE17-4FA5-9AE8-E466ED08FD07}" dt="2024-02-01T12:08:54.615" v="298"/>
              <pc2:cmMkLst xmlns:pc2="http://schemas.microsoft.com/office/powerpoint/2019/9/main/command">
                <pc:docMk/>
                <pc:sldMk cId="385609204" sldId="1032"/>
                <pc2:cmMk id="{B9FB5084-33F4-4B3D-84C2-FA12B90304D6}"/>
              </pc2:cmMkLst>
            </pc226:cmChg>
          </p:ext>
        </pc:extLst>
      </pc:sldChg>
      <pc:sldChg chg="modSp mod delCm modCm">
        <pc:chgData name="Matthias Jax" userId="cd89ef17-9735-4177-9198-9f4f41e2c0d7" providerId="ADAL" clId="{274C7B77-BE17-4FA5-9AE8-E466ED08FD07}" dt="2024-02-01T12:18:52.243" v="428"/>
        <pc:sldMkLst>
          <pc:docMk/>
          <pc:sldMk cId="1773930070" sldId="1042"/>
        </pc:sldMkLst>
        <pc:spChg chg="mod">
          <ac:chgData name="Matthias Jax" userId="cd89ef17-9735-4177-9198-9f4f41e2c0d7" providerId="ADAL" clId="{274C7B77-BE17-4FA5-9AE8-E466ED08FD07}" dt="2024-02-01T10:17:45.469" v="212" actId="20577"/>
          <ac:spMkLst>
            <pc:docMk/>
            <pc:sldMk cId="1773930070" sldId="1042"/>
            <ac:spMk id="7" creationId="{DCBDE21A-7512-4770-9909-CABF6F8CE20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Matthias Jax" userId="cd89ef17-9735-4177-9198-9f4f41e2c0d7" providerId="ADAL" clId="{274C7B77-BE17-4FA5-9AE8-E466ED08FD07}" dt="2024-02-01T12:18:52.243" v="428"/>
              <pc2:cmMkLst xmlns:pc2="http://schemas.microsoft.com/office/powerpoint/2019/9/main/command">
                <pc:docMk/>
                <pc:sldMk cId="1773930070" sldId="1042"/>
                <pc2:cmMk id="{3AB99F71-858C-48BD-9876-1318301CE284}"/>
              </pc2:cmMkLst>
              <pc226:cmRplyChg chg="add">
                <pc226:chgData name="Matthias Jax" userId="cd89ef17-9735-4177-9198-9f4f41e2c0d7" providerId="ADAL" clId="{274C7B77-BE17-4FA5-9AE8-E466ED08FD07}" dt="2024-02-01T09:38:01.051" v="8"/>
                <pc2:cmRplyMkLst xmlns:pc2="http://schemas.microsoft.com/office/powerpoint/2019/9/main/command">
                  <pc:docMk/>
                  <pc:sldMk cId="1773930070" sldId="1042"/>
                  <pc2:cmMk id="{3AB99F71-858C-48BD-9876-1318301CE284}"/>
                  <pc2:cmRplyMk id="{561B2777-1A48-4AF6-87E3-61009DBB27D0}"/>
                </pc2:cmRplyMkLst>
              </pc226:cmRplyChg>
            </pc226:cmChg>
          </p:ext>
        </pc:extLst>
      </pc:sldChg>
      <pc:sldChg chg="modSp mod">
        <pc:chgData name="Matthias Jax" userId="cd89ef17-9735-4177-9198-9f4f41e2c0d7" providerId="ADAL" clId="{274C7B77-BE17-4FA5-9AE8-E466ED08FD07}" dt="2024-02-01T12:18:04.178" v="427" actId="1076"/>
        <pc:sldMkLst>
          <pc:docMk/>
          <pc:sldMk cId="3152113421" sldId="1050"/>
        </pc:sldMkLst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2" creationId="{1D5C1F7E-F4FD-4195-70DA-6536B0E2B7DB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3" creationId="{EB00BE5C-CE27-4444-B0F6-7160C6F958A0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4" creationId="{BBB618C4-D297-9B16-FA1E-C3C450BA5703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5" creationId="{52EA5573-D6C0-E7E5-CBE8-6C27009087B4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6" creationId="{F3F2507E-433C-06CF-158C-D3FF9192415B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7" creationId="{5588E9F4-41B8-734E-25AF-652A7DFA31DE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8" creationId="{75AE1FEF-AAFE-8F29-ED02-5CF3EAC19BC1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9" creationId="{8B2FB864-8D8D-D66B-7B2D-57D3CCF75EF1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10" creationId="{09E4D6C4-42D3-E0CD-6048-3CAFF76A555B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11" creationId="{E09DC918-B458-596D-2152-C236408484C4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12" creationId="{E74D7C6C-0A3E-4500-F7BE-49109343EEF7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13" creationId="{FF3D32EE-B2C3-2E2A-4F44-5626D09C00CB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14" creationId="{748E55D5-07E3-E9DE-4A20-6692ED06EBFC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15" creationId="{CA3459ED-977A-628B-0C3B-9E2CBD618F4F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16" creationId="{30B59A2E-2404-2160-EB6E-F21C4360D46E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17" creationId="{E207FB72-AE5F-1BF7-4EFE-656A5585F3E9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18" creationId="{B985E20E-B7E4-1FC3-D982-7DCAD12B18F3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19" creationId="{138E5EEF-D93A-9709-DD83-22E043006EC9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20" creationId="{5A8D143F-2C0B-610D-FCF7-24D6D5776902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21" creationId="{14D337CB-50C1-78F2-B993-2E45516A0A90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22" creationId="{EDCCE6AA-D559-716A-D1B1-F017D3DACC91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23" creationId="{BAC4C61E-A5F6-C017-F0B3-921C48C37E1F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24" creationId="{728BAE8A-170B-F73A-C3B3-67361DBDC4F7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25" creationId="{5035CE71-FAC6-95B0-7F84-C27965B7F069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26" creationId="{D4FFF83C-237A-7786-13B3-BF031C3C0A8F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27" creationId="{A93573D5-7B0B-36E3-4966-97863CB9FCBC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28" creationId="{EE648A3F-B515-88D4-195C-28902966E350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29" creationId="{F0F38B55-A612-F980-FEF7-A5470868ADA1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30" creationId="{1F1D930B-68A6-8CB7-41D7-A25CCC1245FC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31" creationId="{3B6DD6AE-77B1-7841-24F9-82AE30FBAC57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32" creationId="{C3BA3FD4-9FBC-27E0-7E8A-82AA1D77E095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33" creationId="{3D27F8DD-8627-181D-6C44-3610A85E9A49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34" creationId="{A774FB85-12A0-3BC2-3B41-594E5B03CDFA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35" creationId="{934170A0-D0F9-7E2E-D96D-D6065279A6E4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36" creationId="{3EF9F336-DAC2-6D64-939A-77C267AEF67A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37" creationId="{BB302622-3C90-A071-35CF-164317B1246D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38" creationId="{63700985-CD46-38D1-BFC7-29E0EBC8DD3E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39" creationId="{C6A4AB7D-E512-FD6F-2CAD-4EB6CD7709CD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40" creationId="{99955056-D86E-9168-880A-1AED8FBAE339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41" creationId="{AB4A1E77-4FC3-A042-7948-8C8A0A8C5293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42" creationId="{FBAE28E4-BB22-42B5-12DD-0DDA95E06C73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43" creationId="{82534828-C6B8-F03F-A295-0055AB6A7E10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44" creationId="{C2DC8A2F-88E0-401B-3221-2CDDDEFE4003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45" creationId="{F868DA25-CA7D-45B9-B219-5643B5BEDADC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46" creationId="{B6D555C4-5708-4251-52E3-DAB59D9DDC3D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47" creationId="{0BD5AEFE-D274-4A4C-1794-E8D36725259B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48" creationId="{CC1664C1-B13A-A721-76EB-8C1707F7DF65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49" creationId="{689B3890-C391-AE57-822F-7AA7AE672F45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50" creationId="{CF3C3B4E-86BC-8B99-33B2-079D7D77B994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51" creationId="{E5F25F22-5770-8E03-86A2-4F1F02F264E3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52" creationId="{E766D729-FFA8-D4DA-DAA0-ACDB52236B01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53" creationId="{E3285792-AE64-7FF5-DDDC-F4EC5EA3060C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54" creationId="{484C9946-CE39-FDC5-7E52-0E0EF6875267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55" creationId="{B0C059CC-06BF-50B1-4F9E-2AAFC83BCC7B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56" creationId="{4D4398C6-4DEC-71AE-D5BD-97B9809B3AF9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57" creationId="{C76CADBF-814C-6418-E58A-91F9C011887B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58" creationId="{EBB627EE-90DC-6A4D-BBEE-04A823174A8C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59" creationId="{B0F914B0-6C49-DF1C-FF2F-04993E48E9D0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60" creationId="{5883CFC0-BD83-C11C-8F4F-559E3F6E011D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61" creationId="{370E5ED4-149F-D5C7-3912-107FA9C1A337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62" creationId="{DC63EDA3-967C-5D5F-829C-0364647079D2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63" creationId="{27B8B95F-326E-687E-51D1-1A73953DF0F6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64" creationId="{06E48C71-C74B-EE4C-58B1-3C1C8FE108DA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65" creationId="{AA457E64-AB98-F4CB-7E22-0F61AE07D604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66" creationId="{0010C640-057E-C0F2-6AC3-543AFD736E51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67" creationId="{1BE4FDCB-59E6-1EE6-A2EF-06F81C144B0E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68" creationId="{13B56858-4C72-5380-3A3D-5A7C619EA60C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69" creationId="{ABE6475A-5BEF-4BE9-B67D-CC948A093E62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70" creationId="{BA3F9C31-12F3-8025-17F0-10D16E6836E3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71" creationId="{2E505E2D-6B55-745A-5196-A840EAB3E4C0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72" creationId="{AAD125AE-435E-44AC-DD3F-E233E177D8A2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73" creationId="{98E009E2-3F27-F142-A3FD-BAA66E735AEF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74" creationId="{96CD15EE-10BC-A53A-FAEF-6C8D8C6E36D0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75" creationId="{56F94CE9-603E-BCAE-F2A9-7393BC2E924F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76" creationId="{55D1E8EB-8165-75AF-BF97-900F49A82335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77" creationId="{32CCE6A2-50B0-2CD3-AD54-654B85D96326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78" creationId="{473D2070-6447-F3E2-119E-296FDAA20EAB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79" creationId="{29AB19DF-CF02-C163-1B65-5BBF6E62203A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80" creationId="{3B84CBBC-054C-9CC2-4B2A-F6CC5862A9DB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81" creationId="{2F5B5F3B-98DE-094E-71CD-3CD9A06FA28D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82" creationId="{9DC7A999-C087-7BBF-DE2D-9AAF86DF2375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83" creationId="{75866FDC-9F9C-C6C3-8D1C-715476080C1E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84" creationId="{DBA4517D-C21B-9A29-D9C0-1C530275149F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85" creationId="{B3E490B3-5EEF-A1F0-37A3-38C7CA028859}"/>
          </ac:picMkLst>
        </pc:picChg>
        <pc:picChg chg="mod">
          <ac:chgData name="Matthias Jax" userId="cd89ef17-9735-4177-9198-9f4f41e2c0d7" providerId="ADAL" clId="{274C7B77-BE17-4FA5-9AE8-E466ED08FD07}" dt="2024-02-01T12:18:04.178" v="427" actId="1076"/>
          <ac:picMkLst>
            <pc:docMk/>
            <pc:sldMk cId="3152113421" sldId="1050"/>
            <ac:picMk id="86" creationId="{6306FFA6-9CE6-C88E-D2AA-595B7FBC8916}"/>
          </ac:picMkLst>
        </pc:picChg>
      </pc:sldChg>
      <pc:sldChg chg="delCm modCm">
        <pc:chgData name="Matthias Jax" userId="cd89ef17-9735-4177-9198-9f4f41e2c0d7" providerId="ADAL" clId="{274C7B77-BE17-4FA5-9AE8-E466ED08FD07}" dt="2024-02-01T12:08:50.485" v="297"/>
        <pc:sldMkLst>
          <pc:docMk/>
          <pc:sldMk cId="3979471678" sldId="10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Matthias Jax" userId="cd89ef17-9735-4177-9198-9f4f41e2c0d7" providerId="ADAL" clId="{274C7B77-BE17-4FA5-9AE8-E466ED08FD07}" dt="2024-02-01T12:08:50.485" v="297"/>
              <pc2:cmMkLst xmlns:pc2="http://schemas.microsoft.com/office/powerpoint/2019/9/main/command">
                <pc:docMk/>
                <pc:sldMk cId="3979471678" sldId="1064"/>
                <pc2:cmMk id="{561B3372-B00F-4311-96E8-7AD57C5AB711}"/>
              </pc2:cmMkLst>
              <pc226:cmRplyChg chg="add">
                <pc226:chgData name="Matthias Jax" userId="cd89ef17-9735-4177-9198-9f4f41e2c0d7" providerId="ADAL" clId="{274C7B77-BE17-4FA5-9AE8-E466ED08FD07}" dt="2024-02-01T09:48:44.181" v="45"/>
                <pc2:cmRplyMkLst xmlns:pc2="http://schemas.microsoft.com/office/powerpoint/2019/9/main/command">
                  <pc:docMk/>
                  <pc:sldMk cId="3979471678" sldId="1064"/>
                  <pc2:cmMk id="{561B3372-B00F-4311-96E8-7AD57C5AB711}"/>
                  <pc2:cmRplyMk id="{1BE01FD6-E036-4C4A-A103-ECB224C2A84F}"/>
                </pc2:cmRplyMkLst>
              </pc226:cmRplyChg>
            </pc226:cmChg>
          </p:ext>
        </pc:extLst>
      </pc:sldChg>
      <pc:sldChg chg="addSp modSp mod delCm">
        <pc:chgData name="Matthias Jax" userId="cd89ef17-9735-4177-9198-9f4f41e2c0d7" providerId="ADAL" clId="{274C7B77-BE17-4FA5-9AE8-E466ED08FD07}" dt="2024-02-01T12:16:24.627" v="406" actId="20577"/>
        <pc:sldMkLst>
          <pc:docMk/>
          <pc:sldMk cId="2167055063" sldId="1068"/>
        </pc:sldMkLst>
        <pc:spChg chg="add mod">
          <ac:chgData name="Matthias Jax" userId="cd89ef17-9735-4177-9198-9f4f41e2c0d7" providerId="ADAL" clId="{274C7B77-BE17-4FA5-9AE8-E466ED08FD07}" dt="2024-02-01T12:16:24.627" v="406" actId="20577"/>
          <ac:spMkLst>
            <pc:docMk/>
            <pc:sldMk cId="2167055063" sldId="1068"/>
            <ac:spMk id="3" creationId="{794A0666-2334-55A1-953C-D997C89B71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tthias Jax" userId="cd89ef17-9735-4177-9198-9f4f41e2c0d7" providerId="ADAL" clId="{274C7B77-BE17-4FA5-9AE8-E466ED08FD07}" dt="2024-02-01T12:16:05.513" v="402"/>
              <pc2:cmMkLst xmlns:pc2="http://schemas.microsoft.com/office/powerpoint/2019/9/main/command">
                <pc:docMk/>
                <pc:sldMk cId="2167055063" sldId="1068"/>
                <pc2:cmMk id="{04FFA385-C5F8-481E-9A56-2B00D9E7775C}"/>
              </pc2:cmMkLst>
            </pc226:cmChg>
          </p:ext>
        </pc:extLst>
      </pc:sldChg>
      <pc:sldChg chg="modSp mod">
        <pc:chgData name="Matthias Jax" userId="cd89ef17-9735-4177-9198-9f4f41e2c0d7" providerId="ADAL" clId="{274C7B77-BE17-4FA5-9AE8-E466ED08FD07}" dt="2024-02-01T10:24:13.758" v="229" actId="13926"/>
        <pc:sldMkLst>
          <pc:docMk/>
          <pc:sldMk cId="929568846" sldId="1077"/>
        </pc:sldMkLst>
        <pc:spChg chg="mod">
          <ac:chgData name="Matthias Jax" userId="cd89ef17-9735-4177-9198-9f4f41e2c0d7" providerId="ADAL" clId="{274C7B77-BE17-4FA5-9AE8-E466ED08FD07}" dt="2024-02-01T10:24:13.758" v="229" actId="13926"/>
          <ac:spMkLst>
            <pc:docMk/>
            <pc:sldMk cId="929568846" sldId="1077"/>
            <ac:spMk id="4" creationId="{6D5CD7C7-CF82-E40F-5BE9-34680761DEAE}"/>
          </ac:spMkLst>
        </pc:spChg>
      </pc:sldChg>
      <pc:sldChg chg="modSp mod">
        <pc:chgData name="Matthias Jax" userId="cd89ef17-9735-4177-9198-9f4f41e2c0d7" providerId="ADAL" clId="{274C7B77-BE17-4FA5-9AE8-E466ED08FD07}" dt="2024-02-01T10:25:27.005" v="232" actId="13926"/>
        <pc:sldMkLst>
          <pc:docMk/>
          <pc:sldMk cId="2195369691" sldId="1078"/>
        </pc:sldMkLst>
        <pc:spChg chg="mod">
          <ac:chgData name="Matthias Jax" userId="cd89ef17-9735-4177-9198-9f4f41e2c0d7" providerId="ADAL" clId="{274C7B77-BE17-4FA5-9AE8-E466ED08FD07}" dt="2024-02-01T10:25:27.005" v="232" actId="13926"/>
          <ac:spMkLst>
            <pc:docMk/>
            <pc:sldMk cId="2195369691" sldId="1078"/>
            <ac:spMk id="4" creationId="{6D5CD7C7-CF82-E40F-5BE9-34680761DEAE}"/>
          </ac:spMkLst>
        </pc:spChg>
      </pc:sldChg>
      <pc:sldChg chg="modSp mod delCm modCm modNotesTx">
        <pc:chgData name="Matthias Jax" userId="cd89ef17-9735-4177-9198-9f4f41e2c0d7" providerId="ADAL" clId="{274C7B77-BE17-4FA5-9AE8-E466ED08FD07}" dt="2024-02-01T12:08:35.025" v="296" actId="13926"/>
        <pc:sldMkLst>
          <pc:docMk/>
          <pc:sldMk cId="1630361206" sldId="1080"/>
        </pc:sldMkLst>
        <pc:spChg chg="mod">
          <ac:chgData name="Matthias Jax" userId="cd89ef17-9735-4177-9198-9f4f41e2c0d7" providerId="ADAL" clId="{274C7B77-BE17-4FA5-9AE8-E466ED08FD07}" dt="2024-02-01T12:08:35.025" v="296" actId="13926"/>
          <ac:spMkLst>
            <pc:docMk/>
            <pc:sldMk cId="1630361206" sldId="1080"/>
            <ac:spMk id="4" creationId="{6D5CD7C7-CF82-E40F-5BE9-34680761DEAE}"/>
          </ac:spMkLst>
        </pc:spChg>
        <pc:spChg chg="mod">
          <ac:chgData name="Matthias Jax" userId="cd89ef17-9735-4177-9198-9f4f41e2c0d7" providerId="ADAL" clId="{274C7B77-BE17-4FA5-9AE8-E466ED08FD07}" dt="2024-02-01T10:33:47.050" v="256" actId="115"/>
          <ac:spMkLst>
            <pc:docMk/>
            <pc:sldMk cId="1630361206" sldId="1080"/>
            <ac:spMk id="6" creationId="{5F887613-763A-9168-4EC8-A229997ADCF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tthias Jax" userId="cd89ef17-9735-4177-9198-9f4f41e2c0d7" providerId="ADAL" clId="{274C7B77-BE17-4FA5-9AE8-E466ED08FD07}" dt="2024-02-01T12:08:30.099" v="295"/>
              <pc2:cmMkLst xmlns:pc2="http://schemas.microsoft.com/office/powerpoint/2019/9/main/command">
                <pc:docMk/>
                <pc:sldMk cId="1630361206" sldId="1080"/>
                <pc2:cmMk id="{0760A7F7-7E0C-47E1-BD47-8FB4D921DAD4}"/>
              </pc2:cmMkLst>
              <pc226:cmRplyChg chg="add">
                <pc226:chgData name="Matthias Jax" userId="cd89ef17-9735-4177-9198-9f4f41e2c0d7" providerId="ADAL" clId="{274C7B77-BE17-4FA5-9AE8-E466ED08FD07}" dt="2024-02-01T09:47:37.952" v="33"/>
                <pc2:cmRplyMkLst xmlns:pc2="http://schemas.microsoft.com/office/powerpoint/2019/9/main/command">
                  <pc:docMk/>
                  <pc:sldMk cId="1630361206" sldId="1080"/>
                  <pc2:cmMk id="{0760A7F7-7E0C-47E1-BD47-8FB4D921DAD4}"/>
                  <pc2:cmRplyMk id="{1C613395-2485-4585-AA26-0FDC8423F442}"/>
                </pc2:cmRplyMkLst>
              </pc226:cmRplyChg>
            </pc226:cmChg>
          </p:ext>
        </pc:extLst>
      </pc:sldChg>
      <pc:sldChg chg="addSp delSp modSp mod delCm modCm">
        <pc:chgData name="Matthias Jax" userId="cd89ef17-9735-4177-9198-9f4f41e2c0d7" providerId="ADAL" clId="{274C7B77-BE17-4FA5-9AE8-E466ED08FD07}" dt="2024-02-01T12:07:29.158" v="288"/>
        <pc:sldMkLst>
          <pc:docMk/>
          <pc:sldMk cId="1662457359" sldId="1082"/>
        </pc:sldMkLst>
        <pc:spChg chg="add mod">
          <ac:chgData name="Matthias Jax" userId="cd89ef17-9735-4177-9198-9f4f41e2c0d7" providerId="ADAL" clId="{274C7B77-BE17-4FA5-9AE8-E466ED08FD07}" dt="2024-02-01T10:22:56.609" v="228" actId="207"/>
          <ac:spMkLst>
            <pc:docMk/>
            <pc:sldMk cId="1662457359" sldId="1082"/>
            <ac:spMk id="3" creationId="{8C9D4DB7-6618-EC55-8463-D72A03E6A04A}"/>
          </ac:spMkLst>
        </pc:spChg>
        <pc:spChg chg="del">
          <ac:chgData name="Matthias Jax" userId="cd89ef17-9735-4177-9198-9f4f41e2c0d7" providerId="ADAL" clId="{274C7B77-BE17-4FA5-9AE8-E466ED08FD07}" dt="2024-02-01T10:18:46.579" v="214" actId="478"/>
          <ac:spMkLst>
            <pc:docMk/>
            <pc:sldMk cId="1662457359" sldId="1082"/>
            <ac:spMk id="12" creationId="{D7F9F102-9B78-A1B9-909B-8FE806ED2B4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Matthias Jax" userId="cd89ef17-9735-4177-9198-9f4f41e2c0d7" providerId="ADAL" clId="{274C7B77-BE17-4FA5-9AE8-E466ED08FD07}" dt="2024-02-01T12:07:29.158" v="288"/>
              <pc2:cmMkLst xmlns:pc2="http://schemas.microsoft.com/office/powerpoint/2019/9/main/command">
                <pc:docMk/>
                <pc:sldMk cId="1662457359" sldId="1082"/>
                <pc2:cmMk id="{903547F1-49E7-4B47-A043-F2F81E97F20C}"/>
              </pc2:cmMkLst>
              <pc226:cmRplyChg chg="add">
                <pc226:chgData name="Matthias Jax" userId="cd89ef17-9735-4177-9198-9f4f41e2c0d7" providerId="ADAL" clId="{274C7B77-BE17-4FA5-9AE8-E466ED08FD07}" dt="2024-02-01T09:38:25.446" v="9"/>
                <pc2:cmRplyMkLst xmlns:pc2="http://schemas.microsoft.com/office/powerpoint/2019/9/main/command">
                  <pc:docMk/>
                  <pc:sldMk cId="1662457359" sldId="1082"/>
                  <pc2:cmMk id="{903547F1-49E7-4B47-A043-F2F81E97F20C}"/>
                  <pc2:cmRplyMk id="{4008695D-BAA7-4BBD-B80A-9C22BB6F7A31}"/>
                </pc2:cmRplyMkLst>
              </pc226:cmRplyChg>
            </pc226:cmChg>
          </p:ext>
        </pc:extLst>
      </pc:sldChg>
      <pc:sldChg chg="addSp modSp mod delCm modCm">
        <pc:chgData name="Matthias Jax" userId="cd89ef17-9735-4177-9198-9f4f41e2c0d7" providerId="ADAL" clId="{274C7B77-BE17-4FA5-9AE8-E466ED08FD07}" dt="2024-02-01T12:07:42.645" v="292"/>
        <pc:sldMkLst>
          <pc:docMk/>
          <pc:sldMk cId="611844778" sldId="1083"/>
        </pc:sldMkLst>
        <pc:spChg chg="mod">
          <ac:chgData name="Matthias Jax" userId="cd89ef17-9735-4177-9198-9f4f41e2c0d7" providerId="ADAL" clId="{274C7B77-BE17-4FA5-9AE8-E466ED08FD07}" dt="2024-01-31T17:03:49.375" v="0" actId="14100"/>
          <ac:spMkLst>
            <pc:docMk/>
            <pc:sldMk cId="611844778" sldId="1083"/>
            <ac:spMk id="3" creationId="{30516567-A3B4-C14E-606E-F5409AC99699}"/>
          </ac:spMkLst>
        </pc:spChg>
        <pc:spChg chg="add mod">
          <ac:chgData name="Matthias Jax" userId="cd89ef17-9735-4177-9198-9f4f41e2c0d7" providerId="ADAL" clId="{274C7B77-BE17-4FA5-9AE8-E466ED08FD07}" dt="2024-02-01T10:28:55.666" v="233" actId="207"/>
          <ac:spMkLst>
            <pc:docMk/>
            <pc:sldMk cId="611844778" sldId="1083"/>
            <ac:spMk id="9" creationId="{05292897-9327-AE5F-44C4-BA23D1B9AF5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tthias Jax" userId="cd89ef17-9735-4177-9198-9f4f41e2c0d7" providerId="ADAL" clId="{274C7B77-BE17-4FA5-9AE8-E466ED08FD07}" dt="2024-02-01T12:07:42.645" v="292"/>
              <pc2:cmMkLst xmlns:pc2="http://schemas.microsoft.com/office/powerpoint/2019/9/main/command">
                <pc:docMk/>
                <pc:sldMk cId="611844778" sldId="1083"/>
                <pc2:cmMk id="{26599EA8-3918-47BD-B0BE-DFF22C43FEEB}"/>
              </pc2:cmMkLst>
            </pc226:cmChg>
            <pc226:cmChg xmlns:pc226="http://schemas.microsoft.com/office/powerpoint/2022/06/main/command" chg="del mod">
              <pc226:chgData name="Matthias Jax" userId="cd89ef17-9735-4177-9198-9f4f41e2c0d7" providerId="ADAL" clId="{274C7B77-BE17-4FA5-9AE8-E466ED08FD07}" dt="2024-02-01T12:07:42.055" v="291"/>
              <pc2:cmMkLst xmlns:pc2="http://schemas.microsoft.com/office/powerpoint/2019/9/main/command">
                <pc:docMk/>
                <pc:sldMk cId="611844778" sldId="1083"/>
                <pc2:cmMk id="{FAD8FAC0-FE07-4278-982A-88F05625AEB6}"/>
              </pc2:cmMkLst>
            </pc226:cmChg>
          </p:ext>
        </pc:extLst>
      </pc:sldChg>
      <pc:sldChg chg="addSp modSp mod">
        <pc:chgData name="Matthias Jax" userId="cd89ef17-9735-4177-9198-9f4f41e2c0d7" providerId="ADAL" clId="{274C7B77-BE17-4FA5-9AE8-E466ED08FD07}" dt="2024-02-01T10:29:50.822" v="234" actId="207"/>
        <pc:sldMkLst>
          <pc:docMk/>
          <pc:sldMk cId="3929520835" sldId="1084"/>
        </pc:sldMkLst>
        <pc:spChg chg="add mod">
          <ac:chgData name="Matthias Jax" userId="cd89ef17-9735-4177-9198-9f4f41e2c0d7" providerId="ADAL" clId="{274C7B77-BE17-4FA5-9AE8-E466ED08FD07}" dt="2024-02-01T10:29:50.822" v="234" actId="207"/>
          <ac:spMkLst>
            <pc:docMk/>
            <pc:sldMk cId="3929520835" sldId="1084"/>
            <ac:spMk id="3" creationId="{D4899895-ADC5-528F-00A7-729B475A62F8}"/>
          </ac:spMkLst>
        </pc:spChg>
      </pc:sldChg>
      <pc:sldChg chg="addSp modSp mod delCm modCm">
        <pc:chgData name="Matthias Jax" userId="cd89ef17-9735-4177-9198-9f4f41e2c0d7" providerId="ADAL" clId="{274C7B77-BE17-4FA5-9AE8-E466ED08FD07}" dt="2024-02-01T12:07:49.944" v="293"/>
        <pc:sldMkLst>
          <pc:docMk/>
          <pc:sldMk cId="4064363591" sldId="1085"/>
        </pc:sldMkLst>
        <pc:spChg chg="add mod">
          <ac:chgData name="Matthias Jax" userId="cd89ef17-9735-4177-9198-9f4f41e2c0d7" providerId="ADAL" clId="{274C7B77-BE17-4FA5-9AE8-E466ED08FD07}" dt="2024-02-01T10:31:00.329" v="235" actId="207"/>
          <ac:spMkLst>
            <pc:docMk/>
            <pc:sldMk cId="4064363591" sldId="1085"/>
            <ac:spMk id="9" creationId="{75A63E98-6E0F-F8A6-52D9-C25F09C8B791}"/>
          </ac:spMkLst>
        </pc:spChg>
        <pc:spChg chg="mod">
          <ac:chgData name="Matthias Jax" userId="cd89ef17-9735-4177-9198-9f4f41e2c0d7" providerId="ADAL" clId="{274C7B77-BE17-4FA5-9AE8-E466ED08FD07}" dt="2024-02-01T09:47:03.250" v="28" actId="1076"/>
          <ac:spMkLst>
            <pc:docMk/>
            <pc:sldMk cId="4064363591" sldId="1085"/>
            <ac:spMk id="12" creationId="{831EACF6-94D6-DA1F-3E4E-6B632ED3233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tthias Jax" userId="cd89ef17-9735-4177-9198-9f4f41e2c0d7" providerId="ADAL" clId="{274C7B77-BE17-4FA5-9AE8-E466ED08FD07}" dt="2024-02-01T12:07:49.944" v="293"/>
              <pc2:cmMkLst xmlns:pc2="http://schemas.microsoft.com/office/powerpoint/2019/9/main/command">
                <pc:docMk/>
                <pc:sldMk cId="4064363591" sldId="1085"/>
                <pc2:cmMk id="{E95FC914-ADD6-462C-9166-A048EBEBD951}"/>
              </pc2:cmMkLst>
              <pc226:cmRplyChg chg="add">
                <pc226:chgData name="Matthias Jax" userId="cd89ef17-9735-4177-9198-9f4f41e2c0d7" providerId="ADAL" clId="{274C7B77-BE17-4FA5-9AE8-E466ED08FD07}" dt="2024-02-01T09:47:23.087" v="32"/>
                <pc2:cmRplyMkLst xmlns:pc2="http://schemas.microsoft.com/office/powerpoint/2019/9/main/command">
                  <pc:docMk/>
                  <pc:sldMk cId="4064363591" sldId="1085"/>
                  <pc2:cmMk id="{E95FC914-ADD6-462C-9166-A048EBEBD951}"/>
                  <pc2:cmRplyMk id="{A3A6119B-BB0B-4B78-A0AA-9AF8D7FA0513}"/>
                </pc2:cmRplyMkLst>
              </pc226:cmRplyChg>
            </pc226:cmChg>
          </p:ext>
        </pc:extLst>
      </pc:sldChg>
      <pc:sldChg chg="delCm modCm">
        <pc:chgData name="Matthias Jax" userId="cd89ef17-9735-4177-9198-9f4f41e2c0d7" providerId="ADAL" clId="{274C7B77-BE17-4FA5-9AE8-E466ED08FD07}" dt="2024-02-01T12:13:46.595" v="387"/>
        <pc:sldMkLst>
          <pc:docMk/>
          <pc:sldMk cId="1239597861" sldId="10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Matthias Jax" userId="cd89ef17-9735-4177-9198-9f4f41e2c0d7" providerId="ADAL" clId="{274C7B77-BE17-4FA5-9AE8-E466ED08FD07}" dt="2024-02-01T12:13:46.595" v="387"/>
              <pc2:cmMkLst xmlns:pc2="http://schemas.microsoft.com/office/powerpoint/2019/9/main/command">
                <pc:docMk/>
                <pc:sldMk cId="1239597861" sldId="1087"/>
                <pc2:cmMk id="{E0C484EB-A3EF-4E4D-AB81-C4920F253DCD}"/>
              </pc2:cmMkLst>
            </pc226:cmChg>
          </p:ext>
        </pc:extLst>
      </pc:sldChg>
      <pc:sldChg chg="addSp modSp mod modCm">
        <pc:chgData name="Matthias Jax" userId="cd89ef17-9735-4177-9198-9f4f41e2c0d7" providerId="ADAL" clId="{274C7B77-BE17-4FA5-9AE8-E466ED08FD07}" dt="2024-02-01T10:46:56.736" v="266" actId="14100"/>
        <pc:sldMkLst>
          <pc:docMk/>
          <pc:sldMk cId="955277625" sldId="1088"/>
        </pc:sldMkLst>
        <pc:spChg chg="add mod">
          <ac:chgData name="Matthias Jax" userId="cd89ef17-9735-4177-9198-9f4f41e2c0d7" providerId="ADAL" clId="{274C7B77-BE17-4FA5-9AE8-E466ED08FD07}" dt="2024-02-01T10:46:56.736" v="266" actId="14100"/>
          <ac:spMkLst>
            <pc:docMk/>
            <pc:sldMk cId="955277625" sldId="1088"/>
            <ac:spMk id="9" creationId="{85AC781D-6185-23B3-7178-99C14BCD458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Matthias Jax" userId="cd89ef17-9735-4177-9198-9f4f41e2c0d7" providerId="ADAL" clId="{274C7B77-BE17-4FA5-9AE8-E466ED08FD07}" dt="2024-02-01T10:46:49.135" v="265"/>
              <pc2:cmMkLst xmlns:pc2="http://schemas.microsoft.com/office/powerpoint/2019/9/main/command">
                <pc:docMk/>
                <pc:sldMk cId="955277625" sldId="1088"/>
                <pc2:cmMk id="{E5FA5CD6-79B5-43ED-B1A6-837805111A80}"/>
              </pc2:cmMkLst>
            </pc226:cmChg>
          </p:ext>
        </pc:extLst>
      </pc:sldChg>
      <pc:sldChg chg="addSp modSp mod">
        <pc:chgData name="Matthias Jax" userId="cd89ef17-9735-4177-9198-9f4f41e2c0d7" providerId="ADAL" clId="{274C7B77-BE17-4FA5-9AE8-E466ED08FD07}" dt="2024-02-01T10:34:32.511" v="258" actId="207"/>
        <pc:sldMkLst>
          <pc:docMk/>
          <pc:sldMk cId="3525629664" sldId="1090"/>
        </pc:sldMkLst>
        <pc:spChg chg="add mod">
          <ac:chgData name="Matthias Jax" userId="cd89ef17-9735-4177-9198-9f4f41e2c0d7" providerId="ADAL" clId="{274C7B77-BE17-4FA5-9AE8-E466ED08FD07}" dt="2024-02-01T10:34:32.511" v="258" actId="207"/>
          <ac:spMkLst>
            <pc:docMk/>
            <pc:sldMk cId="3525629664" sldId="1090"/>
            <ac:spMk id="9" creationId="{7A6D06D7-26B9-816F-ECFA-6C4B51C60D6E}"/>
          </ac:spMkLst>
        </pc:spChg>
        <pc:spChg chg="add mod">
          <ac:chgData name="Matthias Jax" userId="cd89ef17-9735-4177-9198-9f4f41e2c0d7" providerId="ADAL" clId="{274C7B77-BE17-4FA5-9AE8-E466ED08FD07}" dt="2024-02-01T10:34:32.511" v="258" actId="207"/>
          <ac:spMkLst>
            <pc:docMk/>
            <pc:sldMk cId="3525629664" sldId="1090"/>
            <ac:spMk id="10" creationId="{EC6F3E36-A3C4-1D75-F583-4F94AC5960F2}"/>
          </ac:spMkLst>
        </pc:spChg>
      </pc:sldChg>
      <pc:sldChg chg="delSp modSp mod">
        <pc:chgData name="Matthias Jax" userId="cd89ef17-9735-4177-9198-9f4f41e2c0d7" providerId="ADAL" clId="{274C7B77-BE17-4FA5-9AE8-E466ED08FD07}" dt="2024-02-01T10:55:36.131" v="285" actId="1076"/>
        <pc:sldMkLst>
          <pc:docMk/>
          <pc:sldMk cId="1015576028" sldId="1093"/>
        </pc:sldMkLst>
        <pc:picChg chg="mod">
          <ac:chgData name="Matthias Jax" userId="cd89ef17-9735-4177-9198-9f4f41e2c0d7" providerId="ADAL" clId="{274C7B77-BE17-4FA5-9AE8-E466ED08FD07}" dt="2024-02-01T10:55:36.131" v="285" actId="1076"/>
          <ac:picMkLst>
            <pc:docMk/>
            <pc:sldMk cId="1015576028" sldId="1093"/>
            <ac:picMk id="4" creationId="{44662DC2-5894-32A9-7819-464E8382C8E1}"/>
          </ac:picMkLst>
        </pc:picChg>
        <pc:picChg chg="del">
          <ac:chgData name="Matthias Jax" userId="cd89ef17-9735-4177-9198-9f4f41e2c0d7" providerId="ADAL" clId="{274C7B77-BE17-4FA5-9AE8-E466ED08FD07}" dt="2024-02-01T10:55:31.816" v="284" actId="478"/>
          <ac:picMkLst>
            <pc:docMk/>
            <pc:sldMk cId="1015576028" sldId="1093"/>
            <ac:picMk id="17" creationId="{027345D0-1C1B-6847-B2DF-CEB3BD3C0F76}"/>
          </ac:picMkLst>
        </pc:picChg>
      </pc:sldChg>
      <pc:sldChg chg="addSp modSp mod delCm">
        <pc:chgData name="Matthias Jax" userId="cd89ef17-9735-4177-9198-9f4f41e2c0d7" providerId="ADAL" clId="{274C7B77-BE17-4FA5-9AE8-E466ED08FD07}" dt="2024-02-01T12:14:43.077" v="397" actId="1076"/>
        <pc:sldMkLst>
          <pc:docMk/>
          <pc:sldMk cId="2992172871" sldId="1094"/>
        </pc:sldMkLst>
        <pc:spChg chg="mod">
          <ac:chgData name="Matthias Jax" userId="cd89ef17-9735-4177-9198-9f4f41e2c0d7" providerId="ADAL" clId="{274C7B77-BE17-4FA5-9AE8-E466ED08FD07}" dt="2024-02-01T12:14:16.128" v="391" actId="207"/>
          <ac:spMkLst>
            <pc:docMk/>
            <pc:sldMk cId="2992172871" sldId="1094"/>
            <ac:spMk id="13" creationId="{B291BB18-9DC0-8392-8D95-689196414B6A}"/>
          </ac:spMkLst>
        </pc:spChg>
        <pc:spChg chg="mod">
          <ac:chgData name="Matthias Jax" userId="cd89ef17-9735-4177-9198-9f4f41e2c0d7" providerId="ADAL" clId="{274C7B77-BE17-4FA5-9AE8-E466ED08FD07}" dt="2024-02-01T12:14:21.516" v="392" actId="108"/>
          <ac:spMkLst>
            <pc:docMk/>
            <pc:sldMk cId="2992172871" sldId="1094"/>
            <ac:spMk id="15" creationId="{5676F1E7-84AB-3F4F-DEF9-3FF52BFCC0AA}"/>
          </ac:spMkLst>
        </pc:spChg>
        <pc:spChg chg="mod">
          <ac:chgData name="Matthias Jax" userId="cd89ef17-9735-4177-9198-9f4f41e2c0d7" providerId="ADAL" clId="{274C7B77-BE17-4FA5-9AE8-E466ED08FD07}" dt="2024-02-01T12:14:23.593" v="393" actId="108"/>
          <ac:spMkLst>
            <pc:docMk/>
            <pc:sldMk cId="2992172871" sldId="1094"/>
            <ac:spMk id="19" creationId="{49686C9B-4E15-AD95-1582-DADF198BC726}"/>
          </ac:spMkLst>
        </pc:spChg>
        <pc:spChg chg="mod">
          <ac:chgData name="Matthias Jax" userId="cd89ef17-9735-4177-9198-9f4f41e2c0d7" providerId="ADAL" clId="{274C7B77-BE17-4FA5-9AE8-E466ED08FD07}" dt="2024-02-01T12:14:26.069" v="394" actId="108"/>
          <ac:spMkLst>
            <pc:docMk/>
            <pc:sldMk cId="2992172871" sldId="1094"/>
            <ac:spMk id="23" creationId="{7BEC16C6-9EDC-A1C5-9612-DC03556558AE}"/>
          </ac:spMkLst>
        </pc:spChg>
        <pc:spChg chg="mod">
          <ac:chgData name="Matthias Jax" userId="cd89ef17-9735-4177-9198-9f4f41e2c0d7" providerId="ADAL" clId="{274C7B77-BE17-4FA5-9AE8-E466ED08FD07}" dt="2024-02-01T12:14:43.077" v="397" actId="1076"/>
          <ac:spMkLst>
            <pc:docMk/>
            <pc:sldMk cId="2992172871" sldId="1094"/>
            <ac:spMk id="27" creationId="{130EC58E-23A6-3906-95D6-229A6742450F}"/>
          </ac:spMkLst>
        </pc:spChg>
        <pc:picChg chg="add mod">
          <ac:chgData name="Matthias Jax" userId="cd89ef17-9735-4177-9198-9f4f41e2c0d7" providerId="ADAL" clId="{274C7B77-BE17-4FA5-9AE8-E466ED08FD07}" dt="2024-02-01T12:14:34.533" v="396" actId="1076"/>
          <ac:picMkLst>
            <pc:docMk/>
            <pc:sldMk cId="2992172871" sldId="1094"/>
            <ac:picMk id="2" creationId="{1B417338-F02B-A3F8-3A57-4E77C418F6C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tthias Jax" userId="cd89ef17-9735-4177-9198-9f4f41e2c0d7" providerId="ADAL" clId="{274C7B77-BE17-4FA5-9AE8-E466ED08FD07}" dt="2024-02-01T12:14:00.351" v="388"/>
              <pc2:cmMkLst xmlns:pc2="http://schemas.microsoft.com/office/powerpoint/2019/9/main/command">
                <pc:docMk/>
                <pc:sldMk cId="2992172871" sldId="1094"/>
                <pc2:cmMk id="{7B41182D-1567-4EA2-84FF-26D439983B5B}"/>
              </pc2:cmMkLst>
            </pc226:cmChg>
            <pc226:cmChg xmlns:pc226="http://schemas.microsoft.com/office/powerpoint/2022/06/main/command" chg="del">
              <pc226:chgData name="Matthias Jax" userId="cd89ef17-9735-4177-9198-9f4f41e2c0d7" providerId="ADAL" clId="{274C7B77-BE17-4FA5-9AE8-E466ED08FD07}" dt="2024-02-01T12:14:01.393" v="389"/>
              <pc2:cmMkLst xmlns:pc2="http://schemas.microsoft.com/office/powerpoint/2019/9/main/command">
                <pc:docMk/>
                <pc:sldMk cId="2992172871" sldId="1094"/>
                <pc2:cmMk id="{0FD87EBA-1C43-463E-BE91-AEBCA292504D}"/>
              </pc2:cmMkLst>
            </pc226:cmChg>
          </p:ext>
        </pc:extLst>
      </pc:sldChg>
      <pc:sldChg chg="delSp del mod">
        <pc:chgData name="Matthias Jax" userId="cd89ef17-9735-4177-9198-9f4f41e2c0d7" providerId="ADAL" clId="{274C7B77-BE17-4FA5-9AE8-E466ED08FD07}" dt="2024-02-01T10:55:44.791" v="287" actId="47"/>
        <pc:sldMkLst>
          <pc:docMk/>
          <pc:sldMk cId="1732533853" sldId="1096"/>
        </pc:sldMkLst>
        <pc:picChg chg="del">
          <ac:chgData name="Matthias Jax" userId="cd89ef17-9735-4177-9198-9f4f41e2c0d7" providerId="ADAL" clId="{274C7B77-BE17-4FA5-9AE8-E466ED08FD07}" dt="2024-02-01T10:55:27.946" v="283" actId="478"/>
          <ac:picMkLst>
            <pc:docMk/>
            <pc:sldMk cId="1732533853" sldId="1096"/>
            <ac:picMk id="17" creationId="{027345D0-1C1B-6847-B2DF-CEB3BD3C0F76}"/>
          </ac:picMkLst>
        </pc:picChg>
      </pc:sldChg>
      <pc:sldChg chg="addSp delSp modSp add del mod">
        <pc:chgData name="Matthias Jax" userId="cd89ef17-9735-4177-9198-9f4f41e2c0d7" providerId="ADAL" clId="{274C7B77-BE17-4FA5-9AE8-E466ED08FD07}" dt="2024-02-01T09:46:23.492" v="27" actId="47"/>
        <pc:sldMkLst>
          <pc:docMk/>
          <pc:sldMk cId="876523723" sldId="1097"/>
        </pc:sldMkLst>
        <pc:spChg chg="del">
          <ac:chgData name="Matthias Jax" userId="cd89ef17-9735-4177-9198-9f4f41e2c0d7" providerId="ADAL" clId="{274C7B77-BE17-4FA5-9AE8-E466ED08FD07}" dt="2024-02-01T09:36:36.737" v="3" actId="478"/>
          <ac:spMkLst>
            <pc:docMk/>
            <pc:sldMk cId="876523723" sldId="1097"/>
            <ac:spMk id="13" creationId="{4A5907C9-C422-D845-B8FE-EBED7F3076CE}"/>
          </ac:spMkLst>
        </pc:spChg>
        <pc:picChg chg="add mod ord">
          <ac:chgData name="Matthias Jax" userId="cd89ef17-9735-4177-9198-9f4f41e2c0d7" providerId="ADAL" clId="{274C7B77-BE17-4FA5-9AE8-E466ED08FD07}" dt="2024-02-01T09:36:44.179" v="6" actId="27614"/>
          <ac:picMkLst>
            <pc:docMk/>
            <pc:sldMk cId="876523723" sldId="1097"/>
            <ac:picMk id="8" creationId="{3EFD571D-943A-CB88-E639-C9F6BEAC4AD7}"/>
          </ac:picMkLst>
        </pc:picChg>
        <pc:picChg chg="del">
          <ac:chgData name="Matthias Jax" userId="cd89ef17-9735-4177-9198-9f4f41e2c0d7" providerId="ADAL" clId="{274C7B77-BE17-4FA5-9AE8-E466ED08FD07}" dt="2024-02-01T09:36:33.430" v="2" actId="478"/>
          <ac:picMkLst>
            <pc:docMk/>
            <pc:sldMk cId="876523723" sldId="1097"/>
            <ac:picMk id="9" creationId="{321976A3-C5BC-F4AC-5EAC-10508F47929D}"/>
          </ac:picMkLst>
        </pc:picChg>
      </pc:sldChg>
      <pc:sldChg chg="add">
        <pc:chgData name="Matthias Jax" userId="cd89ef17-9735-4177-9198-9f4f41e2c0d7" providerId="ADAL" clId="{274C7B77-BE17-4FA5-9AE8-E466ED08FD07}" dt="2024-02-01T10:55:42.780" v="286"/>
        <pc:sldMkLst>
          <pc:docMk/>
          <pc:sldMk cId="1109346499" sldId="1097"/>
        </pc:sldMkLst>
      </pc:sldChg>
      <pc:sldChg chg="addSp delSp modSp new mod">
        <pc:chgData name="Matthias Jax" userId="cd89ef17-9735-4177-9198-9f4f41e2c0d7" providerId="ADAL" clId="{274C7B77-BE17-4FA5-9AE8-E466ED08FD07}" dt="2024-02-01T12:13:13.210" v="386" actId="403"/>
        <pc:sldMkLst>
          <pc:docMk/>
          <pc:sldMk cId="3576977978" sldId="1098"/>
        </pc:sldMkLst>
        <pc:spChg chg="del">
          <ac:chgData name="Matthias Jax" userId="cd89ef17-9735-4177-9198-9f4f41e2c0d7" providerId="ADAL" clId="{274C7B77-BE17-4FA5-9AE8-E466ED08FD07}" dt="2024-02-01T12:10:07.137" v="306" actId="478"/>
          <ac:spMkLst>
            <pc:docMk/>
            <pc:sldMk cId="3576977978" sldId="1098"/>
            <ac:spMk id="2" creationId="{F2391847-03F9-D7B6-052A-3D2E52CB46B1}"/>
          </ac:spMkLst>
        </pc:spChg>
        <pc:spChg chg="add mod">
          <ac:chgData name="Matthias Jax" userId="cd89ef17-9735-4177-9198-9f4f41e2c0d7" providerId="ADAL" clId="{274C7B77-BE17-4FA5-9AE8-E466ED08FD07}" dt="2024-02-01T12:09:55.471" v="304"/>
          <ac:spMkLst>
            <pc:docMk/>
            <pc:sldMk cId="3576977978" sldId="1098"/>
            <ac:spMk id="4" creationId="{5437F54A-2296-4554-54B4-E10C95F712C9}"/>
          </ac:spMkLst>
        </pc:spChg>
        <pc:spChg chg="mod">
          <ac:chgData name="Matthias Jax" userId="cd89ef17-9735-4177-9198-9f4f41e2c0d7" providerId="ADAL" clId="{274C7B77-BE17-4FA5-9AE8-E466ED08FD07}" dt="2024-02-01T12:10:04.667" v="305"/>
          <ac:spMkLst>
            <pc:docMk/>
            <pc:sldMk cId="3576977978" sldId="1098"/>
            <ac:spMk id="6" creationId="{212316EB-3AE4-A951-1BF2-268D46FD513D}"/>
          </ac:spMkLst>
        </pc:spChg>
        <pc:spChg chg="mod">
          <ac:chgData name="Matthias Jax" userId="cd89ef17-9735-4177-9198-9f4f41e2c0d7" providerId="ADAL" clId="{274C7B77-BE17-4FA5-9AE8-E466ED08FD07}" dt="2024-02-01T12:10:04.667" v="305"/>
          <ac:spMkLst>
            <pc:docMk/>
            <pc:sldMk cId="3576977978" sldId="1098"/>
            <ac:spMk id="7" creationId="{776901DC-7EBB-A3CE-BAB3-50D4682864A5}"/>
          </ac:spMkLst>
        </pc:spChg>
        <pc:spChg chg="add mod">
          <ac:chgData name="Matthias Jax" userId="cd89ef17-9735-4177-9198-9f4f41e2c0d7" providerId="ADAL" clId="{274C7B77-BE17-4FA5-9AE8-E466ED08FD07}" dt="2024-02-01T12:11:04.249" v="315" actId="164"/>
          <ac:spMkLst>
            <pc:docMk/>
            <pc:sldMk cId="3576977978" sldId="1098"/>
            <ac:spMk id="8" creationId="{119DC0B6-947B-754F-101D-4BDD93B83CB4}"/>
          </ac:spMkLst>
        </pc:spChg>
        <pc:spChg chg="add del mod">
          <ac:chgData name="Matthias Jax" userId="cd89ef17-9735-4177-9198-9f4f41e2c0d7" providerId="ADAL" clId="{274C7B77-BE17-4FA5-9AE8-E466ED08FD07}" dt="2024-02-01T12:11:47.241" v="380" actId="478"/>
          <ac:spMkLst>
            <pc:docMk/>
            <pc:sldMk cId="3576977978" sldId="1098"/>
            <ac:spMk id="10" creationId="{7286C260-5FE1-671D-4C89-A9724822AA23}"/>
          </ac:spMkLst>
        </pc:spChg>
        <pc:spChg chg="add mod">
          <ac:chgData name="Matthias Jax" userId="cd89ef17-9735-4177-9198-9f4f41e2c0d7" providerId="ADAL" clId="{274C7B77-BE17-4FA5-9AE8-E466ED08FD07}" dt="2024-02-01T12:12:25.117" v="381"/>
          <ac:spMkLst>
            <pc:docMk/>
            <pc:sldMk cId="3576977978" sldId="1098"/>
            <ac:spMk id="11" creationId="{9FFB3ABC-29BC-8F2D-CC38-91917DA0816A}"/>
          </ac:spMkLst>
        </pc:spChg>
        <pc:grpChg chg="add mod ord">
          <ac:chgData name="Matthias Jax" userId="cd89ef17-9735-4177-9198-9f4f41e2c0d7" providerId="ADAL" clId="{274C7B77-BE17-4FA5-9AE8-E466ED08FD07}" dt="2024-02-01T12:10:51.053" v="314" actId="166"/>
          <ac:grpSpMkLst>
            <pc:docMk/>
            <pc:sldMk cId="3576977978" sldId="1098"/>
            <ac:grpSpMk id="5" creationId="{49B1512C-FB2A-2DF6-E747-47E92D720463}"/>
          </ac:grpSpMkLst>
        </pc:grpChg>
        <pc:grpChg chg="add mod">
          <ac:chgData name="Matthias Jax" userId="cd89ef17-9735-4177-9198-9f4f41e2c0d7" providerId="ADAL" clId="{274C7B77-BE17-4FA5-9AE8-E466ED08FD07}" dt="2024-02-01T12:11:28.610" v="377" actId="1035"/>
          <ac:grpSpMkLst>
            <pc:docMk/>
            <pc:sldMk cId="3576977978" sldId="1098"/>
            <ac:grpSpMk id="9" creationId="{834CF9D9-D1AC-C073-991D-9AC667648DEF}"/>
          </ac:grpSpMkLst>
        </pc:grpChg>
        <pc:graphicFrameChg chg="add mod">
          <ac:chgData name="Matthias Jax" userId="cd89ef17-9735-4177-9198-9f4f41e2c0d7" providerId="ADAL" clId="{274C7B77-BE17-4FA5-9AE8-E466ED08FD07}" dt="2024-02-01T12:13:13.210" v="386" actId="403"/>
          <ac:graphicFrameMkLst>
            <pc:docMk/>
            <pc:sldMk cId="3576977978" sldId="1098"/>
            <ac:graphicFrameMk id="3" creationId="{9F8E5834-1904-F4EA-34CE-812C977A060C}"/>
          </ac:graphicFrameMkLst>
        </pc:graphicFrameChg>
      </pc:sldChg>
      <pc:sldChg chg="delSp add del mod">
        <pc:chgData name="Matthias Jax" userId="cd89ef17-9735-4177-9198-9f4f41e2c0d7" providerId="ADAL" clId="{274C7B77-BE17-4FA5-9AE8-E466ED08FD07}" dt="2024-02-01T12:15:41.997" v="401" actId="47"/>
        <pc:sldMkLst>
          <pc:docMk/>
          <pc:sldMk cId="1446351197" sldId="1099"/>
        </pc:sldMkLst>
        <pc:spChg chg="del">
          <ac:chgData name="Matthias Jax" userId="cd89ef17-9735-4177-9198-9f4f41e2c0d7" providerId="ADAL" clId="{274C7B77-BE17-4FA5-9AE8-E466ED08FD07}" dt="2024-02-01T12:15:20.905" v="400" actId="478"/>
          <ac:spMkLst>
            <pc:docMk/>
            <pc:sldMk cId="1446351197" sldId="1099"/>
            <ac:spMk id="27" creationId="{130EC58E-23A6-3906-95D6-229A6742450F}"/>
          </ac:spMkLst>
        </pc:spChg>
        <pc:picChg chg="del">
          <ac:chgData name="Matthias Jax" userId="cd89ef17-9735-4177-9198-9f4f41e2c0d7" providerId="ADAL" clId="{274C7B77-BE17-4FA5-9AE8-E466ED08FD07}" dt="2024-02-01T12:15:19.713" v="399" actId="478"/>
          <ac:picMkLst>
            <pc:docMk/>
            <pc:sldMk cId="1446351197" sldId="1099"/>
            <ac:picMk id="2" creationId="{1B417338-F02B-A3F8-3A57-4E77C418F6CA}"/>
          </ac:picMkLst>
        </pc:picChg>
      </pc:sldChg>
    </pc:docChg>
  </pc:docChgLst>
  <pc:docChgLst>
    <pc:chgData clId="Web-{C9C5DFD9-D613-45A2-839E-24E38C73A0FC}"/>
    <pc:docChg chg="">
      <pc:chgData name="" userId="" providerId="" clId="Web-{C9C5DFD9-D613-45A2-839E-24E38C73A0FC}" dt="2024-01-31T13:08:36.475" v="0"/>
      <pc:docMkLst>
        <pc:docMk/>
      </pc:docMkLst>
      <pc:sldChg chg="modCm">
        <pc:chgData name="" userId="" providerId="" clId="Web-{C9C5DFD9-D613-45A2-839E-24E38C73A0FC}" dt="2024-01-31T13:08:36.475" v="0"/>
        <pc:sldMkLst>
          <pc:docMk/>
          <pc:sldMk cId="611844778" sldId="10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" userId="" providerId="" clId="Web-{C9C5DFD9-D613-45A2-839E-24E38C73A0FC}" dt="2024-01-31T13:08:36.475" v="0"/>
              <pc2:cmMkLst xmlns:pc2="http://schemas.microsoft.com/office/powerpoint/2019/9/main/command">
                <pc:docMk/>
                <pc:sldMk cId="611844778" sldId="1083"/>
                <pc2:cmMk id="{FAD8FAC0-FE07-4278-982A-88F05625AEB6}"/>
              </pc2:cmMkLst>
              <pc226:cmRplyChg chg="add">
                <pc226:chgData name="" userId="" providerId="" clId="Web-{C9C5DFD9-D613-45A2-839E-24E38C73A0FC}" dt="2024-01-31T13:08:36.475" v="0"/>
                <pc2:cmRplyMkLst xmlns:pc2="http://schemas.microsoft.com/office/powerpoint/2019/9/main/command">
                  <pc:docMk/>
                  <pc:sldMk cId="611844778" sldId="1083"/>
                  <pc2:cmMk id="{FAD8FAC0-FE07-4278-982A-88F05625AEB6}"/>
                  <pc2:cmRplyMk id="{1177336E-B06D-497F-A298-54C4378D5088}"/>
                </pc2:cmRplyMkLst>
              </pc226:cmRplyChg>
            </pc226:cmChg>
          </p:ext>
        </pc:extLst>
      </pc:sldChg>
    </pc:docChg>
  </pc:docChgLst>
  <pc:docChgLst>
    <pc:chgData name="Gastbenutzer" userId="S::urn:spo:anon#6df9bbdbe68a14e013eb2f59f5363a915cf5742f3b0d16cd57621630d77c2230::" providerId="AD" clId="Web-{77EFC342-CCC5-FAF5-D1E8-A7800CF38CBE}"/>
    <pc:docChg chg="modSld">
      <pc:chgData name="Gastbenutzer" userId="S::urn:spo:anon#6df9bbdbe68a14e013eb2f59f5363a915cf5742f3b0d16cd57621630d77c2230::" providerId="AD" clId="Web-{77EFC342-CCC5-FAF5-D1E8-A7800CF38CBE}" dt="2024-01-31T12:11:44.156" v="1" actId="14100"/>
      <pc:docMkLst>
        <pc:docMk/>
      </pc:docMkLst>
      <pc:sldChg chg="modSp">
        <pc:chgData name="Gastbenutzer" userId="S::urn:spo:anon#6df9bbdbe68a14e013eb2f59f5363a915cf5742f3b0d16cd57621630d77c2230::" providerId="AD" clId="Web-{77EFC342-CCC5-FAF5-D1E8-A7800CF38CBE}" dt="2024-01-31T12:11:44.156" v="1" actId="14100"/>
        <pc:sldMkLst>
          <pc:docMk/>
          <pc:sldMk cId="611844778" sldId="1083"/>
        </pc:sldMkLst>
        <pc:grpChg chg="mod">
          <ac:chgData name="Gastbenutzer" userId="S::urn:spo:anon#6df9bbdbe68a14e013eb2f59f5363a915cf5742f3b0d16cd57621630d77c2230::" providerId="AD" clId="Web-{77EFC342-CCC5-FAF5-D1E8-A7800CF38CBE}" dt="2024-01-31T12:11:44.156" v="1" actId="14100"/>
          <ac:grpSpMkLst>
            <pc:docMk/>
            <pc:sldMk cId="611844778" sldId="1083"/>
            <ac:grpSpMk id="4" creationId="{CDC44D28-6F90-3B9A-F1B2-FEFF99960BE6}"/>
          </ac:grpSpMkLst>
        </pc:grpChg>
      </pc:sldChg>
    </pc:docChg>
  </pc:docChgLst>
  <pc:docChgLst>
    <pc:chgData name="Matthias Jax" userId="cd89ef17-9735-4177-9198-9f4f41e2c0d7" providerId="ADAL" clId="{9A43EEB1-4B03-45D5-A296-D31B918923B1}"/>
    <pc:docChg chg="undo custSel modSld">
      <pc:chgData name="Matthias Jax" userId="cd89ef17-9735-4177-9198-9f4f41e2c0d7" providerId="ADAL" clId="{9A43EEB1-4B03-45D5-A296-D31B918923B1}" dt="2024-02-02T09:08:42.941" v="59" actId="478"/>
      <pc:docMkLst>
        <pc:docMk/>
      </pc:docMkLst>
      <pc:sldChg chg="delCm">
        <pc:chgData name="Matthias Jax" userId="cd89ef17-9735-4177-9198-9f4f41e2c0d7" providerId="ADAL" clId="{9A43EEB1-4B03-45D5-A296-D31B918923B1}" dt="2024-02-02T08:43:36.596" v="47"/>
        <pc:sldMkLst>
          <pc:docMk/>
          <pc:sldMk cId="2724498044" sldId="6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tthias Jax" userId="cd89ef17-9735-4177-9198-9f4f41e2c0d7" providerId="ADAL" clId="{9A43EEB1-4B03-45D5-A296-D31B918923B1}" dt="2024-02-02T08:43:36.596" v="47"/>
              <pc2:cmMkLst xmlns:pc2="http://schemas.microsoft.com/office/powerpoint/2019/9/main/command">
                <pc:docMk/>
                <pc:sldMk cId="2724498044" sldId="600"/>
                <pc2:cmMk id="{570A255D-509C-410E-BC0B-FFF32FBD30B3}"/>
              </pc2:cmMkLst>
            </pc226:cmChg>
          </p:ext>
        </pc:extLst>
      </pc:sldChg>
      <pc:sldChg chg="delCm modCm">
        <pc:chgData name="Matthias Jax" userId="cd89ef17-9735-4177-9198-9f4f41e2c0d7" providerId="ADAL" clId="{9A43EEB1-4B03-45D5-A296-D31B918923B1}" dt="2024-02-02T08:38:07.177" v="9"/>
        <pc:sldMkLst>
          <pc:docMk/>
          <pc:sldMk cId="496729240" sldId="9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tthias Jax" userId="cd89ef17-9735-4177-9198-9f4f41e2c0d7" providerId="ADAL" clId="{9A43EEB1-4B03-45D5-A296-D31B918923B1}" dt="2024-02-02T08:38:07.177" v="9"/>
              <pc2:cmMkLst xmlns:pc2="http://schemas.microsoft.com/office/powerpoint/2019/9/main/command">
                <pc:docMk/>
                <pc:sldMk cId="496729240" sldId="947"/>
                <pc2:cmMk id="{F926595A-2FC5-4F5A-BAC7-833CA845020F}"/>
              </pc2:cmMkLst>
            </pc226:cmChg>
          </p:ext>
        </pc:extLst>
      </pc:sldChg>
      <pc:sldChg chg="mod modShow">
        <pc:chgData name="Matthias Jax" userId="cd89ef17-9735-4177-9198-9f4f41e2c0d7" providerId="ADAL" clId="{9A43EEB1-4B03-45D5-A296-D31B918923B1}" dt="2024-02-02T09:04:57.524" v="50" actId="729"/>
        <pc:sldMkLst>
          <pc:docMk/>
          <pc:sldMk cId="249480713" sldId="961"/>
        </pc:sldMkLst>
      </pc:sldChg>
      <pc:sldChg chg="modSp mod delCm modCm">
        <pc:chgData name="Matthias Jax" userId="cd89ef17-9735-4177-9198-9f4f41e2c0d7" providerId="ADAL" clId="{9A43EEB1-4B03-45D5-A296-D31B918923B1}" dt="2024-02-02T08:43:03.255" v="44"/>
        <pc:sldMkLst>
          <pc:docMk/>
          <pc:sldMk cId="1801132209" sldId="1049"/>
        </pc:sldMkLst>
        <pc:spChg chg="mod">
          <ac:chgData name="Matthias Jax" userId="cd89ef17-9735-4177-9198-9f4f41e2c0d7" providerId="ADAL" clId="{9A43EEB1-4B03-45D5-A296-D31B918923B1}" dt="2024-02-02T08:42:56.298" v="42" actId="20577"/>
          <ac:spMkLst>
            <pc:docMk/>
            <pc:sldMk cId="1801132209" sldId="1049"/>
            <ac:spMk id="3" creationId="{D061A861-8A4C-3515-1568-88719753185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Matthias Jax" userId="cd89ef17-9735-4177-9198-9f4f41e2c0d7" providerId="ADAL" clId="{9A43EEB1-4B03-45D5-A296-D31B918923B1}" dt="2024-02-02T08:43:03.255" v="44"/>
              <pc2:cmMkLst xmlns:pc2="http://schemas.microsoft.com/office/powerpoint/2019/9/main/command">
                <pc:docMk/>
                <pc:sldMk cId="1801132209" sldId="1049"/>
                <pc2:cmMk id="{30852B63-9730-4C47-A926-EBC2A11726AC}"/>
              </pc2:cmMkLst>
            </pc226:cmChg>
          </p:ext>
        </pc:extLst>
      </pc:sldChg>
      <pc:sldChg chg="modSp mod delCm modCm">
        <pc:chgData name="Matthias Jax" userId="cd89ef17-9735-4177-9198-9f4f41e2c0d7" providerId="ADAL" clId="{9A43EEB1-4B03-45D5-A296-D31B918923B1}" dt="2024-02-02T08:42:17.331" v="22"/>
        <pc:sldMkLst>
          <pc:docMk/>
          <pc:sldMk cId="3979471678" sldId="1064"/>
        </pc:sldMkLst>
        <pc:spChg chg="mod">
          <ac:chgData name="Matthias Jax" userId="cd89ef17-9735-4177-9198-9f4f41e2c0d7" providerId="ADAL" clId="{9A43EEB1-4B03-45D5-A296-D31B918923B1}" dt="2024-02-02T08:42:11.582" v="19" actId="20577"/>
          <ac:spMkLst>
            <pc:docMk/>
            <pc:sldMk cId="3979471678" sldId="1064"/>
            <ac:spMk id="6" creationId="{41F3AB0F-65E9-2C76-74B6-A4E4842FA57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Matthias Jax" userId="cd89ef17-9735-4177-9198-9f4f41e2c0d7" providerId="ADAL" clId="{9A43EEB1-4B03-45D5-A296-D31B918923B1}" dt="2024-02-02T08:42:17.331" v="22"/>
              <pc2:cmMkLst xmlns:pc2="http://schemas.microsoft.com/office/powerpoint/2019/9/main/command">
                <pc:docMk/>
                <pc:sldMk cId="3979471678" sldId="1064"/>
                <pc2:cmMk id="{C5F455E9-1FA2-4AD5-97F9-A0647797B86B}"/>
              </pc2:cmMkLst>
            </pc226:cmChg>
          </p:ext>
        </pc:extLst>
      </pc:sldChg>
      <pc:sldChg chg="modSp mod delCm">
        <pc:chgData name="Matthias Jax" userId="cd89ef17-9735-4177-9198-9f4f41e2c0d7" providerId="ADAL" clId="{9A43EEB1-4B03-45D5-A296-D31B918923B1}" dt="2024-02-02T08:41:24.603" v="16"/>
        <pc:sldMkLst>
          <pc:docMk/>
          <pc:sldMk cId="1405251818" sldId="1065"/>
        </pc:sldMkLst>
        <pc:spChg chg="mod">
          <ac:chgData name="Matthias Jax" userId="cd89ef17-9735-4177-9198-9f4f41e2c0d7" providerId="ADAL" clId="{9A43EEB1-4B03-45D5-A296-D31B918923B1}" dt="2024-02-02T08:41:21.281" v="15" actId="20577"/>
          <ac:spMkLst>
            <pc:docMk/>
            <pc:sldMk cId="1405251818" sldId="1065"/>
            <ac:spMk id="5" creationId="{6BC8ECA0-BFCE-A128-4F94-F27CBFC03A2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tthias Jax" userId="cd89ef17-9735-4177-9198-9f4f41e2c0d7" providerId="ADAL" clId="{9A43EEB1-4B03-45D5-A296-D31B918923B1}" dt="2024-02-02T08:41:24.603" v="16"/>
              <pc2:cmMkLst xmlns:pc2="http://schemas.microsoft.com/office/powerpoint/2019/9/main/command">
                <pc:docMk/>
                <pc:sldMk cId="1405251818" sldId="1065"/>
                <pc2:cmMk id="{43F58F66-CB08-4FA6-B44D-5643DE709694}"/>
              </pc2:cmMkLst>
            </pc226:cmChg>
          </p:ext>
        </pc:extLst>
      </pc:sldChg>
      <pc:sldChg chg="addSp modSp">
        <pc:chgData name="Matthias Jax" userId="cd89ef17-9735-4177-9198-9f4f41e2c0d7" providerId="ADAL" clId="{9A43EEB1-4B03-45D5-A296-D31B918923B1}" dt="2024-02-02T08:56:53.446" v="48"/>
        <pc:sldMkLst>
          <pc:docMk/>
          <pc:sldMk cId="2530064403" sldId="1069"/>
        </pc:sldMkLst>
        <pc:spChg chg="add mod">
          <ac:chgData name="Matthias Jax" userId="cd89ef17-9735-4177-9198-9f4f41e2c0d7" providerId="ADAL" clId="{9A43EEB1-4B03-45D5-A296-D31B918923B1}" dt="2024-02-02T08:56:53.446" v="48"/>
          <ac:spMkLst>
            <pc:docMk/>
            <pc:sldMk cId="2530064403" sldId="1069"/>
            <ac:spMk id="2" creationId="{AB5947C7-1CEF-CFEB-A154-A2112619F705}"/>
          </ac:spMkLst>
        </pc:spChg>
      </pc:sldChg>
      <pc:sldChg chg="modSp mod">
        <pc:chgData name="Matthias Jax" userId="cd89ef17-9735-4177-9198-9f4f41e2c0d7" providerId="ADAL" clId="{9A43EEB1-4B03-45D5-A296-D31B918923B1}" dt="2024-02-02T08:35:51.698" v="5" actId="20577"/>
        <pc:sldMkLst>
          <pc:docMk/>
          <pc:sldMk cId="3459648694" sldId="1076"/>
        </pc:sldMkLst>
        <pc:spChg chg="mod">
          <ac:chgData name="Matthias Jax" userId="cd89ef17-9735-4177-9198-9f4f41e2c0d7" providerId="ADAL" clId="{9A43EEB1-4B03-45D5-A296-D31B918923B1}" dt="2024-02-02T08:35:51.698" v="5" actId="20577"/>
          <ac:spMkLst>
            <pc:docMk/>
            <pc:sldMk cId="3459648694" sldId="1076"/>
            <ac:spMk id="4" creationId="{6D5CD7C7-CF82-E40F-5BE9-34680761DEAE}"/>
          </ac:spMkLst>
        </pc:spChg>
      </pc:sldChg>
      <pc:sldChg chg="delCm modCm">
        <pc:chgData name="Matthias Jax" userId="cd89ef17-9735-4177-9198-9f4f41e2c0d7" providerId="ADAL" clId="{9A43EEB1-4B03-45D5-A296-D31B918923B1}" dt="2024-02-02T08:38:00.148" v="7"/>
        <pc:sldMkLst>
          <pc:docMk/>
          <pc:sldMk cId="929568846" sldId="10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tthias Jax" userId="cd89ef17-9735-4177-9198-9f4f41e2c0d7" providerId="ADAL" clId="{9A43EEB1-4B03-45D5-A296-D31B918923B1}" dt="2024-02-02T08:38:00.148" v="7"/>
              <pc2:cmMkLst xmlns:pc2="http://schemas.microsoft.com/office/powerpoint/2019/9/main/command">
                <pc:docMk/>
                <pc:sldMk cId="929568846" sldId="1077"/>
                <pc2:cmMk id="{76E8515C-3C72-41FD-86A5-54D1B79847B9}"/>
              </pc2:cmMkLst>
            </pc226:cmChg>
          </p:ext>
        </pc:extLst>
      </pc:sldChg>
      <pc:sldChg chg="delCm">
        <pc:chgData name="Matthias Jax" userId="cd89ef17-9735-4177-9198-9f4f41e2c0d7" providerId="ADAL" clId="{9A43EEB1-4B03-45D5-A296-D31B918923B1}" dt="2024-02-02T08:43:28.474" v="46"/>
        <pc:sldMkLst>
          <pc:docMk/>
          <pc:sldMk cId="1630361206" sldId="10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tthias Jax" userId="cd89ef17-9735-4177-9198-9f4f41e2c0d7" providerId="ADAL" clId="{9A43EEB1-4B03-45D5-A296-D31B918923B1}" dt="2024-02-02T08:43:28.474" v="46"/>
              <pc2:cmMkLst xmlns:pc2="http://schemas.microsoft.com/office/powerpoint/2019/9/main/command">
                <pc:docMk/>
                <pc:sldMk cId="1630361206" sldId="1080"/>
                <pc2:cmMk id="{0EB92A50-52DF-4D58-A237-6C5517947036}"/>
              </pc2:cmMkLst>
            </pc226:cmChg>
          </p:ext>
        </pc:extLst>
      </pc:sldChg>
      <pc:sldChg chg="addSp modSp">
        <pc:chgData name="Matthias Jax" userId="cd89ef17-9735-4177-9198-9f4f41e2c0d7" providerId="ADAL" clId="{9A43EEB1-4B03-45D5-A296-D31B918923B1}" dt="2024-02-02T08:56:58.757" v="49"/>
        <pc:sldMkLst>
          <pc:docMk/>
          <pc:sldMk cId="1662457359" sldId="1082"/>
        </pc:sldMkLst>
        <pc:spChg chg="add mod">
          <ac:chgData name="Matthias Jax" userId="cd89ef17-9735-4177-9198-9f4f41e2c0d7" providerId="ADAL" clId="{9A43EEB1-4B03-45D5-A296-D31B918923B1}" dt="2024-02-02T08:56:58.757" v="49"/>
          <ac:spMkLst>
            <pc:docMk/>
            <pc:sldMk cId="1662457359" sldId="1082"/>
            <ac:spMk id="9" creationId="{F25AD6DC-30D9-8439-4BE8-F1B04B46823D}"/>
          </ac:spMkLst>
        </pc:spChg>
      </pc:sldChg>
      <pc:sldChg chg="delCm">
        <pc:chgData name="Matthias Jax" userId="cd89ef17-9735-4177-9198-9f4f41e2c0d7" providerId="ADAL" clId="{9A43EEB1-4B03-45D5-A296-D31B918923B1}" dt="2024-02-02T08:43:10.580" v="45"/>
        <pc:sldMkLst>
          <pc:docMk/>
          <pc:sldMk cId="2992172871" sldId="10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tthias Jax" userId="cd89ef17-9735-4177-9198-9f4f41e2c0d7" providerId="ADAL" clId="{9A43EEB1-4B03-45D5-A296-D31B918923B1}" dt="2024-02-02T08:43:10.580" v="45"/>
              <pc2:cmMkLst xmlns:pc2="http://schemas.microsoft.com/office/powerpoint/2019/9/main/command">
                <pc:docMk/>
                <pc:sldMk cId="2992172871" sldId="1094"/>
                <pc2:cmMk id="{1C6C0A10-CA1B-432F-B47A-D012BC93177F}"/>
              </pc2:cmMkLst>
            </pc226:cmChg>
          </p:ext>
        </pc:extLst>
      </pc:sldChg>
      <pc:sldChg chg="addSp delSp modSp mod">
        <pc:chgData name="Matthias Jax" userId="cd89ef17-9735-4177-9198-9f4f41e2c0d7" providerId="ADAL" clId="{9A43EEB1-4B03-45D5-A296-D31B918923B1}" dt="2024-02-02T09:08:42.941" v="59" actId="478"/>
        <pc:sldMkLst>
          <pc:docMk/>
          <pc:sldMk cId="1109346499" sldId="1097"/>
        </pc:sldMkLst>
        <pc:spChg chg="add del">
          <ac:chgData name="Matthias Jax" userId="cd89ef17-9735-4177-9198-9f4f41e2c0d7" providerId="ADAL" clId="{9A43EEB1-4B03-45D5-A296-D31B918923B1}" dt="2024-02-02T09:08:41.481" v="58" actId="478"/>
          <ac:spMkLst>
            <pc:docMk/>
            <pc:sldMk cId="1109346499" sldId="1097"/>
            <ac:spMk id="13" creationId="{4A5907C9-C422-D845-B8FE-EBED7F3076CE}"/>
          </ac:spMkLst>
        </pc:spChg>
        <pc:picChg chg="add mod">
          <ac:chgData name="Matthias Jax" userId="cd89ef17-9735-4177-9198-9f4f41e2c0d7" providerId="ADAL" clId="{9A43EEB1-4B03-45D5-A296-D31B918923B1}" dt="2024-02-02T09:08:41.121" v="57"/>
          <ac:picMkLst>
            <pc:docMk/>
            <pc:sldMk cId="1109346499" sldId="1097"/>
            <ac:picMk id="8" creationId="{9392BB28-29B7-2D1E-C5BC-E970FCD1A942}"/>
          </ac:picMkLst>
        </pc:picChg>
        <pc:picChg chg="add del">
          <ac:chgData name="Matthias Jax" userId="cd89ef17-9735-4177-9198-9f4f41e2c0d7" providerId="ADAL" clId="{9A43EEB1-4B03-45D5-A296-D31B918923B1}" dt="2024-02-02T09:08:42.941" v="59" actId="478"/>
          <ac:picMkLst>
            <pc:docMk/>
            <pc:sldMk cId="1109346499" sldId="1097"/>
            <ac:picMk id="9" creationId="{321976A3-C5BC-F4AC-5EAC-10508F47929D}"/>
          </ac:picMkLst>
        </pc:picChg>
      </pc:sldChg>
    </pc:docChg>
  </pc:docChgLst>
  <pc:docChgLst>
    <pc:chgData name="Gastbenutzer" userId="S::urn:spo:anon#6df9bbdbe68a14e013eb2f59f5363a915cf5742f3b0d16cd57621630d77c2230::" providerId="AD" clId="Web-{5B2811B0-5416-3BEE-8B21-1CF5BD5519FA}"/>
    <pc:docChg chg="mod addSld delSld modSld">
      <pc:chgData name="Gastbenutzer" userId="S::urn:spo:anon#6df9bbdbe68a14e013eb2f59f5363a915cf5742f3b0d16cd57621630d77c2230::" providerId="AD" clId="Web-{5B2811B0-5416-3BEE-8B21-1CF5BD5519FA}" dt="2024-01-31T12:37:30.481" v="58" actId="20577"/>
      <pc:docMkLst>
        <pc:docMk/>
      </pc:docMkLst>
      <pc:sldChg chg="addSp delSp modSp">
        <pc:chgData name="Gastbenutzer" userId="S::urn:spo:anon#6df9bbdbe68a14e013eb2f59f5363a915cf5742f3b0d16cd57621630d77c2230::" providerId="AD" clId="Web-{5B2811B0-5416-3BEE-8B21-1CF5BD5519FA}" dt="2024-01-31T12:37:30.481" v="58" actId="20577"/>
        <pc:sldMkLst>
          <pc:docMk/>
          <pc:sldMk cId="249480713" sldId="961"/>
        </pc:sldMkLst>
        <pc:spChg chg="del">
          <ac:chgData name="Gastbenutzer" userId="S::urn:spo:anon#6df9bbdbe68a14e013eb2f59f5363a915cf5742f3b0d16cd57621630d77c2230::" providerId="AD" clId="Web-{5B2811B0-5416-3BEE-8B21-1CF5BD5519FA}" dt="2024-01-31T12:31:14.893" v="12"/>
          <ac:spMkLst>
            <pc:docMk/>
            <pc:sldMk cId="249480713" sldId="961"/>
            <ac:spMk id="4" creationId="{3E62518F-C8AD-CFFF-F751-6241989D7AFE}"/>
          </ac:spMkLst>
        </pc:spChg>
        <pc:spChg chg="mod">
          <ac:chgData name="Gastbenutzer" userId="S::urn:spo:anon#6df9bbdbe68a14e013eb2f59f5363a915cf5742f3b0d16cd57621630d77c2230::" providerId="AD" clId="Web-{5B2811B0-5416-3BEE-8B21-1CF5BD5519FA}" dt="2024-01-31T12:37:30.481" v="58" actId="20577"/>
          <ac:spMkLst>
            <pc:docMk/>
            <pc:sldMk cId="249480713" sldId="961"/>
            <ac:spMk id="9" creationId="{7F8478E9-A4CA-47D5-996B-703AE3B973BE}"/>
          </ac:spMkLst>
        </pc:spChg>
        <pc:picChg chg="add mod">
          <ac:chgData name="Gastbenutzer" userId="S::urn:spo:anon#6df9bbdbe68a14e013eb2f59f5363a915cf5742f3b0d16cd57621630d77c2230::" providerId="AD" clId="Web-{5B2811B0-5416-3BEE-8B21-1CF5BD5519FA}" dt="2024-01-31T12:34:28.789" v="24" actId="1076"/>
          <ac:picMkLst>
            <pc:docMk/>
            <pc:sldMk cId="249480713" sldId="961"/>
            <ac:picMk id="2" creationId="{73902CE9-3AA7-1111-70CD-D96A2011FFA0}"/>
          </ac:picMkLst>
        </pc:picChg>
        <pc:picChg chg="del">
          <ac:chgData name="Gastbenutzer" userId="S::urn:spo:anon#6df9bbdbe68a14e013eb2f59f5363a915cf5742f3b0d16cd57621630d77c2230::" providerId="AD" clId="Web-{5B2811B0-5416-3BEE-8B21-1CF5BD5519FA}" dt="2024-01-31T12:30:56.299" v="9"/>
          <ac:picMkLst>
            <pc:docMk/>
            <pc:sldMk cId="249480713" sldId="961"/>
            <ac:picMk id="3" creationId="{43BDBEC4-2293-44EF-AEED-CA3C66600887}"/>
          </ac:picMkLst>
        </pc:picChg>
        <pc:picChg chg="add mod">
          <ac:chgData name="Gastbenutzer" userId="S::urn:spo:anon#6df9bbdbe68a14e013eb2f59f5363a915cf5742f3b0d16cd57621630d77c2230::" providerId="AD" clId="Web-{5B2811B0-5416-3BEE-8B21-1CF5BD5519FA}" dt="2024-01-31T12:35:01.946" v="28"/>
          <ac:picMkLst>
            <pc:docMk/>
            <pc:sldMk cId="249480713" sldId="961"/>
            <ac:picMk id="5" creationId="{E15AAB16-18C7-F392-B53A-3B2B654A7A5E}"/>
          </ac:picMkLst>
        </pc:picChg>
        <pc:picChg chg="del">
          <ac:chgData name="Gastbenutzer" userId="S::urn:spo:anon#6df9bbdbe68a14e013eb2f59f5363a915cf5742f3b0d16cd57621630d77c2230::" providerId="AD" clId="Web-{5B2811B0-5416-3BEE-8B21-1CF5BD5519FA}" dt="2024-01-31T12:30:55.815" v="8"/>
          <ac:picMkLst>
            <pc:docMk/>
            <pc:sldMk cId="249480713" sldId="961"/>
            <ac:picMk id="14" creationId="{B8D5C363-B6AD-4975-A521-47710BC8A72E}"/>
          </ac:picMkLst>
        </pc:picChg>
      </pc:sldChg>
      <pc:sldChg chg="addCm">
        <pc:chgData name="Gastbenutzer" userId="S::urn:spo:anon#6df9bbdbe68a14e013eb2f59f5363a915cf5742f3b0d16cd57621630d77c2230::" providerId="AD" clId="Web-{5B2811B0-5416-3BEE-8B21-1CF5BD5519FA}" dt="2024-01-31T12:13:12.849" v="1"/>
        <pc:sldMkLst>
          <pc:docMk/>
          <pc:sldMk cId="611844778" sldId="10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6df9bbdbe68a14e013eb2f59f5363a915cf5742f3b0d16cd57621630d77c2230::" providerId="AD" clId="Web-{5B2811B0-5416-3BEE-8B21-1CF5BD5519FA}" dt="2024-01-31T12:13:12.849" v="1"/>
              <pc2:cmMkLst xmlns:pc2="http://schemas.microsoft.com/office/powerpoint/2019/9/main/command">
                <pc:docMk/>
                <pc:sldMk cId="611844778" sldId="1083"/>
                <pc2:cmMk id="{FAD8FAC0-FE07-4278-982A-88F05625AEB6}"/>
              </pc2:cmMkLst>
            </pc226:cmChg>
          </p:ext>
        </pc:extLst>
      </pc:sldChg>
      <pc:sldChg chg="addSp modSp new del">
        <pc:chgData name="Gastbenutzer" userId="S::urn:spo:anon#6df9bbdbe68a14e013eb2f59f5363a915cf5742f3b0d16cd57621630d77c2230::" providerId="AD" clId="Web-{5B2811B0-5416-3BEE-8B21-1CF5BD5519FA}" dt="2024-01-31T12:24:16.742" v="7"/>
        <pc:sldMkLst>
          <pc:docMk/>
          <pc:sldMk cId="3330601058" sldId="1097"/>
        </pc:sldMkLst>
        <pc:picChg chg="add mod">
          <ac:chgData name="Gastbenutzer" userId="S::urn:spo:anon#6df9bbdbe68a14e013eb2f59f5363a915cf5742f3b0d16cd57621630d77c2230::" providerId="AD" clId="Web-{5B2811B0-5416-3BEE-8B21-1CF5BD5519FA}" dt="2024-01-31T12:23:37.709" v="6" actId="1076"/>
          <ac:picMkLst>
            <pc:docMk/>
            <pc:sldMk cId="3330601058" sldId="1097"/>
            <ac:picMk id="2" creationId="{1E96B017-9ACA-7803-5B11-78073EC8F785}"/>
          </ac:picMkLst>
        </pc:picChg>
      </pc:sldChg>
    </pc:docChg>
  </pc:docChgLst>
  <pc:docChgLst>
    <pc:chgData name="Gastbenutzer" userId="S::urn:spo:anon#6df9bbdbe68a14e013eb2f59f5363a915cf5742f3b0d16cd57621630d77c2230::" providerId="AD" clId="Web-{2EC4FF72-CC16-AE3D-2ACF-3A3D6E4208AB}"/>
    <pc:docChg chg="">
      <pc:chgData name="Gastbenutzer" userId="S::urn:spo:anon#6df9bbdbe68a14e013eb2f59f5363a915cf5742f3b0d16cd57621630d77c2230::" providerId="AD" clId="Web-{2EC4FF72-CC16-AE3D-2ACF-3A3D6E4208AB}" dt="2024-01-31T12:59:48.804" v="12"/>
      <pc:docMkLst>
        <pc:docMk/>
      </pc:docMkLst>
      <pc:sldChg chg="addCm delCm">
        <pc:chgData name="Gastbenutzer" userId="S::urn:spo:anon#6df9bbdbe68a14e013eb2f59f5363a915cf5742f3b0d16cd57621630d77c2230::" providerId="AD" clId="Web-{2EC4FF72-CC16-AE3D-2ACF-3A3D6E4208AB}" dt="2024-01-31T12:44:49.493" v="4"/>
        <pc:sldMkLst>
          <pc:docMk/>
          <pc:sldMk cId="2815634296" sldId="5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6df9bbdbe68a14e013eb2f59f5363a915cf5742f3b0d16cd57621630d77c2230::" providerId="AD" clId="Web-{2EC4FF72-CC16-AE3D-2ACF-3A3D6E4208AB}" dt="2024-01-31T12:44:49.493" v="4"/>
              <pc2:cmMkLst xmlns:pc2="http://schemas.microsoft.com/office/powerpoint/2019/9/main/command">
                <pc:docMk/>
                <pc:sldMk cId="2815634296" sldId="598"/>
                <pc2:cmMk id="{C151052C-E597-46E3-86FD-57AB06934108}"/>
              </pc2:cmMkLst>
            </pc226:cmChg>
            <pc226:cmChg xmlns:pc226="http://schemas.microsoft.com/office/powerpoint/2022/06/main/command" chg="add del">
              <pc226:chgData name="Gastbenutzer" userId="S::urn:spo:anon#6df9bbdbe68a14e013eb2f59f5363a915cf5742f3b0d16cd57621630d77c2230::" providerId="AD" clId="Web-{2EC4FF72-CC16-AE3D-2ACF-3A3D6E4208AB}" dt="2024-01-31T12:44:40.477" v="3"/>
              <pc2:cmMkLst xmlns:pc2="http://schemas.microsoft.com/office/powerpoint/2019/9/main/command">
                <pc:docMk/>
                <pc:sldMk cId="2815634296" sldId="598"/>
                <pc2:cmMk id="{5DF4D5D3-E3F8-4E7E-98C5-87DEB6795B44}"/>
              </pc2:cmMkLst>
            </pc226:cmChg>
          </p:ext>
        </pc:extLst>
      </pc:sldChg>
      <pc:sldChg chg="addCm">
        <pc:chgData name="Gastbenutzer" userId="S::urn:spo:anon#6df9bbdbe68a14e013eb2f59f5363a915cf5742f3b0d16cd57621630d77c2230::" providerId="AD" clId="Web-{2EC4FF72-CC16-AE3D-2ACF-3A3D6E4208AB}" dt="2024-01-31T12:45:19.306" v="5"/>
        <pc:sldMkLst>
          <pc:docMk/>
          <pc:sldMk cId="1773930070" sldId="104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6df9bbdbe68a14e013eb2f59f5363a915cf5742f3b0d16cd57621630d77c2230::" providerId="AD" clId="Web-{2EC4FF72-CC16-AE3D-2ACF-3A3D6E4208AB}" dt="2024-01-31T12:45:19.306" v="5"/>
              <pc2:cmMkLst xmlns:pc2="http://schemas.microsoft.com/office/powerpoint/2019/9/main/command">
                <pc:docMk/>
                <pc:sldMk cId="1773930070" sldId="1042"/>
                <pc2:cmMk id="{3AB99F71-858C-48BD-9876-1318301CE284}"/>
              </pc2:cmMkLst>
            </pc226:cmChg>
          </p:ext>
        </pc:extLst>
      </pc:sldChg>
      <pc:sldChg chg="addCm">
        <pc:chgData name="Gastbenutzer" userId="S::urn:spo:anon#6df9bbdbe68a14e013eb2f59f5363a915cf5742f3b0d16cd57621630d77c2230::" providerId="AD" clId="Web-{2EC4FF72-CC16-AE3D-2ACF-3A3D6E4208AB}" dt="2024-01-31T12:57:12.080" v="10"/>
        <pc:sldMkLst>
          <pc:docMk/>
          <pc:sldMk cId="3979471678" sldId="10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6df9bbdbe68a14e013eb2f59f5363a915cf5742f3b0d16cd57621630d77c2230::" providerId="AD" clId="Web-{2EC4FF72-CC16-AE3D-2ACF-3A3D6E4208AB}" dt="2024-01-31T12:57:12.080" v="10"/>
              <pc2:cmMkLst xmlns:pc2="http://schemas.microsoft.com/office/powerpoint/2019/9/main/command">
                <pc:docMk/>
                <pc:sldMk cId="3979471678" sldId="1064"/>
                <pc2:cmMk id="{561B3372-B00F-4311-96E8-7AD57C5AB711}"/>
              </pc2:cmMkLst>
            </pc226:cmChg>
          </p:ext>
        </pc:extLst>
      </pc:sldChg>
      <pc:sldChg chg="addCm">
        <pc:chgData name="Gastbenutzer" userId="S::urn:spo:anon#6df9bbdbe68a14e013eb2f59f5363a915cf5742f3b0d16cd57621630d77c2230::" providerId="AD" clId="Web-{2EC4FF72-CC16-AE3D-2ACF-3A3D6E4208AB}" dt="2024-01-31T12:54:37.575" v="9"/>
        <pc:sldMkLst>
          <pc:docMk/>
          <pc:sldMk cId="1630361206" sldId="10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6df9bbdbe68a14e013eb2f59f5363a915cf5742f3b0d16cd57621630d77c2230::" providerId="AD" clId="Web-{2EC4FF72-CC16-AE3D-2ACF-3A3D6E4208AB}" dt="2024-01-31T12:54:37.575" v="9"/>
              <pc2:cmMkLst xmlns:pc2="http://schemas.microsoft.com/office/powerpoint/2019/9/main/command">
                <pc:docMk/>
                <pc:sldMk cId="1630361206" sldId="1080"/>
                <pc2:cmMk id="{0760A7F7-7E0C-47E1-BD47-8FB4D921DAD4}"/>
              </pc2:cmMkLst>
            </pc226:cmChg>
          </p:ext>
        </pc:extLst>
      </pc:sldChg>
      <pc:sldChg chg="addCm">
        <pc:chgData name="Gastbenutzer" userId="S::urn:spo:anon#6df9bbdbe68a14e013eb2f59f5363a915cf5742f3b0d16cd57621630d77c2230::" providerId="AD" clId="Web-{2EC4FF72-CC16-AE3D-2ACF-3A3D6E4208AB}" dt="2024-01-31T12:49:15.283" v="6"/>
        <pc:sldMkLst>
          <pc:docMk/>
          <pc:sldMk cId="1662457359" sldId="10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6df9bbdbe68a14e013eb2f59f5363a915cf5742f3b0d16cd57621630d77c2230::" providerId="AD" clId="Web-{2EC4FF72-CC16-AE3D-2ACF-3A3D6E4208AB}" dt="2024-01-31T12:49:15.283" v="6"/>
              <pc2:cmMkLst xmlns:pc2="http://schemas.microsoft.com/office/powerpoint/2019/9/main/command">
                <pc:docMk/>
                <pc:sldMk cId="1662457359" sldId="1082"/>
                <pc2:cmMk id="{903547F1-49E7-4B47-A043-F2F81E97F20C}"/>
              </pc2:cmMkLst>
            </pc226:cmChg>
          </p:ext>
        </pc:extLst>
      </pc:sldChg>
      <pc:sldChg chg="addCm">
        <pc:chgData name="Gastbenutzer" userId="S::urn:spo:anon#6df9bbdbe68a14e013eb2f59f5363a915cf5742f3b0d16cd57621630d77c2230::" providerId="AD" clId="Web-{2EC4FF72-CC16-AE3D-2ACF-3A3D6E4208AB}" dt="2024-01-31T12:50:49.724" v="7"/>
        <pc:sldMkLst>
          <pc:docMk/>
          <pc:sldMk cId="611844778" sldId="10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6df9bbdbe68a14e013eb2f59f5363a915cf5742f3b0d16cd57621630d77c2230::" providerId="AD" clId="Web-{2EC4FF72-CC16-AE3D-2ACF-3A3D6E4208AB}" dt="2024-01-31T12:50:49.724" v="7"/>
              <pc2:cmMkLst xmlns:pc2="http://schemas.microsoft.com/office/powerpoint/2019/9/main/command">
                <pc:docMk/>
                <pc:sldMk cId="611844778" sldId="1083"/>
                <pc2:cmMk id="{26599EA8-3918-47BD-B0BE-DFF22C43FEEB}"/>
              </pc2:cmMkLst>
            </pc226:cmChg>
          </p:ext>
        </pc:extLst>
      </pc:sldChg>
      <pc:sldChg chg="addCm">
        <pc:chgData name="Gastbenutzer" userId="S::urn:spo:anon#6df9bbdbe68a14e013eb2f59f5363a915cf5742f3b0d16cd57621630d77c2230::" providerId="AD" clId="Web-{2EC4FF72-CC16-AE3D-2ACF-3A3D6E4208AB}" dt="2024-01-31T12:52:47.259" v="8"/>
        <pc:sldMkLst>
          <pc:docMk/>
          <pc:sldMk cId="4064363591" sldId="10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6df9bbdbe68a14e013eb2f59f5363a915cf5742f3b0d16cd57621630d77c2230::" providerId="AD" clId="Web-{2EC4FF72-CC16-AE3D-2ACF-3A3D6E4208AB}" dt="2024-01-31T12:52:47.259" v="8"/>
              <pc2:cmMkLst xmlns:pc2="http://schemas.microsoft.com/office/powerpoint/2019/9/main/command">
                <pc:docMk/>
                <pc:sldMk cId="4064363591" sldId="1085"/>
                <pc2:cmMk id="{E95FC914-ADD6-462C-9166-A048EBEBD951}"/>
              </pc2:cmMkLst>
            </pc226:cmChg>
          </p:ext>
        </pc:extLst>
      </pc:sldChg>
      <pc:sldChg chg="addCm">
        <pc:chgData name="Gastbenutzer" userId="S::urn:spo:anon#6df9bbdbe68a14e013eb2f59f5363a915cf5742f3b0d16cd57621630d77c2230::" providerId="AD" clId="Web-{2EC4FF72-CC16-AE3D-2ACF-3A3D6E4208AB}" dt="2024-01-31T12:57:54.441" v="11"/>
        <pc:sldMkLst>
          <pc:docMk/>
          <pc:sldMk cId="1239597861" sldId="10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6df9bbdbe68a14e013eb2f59f5363a915cf5742f3b0d16cd57621630d77c2230::" providerId="AD" clId="Web-{2EC4FF72-CC16-AE3D-2ACF-3A3D6E4208AB}" dt="2024-01-31T12:57:54.441" v="11"/>
              <pc2:cmMkLst xmlns:pc2="http://schemas.microsoft.com/office/powerpoint/2019/9/main/command">
                <pc:docMk/>
                <pc:sldMk cId="1239597861" sldId="1087"/>
                <pc2:cmMk id="{E0C484EB-A3EF-4E4D-AB81-C4920F253DCD}"/>
              </pc2:cmMkLst>
            </pc226:cmChg>
          </p:ext>
        </pc:extLst>
      </pc:sldChg>
      <pc:sldChg chg="addCm">
        <pc:chgData name="Gastbenutzer" userId="S::urn:spo:anon#6df9bbdbe68a14e013eb2f59f5363a915cf5742f3b0d16cd57621630d77c2230::" providerId="AD" clId="Web-{2EC4FF72-CC16-AE3D-2ACF-3A3D6E4208AB}" dt="2024-01-31T12:59:48.804" v="12"/>
        <pc:sldMkLst>
          <pc:docMk/>
          <pc:sldMk cId="2992172871" sldId="10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6df9bbdbe68a14e013eb2f59f5363a915cf5742f3b0d16cd57621630d77c2230::" providerId="AD" clId="Web-{2EC4FF72-CC16-AE3D-2ACF-3A3D6E4208AB}" dt="2024-01-31T12:59:48.804" v="12"/>
              <pc2:cmMkLst xmlns:pc2="http://schemas.microsoft.com/office/powerpoint/2019/9/main/command">
                <pc:docMk/>
                <pc:sldMk cId="2992172871" sldId="1094"/>
                <pc2:cmMk id="{7B41182D-1567-4EA2-84FF-26D439983B5B}"/>
              </pc2:cmMkLst>
            </pc226:cmChg>
          </p:ext>
        </pc:ext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tali\Desktop\Studien\2023\Auftragsstudien\&#214;IAT%20Saferinternet%20JIM%202024\Ergebnisse\Grafiken_JIM_Sch&#246;nheitsideale%20im%20Internet_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tali\Desktop\Studien\2023\Auftragsstudien\&#214;IAT%20Saferinternet%20JIM%202024\Ergebnisse\Grafiken_JIM_Sch&#246;nheitsideale%20im%20Internet_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tali\Desktop\Studien\2023\Auftragsstudien\&#214;IAT%20Saferinternet%20JIM%202024\Ergebnisse\Grafiken_JIM_Sch&#246;nheitsideale%20im%20Internet_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tali\Desktop\Studien\2023\Auftragsstudien\&#214;IAT%20Saferinternet%20JIM%202024\Ergebnisse\Grafiken_JIM_Sch&#246;nheitsideale%20im%20Internet_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tali\Desktop\Studien\2023\Auftragsstudien\&#214;IAT%20Saferinternet%20JIM%202024\Ergebnisse\Grafiken_JIM_Sch&#246;nheitsideale%20im%20Internet_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tali\Desktop\Studien\2023\Auftragsstudien\&#214;IAT%20Saferinternet%20JIM%202024\Ergebnisse\Grafiken_JIM_Sch&#246;nheitsideale%20im%20Internet_2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tali\Desktop\Studien\2023\Auftragsstudien\&#214;IAT%20Saferinternet%20JIM%202024\Ergebnisse\Grafiken_JIM_Sch&#246;nheitsideale%20im%20Internet_2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tali\Desktop\Studien\2023\Auftragsstudien\&#214;IAT%20Saferinternet%20JIM%202024\Ergebnisse\Grafiken_JIM_Sch&#246;nheitsideale%20im%20Internet_2024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Sheet1!$B$485</c:f>
              <c:strCache>
                <c:ptCount val="1"/>
                <c:pt idx="0">
                  <c:v>trifft auf mich zu</c:v>
                </c:pt>
              </c:strCache>
            </c:strRef>
          </c:tx>
          <c:spPr>
            <a:solidFill>
              <a:srgbClr val="F39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Sheet1!$C$484:$I$484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Sheet1!$C$485:$I$485</c:f>
              <c:numCache>
                <c:formatCode>###0.0%</c:formatCode>
                <c:ptCount val="7"/>
                <c:pt idx="0">
                  <c:v>0.59115107607790163</c:v>
                </c:pt>
                <c:pt idx="1">
                  <c:v>0.39342199460704808</c:v>
                </c:pt>
                <c:pt idx="2">
                  <c:v>0.63663931062125101</c:v>
                </c:pt>
                <c:pt idx="3">
                  <c:v>0.40484995494630255</c:v>
                </c:pt>
                <c:pt idx="4">
                  <c:v>0.42782321386960637</c:v>
                </c:pt>
                <c:pt idx="5">
                  <c:v>0.60101484358456148</c:v>
                </c:pt>
                <c:pt idx="6">
                  <c:v>0.51037438271569768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07-458A-96CB-4175983F36D7}"/>
            </c:ext>
          </c:extLst>
        </c:ser>
        <c:ser>
          <c:idx val="1"/>
          <c:order val="1"/>
          <c:tx>
            <c:strRef>
              <c:f>Sheet1!$B$486</c:f>
              <c:strCache>
                <c:ptCount val="1"/>
                <c:pt idx="0">
                  <c:v>trifft nicht auf mich zu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Sheet1!$C$484:$I$484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Sheet1!$C$486:$I$486</c:f>
              <c:numCache>
                <c:formatCode>###0.0%</c:formatCode>
                <c:ptCount val="7"/>
                <c:pt idx="0">
                  <c:v>0.35774255910279296</c:v>
                </c:pt>
                <c:pt idx="1">
                  <c:v>0.40753839568706574</c:v>
                </c:pt>
                <c:pt idx="2">
                  <c:v>0.33279048208158529</c:v>
                </c:pt>
                <c:pt idx="3">
                  <c:v>0.41593983265444012</c:v>
                </c:pt>
                <c:pt idx="4">
                  <c:v>0.40804020291289833</c:v>
                </c:pt>
                <c:pt idx="5">
                  <c:v>0.34519498912491103</c:v>
                </c:pt>
                <c:pt idx="6">
                  <c:v>0.37808525726616693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4-4197-B18B-C1A9A5834F0F}"/>
            </c:ext>
          </c:extLst>
        </c:ser>
        <c:ser>
          <c:idx val="2"/>
          <c:order val="2"/>
          <c:tx>
            <c:strRef>
              <c:f>Sheet1!$B$487</c:f>
              <c:strCache>
                <c:ptCount val="1"/>
                <c:pt idx="0">
                  <c:v>keine Angabe / weiß nicht</c:v>
                </c:pt>
              </c:strCache>
            </c:strRef>
          </c:tx>
          <c:spPr>
            <a:solidFill>
              <a:srgbClr val="ADB9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Sheet1!$C$484:$I$484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Sheet1!$C$487:$I$487</c:f>
              <c:numCache>
                <c:formatCode>###0.0%</c:formatCode>
                <c:ptCount val="7"/>
                <c:pt idx="0">
                  <c:v>5.1106364819304619E-2</c:v>
                </c:pt>
                <c:pt idx="1">
                  <c:v>0.19903960970588561</c:v>
                </c:pt>
                <c:pt idx="2">
                  <c:v>3.0570207297163268E-2</c:v>
                </c:pt>
                <c:pt idx="3">
                  <c:v>0.1792102123992558</c:v>
                </c:pt>
                <c:pt idx="4">
                  <c:v>0.16413658321749552</c:v>
                </c:pt>
                <c:pt idx="5">
                  <c:v>5.3790167290525555E-2</c:v>
                </c:pt>
                <c:pt idx="6">
                  <c:v>0.11154036001813986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94-4197-B18B-C1A9A5834F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780563600"/>
        <c:axId val="1192352016"/>
      </c:barChart>
      <c:catAx>
        <c:axId val="780563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2352016"/>
        <c:crosses val="autoZero"/>
        <c:auto val="1"/>
        <c:lblAlgn val="ctr"/>
        <c:lblOffset val="100"/>
        <c:noMultiLvlLbl val="0"/>
      </c:catAx>
      <c:valAx>
        <c:axId val="1192352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056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181595447660734"/>
          <c:y val="1.7752666219821342E-2"/>
          <c:w val="0.87818404552339269"/>
          <c:h val="6.0665426775726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Sheet1!$M$382</c:f>
              <c:strCache>
                <c:ptCount val="1"/>
                <c:pt idx="0">
                  <c:v>sehr wichtig</c:v>
                </c:pt>
              </c:strCache>
            </c:strRef>
          </c:tx>
          <c:spPr>
            <a:solidFill>
              <a:srgbClr val="F39200"/>
            </a:solidFill>
            <a:ln>
              <a:noFill/>
            </a:ln>
            <a:effectLst/>
          </c:spPr>
          <c:invertIfNegative val="0"/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E869-4A6E-9F70-5A057E3BF6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Sheet1!$N$381:$T$381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Sheet1!$N$382:$T$382</c:f>
              <c:numCache>
                <c:formatCode>###0.0%</c:formatCode>
                <c:ptCount val="7"/>
                <c:pt idx="0">
                  <c:v>0.10449794841565811</c:v>
                </c:pt>
                <c:pt idx="1">
                  <c:v>0.14142927693566457</c:v>
                </c:pt>
                <c:pt idx="2">
                  <c:v>0.13098441735465943</c:v>
                </c:pt>
                <c:pt idx="3">
                  <c:v>0.11005845866772127</c:v>
                </c:pt>
                <c:pt idx="4">
                  <c:v>0.17891511173355373</c:v>
                </c:pt>
                <c:pt idx="5">
                  <c:v>5.4441499558266958E-2</c:v>
                </c:pt>
                <c:pt idx="6">
                  <c:v>0.11958521113456839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07-458A-96CB-4175983F36D7}"/>
            </c:ext>
          </c:extLst>
        </c:ser>
        <c:ser>
          <c:idx val="1"/>
          <c:order val="1"/>
          <c:tx>
            <c:strRef>
              <c:f>Sheet1!$M$383</c:f>
              <c:strCache>
                <c:ptCount val="1"/>
                <c:pt idx="0">
                  <c:v>eher wichtig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Sheet1!$N$381:$T$381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Sheet1!$N$383:$T$383</c:f>
              <c:numCache>
                <c:formatCode>###0.0%</c:formatCode>
                <c:ptCount val="7"/>
                <c:pt idx="0">
                  <c:v>0.1927395382846053</c:v>
                </c:pt>
                <c:pt idx="1">
                  <c:v>0.25752444839810362</c:v>
                </c:pt>
                <c:pt idx="2">
                  <c:v>0.28394208851318242</c:v>
                </c:pt>
                <c:pt idx="3">
                  <c:v>0.16510284838533337</c:v>
                </c:pt>
                <c:pt idx="4">
                  <c:v>0.22419796584043275</c:v>
                </c:pt>
                <c:pt idx="5">
                  <c:v>0.21372403391372841</c:v>
                </c:pt>
                <c:pt idx="6">
                  <c:v>0.21920560377081852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4-4197-B18B-C1A9A5834F0F}"/>
            </c:ext>
          </c:extLst>
        </c:ser>
        <c:ser>
          <c:idx val="2"/>
          <c:order val="2"/>
          <c:tx>
            <c:strRef>
              <c:f>Sheet1!$M$384</c:f>
              <c:strCache>
                <c:ptCount val="1"/>
                <c:pt idx="0">
                  <c:v>weniger wichtig</c:v>
                </c:pt>
              </c:strCache>
            </c:strRef>
          </c:tx>
          <c:spPr>
            <a:solidFill>
              <a:srgbClr val="ADB9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Sheet1!$N$381:$T$381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Sheet1!$N$384:$T$384</c:f>
              <c:numCache>
                <c:formatCode>###0.0%</c:formatCode>
                <c:ptCount val="7"/>
                <c:pt idx="0">
                  <c:v>0.34866267775192306</c:v>
                </c:pt>
                <c:pt idx="1">
                  <c:v>0.28571026395566507</c:v>
                </c:pt>
                <c:pt idx="2">
                  <c:v>0.34070642535279333</c:v>
                </c:pt>
                <c:pt idx="3">
                  <c:v>0.30810151529745361</c:v>
                </c:pt>
                <c:pt idx="4">
                  <c:v>0.23470904000785919</c:v>
                </c:pt>
                <c:pt idx="5">
                  <c:v>0.41982778898316153</c:v>
                </c:pt>
                <c:pt idx="6">
                  <c:v>0.32294522745172377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94-4197-B18B-C1A9A5834F0F}"/>
            </c:ext>
          </c:extLst>
        </c:ser>
        <c:ser>
          <c:idx val="3"/>
          <c:order val="3"/>
          <c:tx>
            <c:strRef>
              <c:f>Sheet1!$M$385</c:f>
              <c:strCache>
                <c:ptCount val="1"/>
                <c:pt idx="0">
                  <c:v>gar nicht wichtig</c:v>
                </c:pt>
              </c:strCache>
            </c:strRef>
          </c:tx>
          <c:spPr>
            <a:solidFill>
              <a:srgbClr val="667B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Sheet1!$N$381:$T$381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Sheet1!$N$385:$T$385</c:f>
              <c:numCache>
                <c:formatCode>###0.0%</c:formatCode>
                <c:ptCount val="7"/>
                <c:pt idx="0">
                  <c:v>0.26049971838940744</c:v>
                </c:pt>
                <c:pt idx="1">
                  <c:v>0.21407016784922892</c:v>
                </c:pt>
                <c:pt idx="2">
                  <c:v>0.19244025282771332</c:v>
                </c:pt>
                <c:pt idx="3">
                  <c:v>0.28256025825086739</c:v>
                </c:pt>
                <c:pt idx="4">
                  <c:v>0.2137390958520933</c:v>
                </c:pt>
                <c:pt idx="5">
                  <c:v>0.2720488320161597</c:v>
                </c:pt>
                <c:pt idx="6">
                  <c:v>0.24153222236388383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94-4197-B18B-C1A9A5834F0F}"/>
            </c:ext>
          </c:extLst>
        </c:ser>
        <c:ser>
          <c:idx val="4"/>
          <c:order val="4"/>
          <c:tx>
            <c:strRef>
              <c:f>Sheet1!$M$386</c:f>
              <c:strCache>
                <c:ptCount val="1"/>
                <c:pt idx="0">
                  <c:v>keine Angabe / weiß nicht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Sheet1!$N$381:$T$381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Sheet1!$N$386:$T$386</c:f>
              <c:numCache>
                <c:formatCode>###0.0%</c:formatCode>
                <c:ptCount val="7"/>
                <c:pt idx="0">
                  <c:v>9.3600117158404647E-2</c:v>
                </c:pt>
                <c:pt idx="1">
                  <c:v>0.10126584286133734</c:v>
                </c:pt>
                <c:pt idx="2">
                  <c:v>5.1926815951650378E-2</c:v>
                </c:pt>
                <c:pt idx="3">
                  <c:v>0.13417691939862272</c:v>
                </c:pt>
                <c:pt idx="4">
                  <c:v>0.14843878656606138</c:v>
                </c:pt>
                <c:pt idx="5">
                  <c:v>3.9957845528681056E-2</c:v>
                </c:pt>
                <c:pt idx="6">
                  <c:v>9.673173527900944E-2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94-4197-B18B-C1A9A5834F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780563600"/>
        <c:axId val="1192352016"/>
      </c:barChart>
      <c:catAx>
        <c:axId val="780563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2352016"/>
        <c:crosses val="autoZero"/>
        <c:auto val="1"/>
        <c:lblAlgn val="ctr"/>
        <c:lblOffset val="100"/>
        <c:noMultiLvlLbl val="0"/>
      </c:catAx>
      <c:valAx>
        <c:axId val="1192352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056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181595447660734"/>
          <c:y val="1.7752666219821342E-2"/>
          <c:w val="0.87818404552339269"/>
          <c:h val="6.0665426775726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Sheet1!$M$415</c:f>
              <c:strCache>
                <c:ptCount val="1"/>
                <c:pt idx="0">
                  <c:v>der Avatar soll mir möglichst ähnlich sehen</c:v>
                </c:pt>
              </c:strCache>
            </c:strRef>
          </c:tx>
          <c:spPr>
            <a:solidFill>
              <a:srgbClr val="F39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Sheet1!$N$414:$T$414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Sheet1!$N$415:$T$415</c:f>
              <c:numCache>
                <c:formatCode>###0.0%</c:formatCode>
                <c:ptCount val="7"/>
                <c:pt idx="0">
                  <c:v>0.55464940924763995</c:v>
                </c:pt>
                <c:pt idx="1">
                  <c:v>0.43481084720412838</c:v>
                </c:pt>
                <c:pt idx="2">
                  <c:v>0.57333471385562251</c:v>
                </c:pt>
                <c:pt idx="3">
                  <c:v>0.44916170487064311</c:v>
                </c:pt>
                <c:pt idx="4">
                  <c:v>0.4066914367586712</c:v>
                </c:pt>
                <c:pt idx="5">
                  <c:v>0.61439524570660831</c:v>
                </c:pt>
                <c:pt idx="6">
                  <c:v>0.50569271199730226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07-458A-96CB-4175983F36D7}"/>
            </c:ext>
          </c:extLst>
        </c:ser>
        <c:ser>
          <c:idx val="1"/>
          <c:order val="1"/>
          <c:tx>
            <c:strRef>
              <c:f>Sheet1!$M$416</c:f>
              <c:strCache>
                <c:ptCount val="1"/>
                <c:pt idx="0">
                  <c:v>der Avatar soll möglichst gut aussehen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Sheet1!$N$414:$T$414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Sheet1!$N$416:$T$416</c:f>
              <c:numCache>
                <c:formatCode>###0.0%</c:formatCode>
                <c:ptCount val="7"/>
                <c:pt idx="0">
                  <c:v>0.27214669156107751</c:v>
                </c:pt>
                <c:pt idx="1">
                  <c:v>0.33664334452618944</c:v>
                </c:pt>
                <c:pt idx="2">
                  <c:v>0.25567824295093017</c:v>
                </c:pt>
                <c:pt idx="3">
                  <c:v>0.33427859655882025</c:v>
                </c:pt>
                <c:pt idx="4">
                  <c:v>0.36057521412018628</c:v>
                </c:pt>
                <c:pt idx="5">
                  <c:v>0.23033146329974122</c:v>
                </c:pt>
                <c:pt idx="6">
                  <c:v>0.29849499764077669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4-4197-B18B-C1A9A5834F0F}"/>
            </c:ext>
          </c:extLst>
        </c:ser>
        <c:ser>
          <c:idx val="2"/>
          <c:order val="2"/>
          <c:tx>
            <c:strRef>
              <c:f>Sheet1!$M$417</c:f>
              <c:strCache>
                <c:ptCount val="1"/>
                <c:pt idx="0">
                  <c:v>der Avatar soll nichts mit meinem Aussehen zu tun haben, also ganz anders aussehen</c:v>
                </c:pt>
              </c:strCache>
            </c:strRef>
          </c:tx>
          <c:spPr>
            <a:solidFill>
              <a:srgbClr val="ADB9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Sheet1!$N$414:$T$414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Sheet1!$N$417:$T$417</c:f>
              <c:numCache>
                <c:formatCode>###0.0%</c:formatCode>
                <c:ptCount val="7"/>
                <c:pt idx="0">
                  <c:v>0.11483854238567461</c:v>
                </c:pt>
                <c:pt idx="1">
                  <c:v>0.13738010238321199</c:v>
                </c:pt>
                <c:pt idx="2">
                  <c:v>0.13260475202101515</c:v>
                </c:pt>
                <c:pt idx="3">
                  <c:v>0.1168954497760992</c:v>
                </c:pt>
                <c:pt idx="4">
                  <c:v>0.14988531691021506</c:v>
                </c:pt>
                <c:pt idx="5">
                  <c:v>9.5677314560146776E-2</c:v>
                </c:pt>
                <c:pt idx="6">
                  <c:v>0.12404726710275864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94-4197-B18B-C1A9A5834F0F}"/>
            </c:ext>
          </c:extLst>
        </c:ser>
        <c:ser>
          <c:idx val="3"/>
          <c:order val="3"/>
          <c:tx>
            <c:strRef>
              <c:f>Sheet1!$M$418</c:f>
              <c:strCache>
                <c:ptCount val="1"/>
                <c:pt idx="0">
                  <c:v>keine Angabe / weiß nicht</c:v>
                </c:pt>
              </c:strCache>
            </c:strRef>
          </c:tx>
          <c:spPr>
            <a:solidFill>
              <a:srgbClr val="667B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Sheet1!$N$414:$T$414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Sheet1!$N$418:$T$418</c:f>
              <c:numCache>
                <c:formatCode>###0.0%</c:formatCode>
                <c:ptCount val="7"/>
                <c:pt idx="0">
                  <c:v>5.836535680560672E-2</c:v>
                </c:pt>
                <c:pt idx="1">
                  <c:v>9.1165705886469633E-2</c:v>
                </c:pt>
                <c:pt idx="2">
                  <c:v>3.8382291172431658E-2</c:v>
                </c:pt>
                <c:pt idx="3">
                  <c:v>9.9664248794435875E-2</c:v>
                </c:pt>
                <c:pt idx="4">
                  <c:v>8.2848032210927708E-2</c:v>
                </c:pt>
                <c:pt idx="5">
                  <c:v>5.9595976433501924E-2</c:v>
                </c:pt>
                <c:pt idx="6">
                  <c:v>7.1765023259166894E-2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94-4197-B18B-C1A9A5834F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780563600"/>
        <c:axId val="1192352016"/>
      </c:barChart>
      <c:catAx>
        <c:axId val="780563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2352016"/>
        <c:crosses val="autoZero"/>
        <c:auto val="1"/>
        <c:lblAlgn val="ctr"/>
        <c:lblOffset val="100"/>
        <c:noMultiLvlLbl val="0"/>
      </c:catAx>
      <c:valAx>
        <c:axId val="1192352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056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802081678334644"/>
          <c:y val="2.958777703303557E-3"/>
          <c:w val="0.78877922118275323"/>
          <c:h val="0.226356978160725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Sheet1!$B$555</c:f>
              <c:strCache>
                <c:ptCount val="1"/>
                <c:pt idx="0">
                  <c:v>stimme sehr zu</c:v>
                </c:pt>
              </c:strCache>
            </c:strRef>
          </c:tx>
          <c:spPr>
            <a:solidFill>
              <a:srgbClr val="F39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Sheet1!$C$554:$I$554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Sheet1!$C$555:$I$555</c:f>
              <c:numCache>
                <c:formatCode>###0.0%</c:formatCode>
                <c:ptCount val="7"/>
                <c:pt idx="0">
                  <c:v>0.33124838264186901</c:v>
                </c:pt>
                <c:pt idx="1">
                  <c:v>0.27956037193563571</c:v>
                </c:pt>
                <c:pt idx="2">
                  <c:v>0.36765105377792506</c:v>
                </c:pt>
                <c:pt idx="3">
                  <c:v>0.26206239352822541</c:v>
                </c:pt>
                <c:pt idx="4">
                  <c:v>0.26880501311985938</c:v>
                </c:pt>
                <c:pt idx="5">
                  <c:v>0.355510116640952</c:v>
                </c:pt>
                <c:pt idx="6">
                  <c:v>0.31013268959226087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07-458A-96CB-4175983F36D7}"/>
            </c:ext>
          </c:extLst>
        </c:ser>
        <c:ser>
          <c:idx val="1"/>
          <c:order val="1"/>
          <c:tx>
            <c:strRef>
              <c:f>Sheet1!$B$556</c:f>
              <c:strCache>
                <c:ptCount val="1"/>
                <c:pt idx="0">
                  <c:v>stimme eher zu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Sheet1!$C$554:$I$554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Sheet1!$C$556:$I$556</c:f>
              <c:numCache>
                <c:formatCode>###0.0%</c:formatCode>
                <c:ptCount val="7"/>
                <c:pt idx="0">
                  <c:v>0.37756647505948426</c:v>
                </c:pt>
                <c:pt idx="1">
                  <c:v>0.29252233003587819</c:v>
                </c:pt>
                <c:pt idx="2">
                  <c:v>0.40765944365307516</c:v>
                </c:pt>
                <c:pt idx="3">
                  <c:v>0.28863866023243212</c:v>
                </c:pt>
                <c:pt idx="4">
                  <c:v>0.28971895642896844</c:v>
                </c:pt>
                <c:pt idx="5">
                  <c:v>0.40113300945759073</c:v>
                </c:pt>
                <c:pt idx="6">
                  <c:v>0.34282406502186341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4-4197-B18B-C1A9A5834F0F}"/>
            </c:ext>
          </c:extLst>
        </c:ser>
        <c:ser>
          <c:idx val="2"/>
          <c:order val="2"/>
          <c:tx>
            <c:strRef>
              <c:f>Sheet1!$B$557</c:f>
              <c:strCache>
                <c:ptCount val="1"/>
                <c:pt idx="0">
                  <c:v>stimme eher nicht zu</c:v>
                </c:pt>
              </c:strCache>
            </c:strRef>
          </c:tx>
          <c:spPr>
            <a:solidFill>
              <a:srgbClr val="ADB9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Sheet1!$C$554:$I$554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Sheet1!$C$557:$I$557</c:f>
              <c:numCache>
                <c:formatCode>###0.0%</c:formatCode>
                <c:ptCount val="7"/>
                <c:pt idx="0">
                  <c:v>0.14634334026380563</c:v>
                </c:pt>
                <c:pt idx="1">
                  <c:v>0.18634688285526277</c:v>
                </c:pt>
                <c:pt idx="2">
                  <c:v>0.17052880230262563</c:v>
                </c:pt>
                <c:pt idx="3">
                  <c:v>0.15613086488849401</c:v>
                </c:pt>
                <c:pt idx="4">
                  <c:v>0.19324563347635709</c:v>
                </c:pt>
                <c:pt idx="5">
                  <c:v>0.12913109805977038</c:v>
                </c:pt>
                <c:pt idx="6">
                  <c:v>0.16268567023001534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94-4197-B18B-C1A9A5834F0F}"/>
            </c:ext>
          </c:extLst>
        </c:ser>
        <c:ser>
          <c:idx val="3"/>
          <c:order val="3"/>
          <c:tx>
            <c:strRef>
              <c:f>Sheet1!$B$558</c:f>
              <c:strCache>
                <c:ptCount val="1"/>
                <c:pt idx="0">
                  <c:v>stimme gar nicht zu</c:v>
                </c:pt>
              </c:strCache>
            </c:strRef>
          </c:tx>
          <c:spPr>
            <a:solidFill>
              <a:srgbClr val="667B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Sheet1!$C$554:$I$554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Sheet1!$C$558:$I$558</c:f>
              <c:numCache>
                <c:formatCode>###0.0%</c:formatCode>
                <c:ptCount val="7"/>
                <c:pt idx="0">
                  <c:v>9.0100797170561395E-2</c:v>
                </c:pt>
                <c:pt idx="1">
                  <c:v>0.14908611058187848</c:v>
                </c:pt>
                <c:pt idx="2">
                  <c:v>3.9472227752020458E-2</c:v>
                </c:pt>
                <c:pt idx="3">
                  <c:v>0.17664844950879757</c:v>
                </c:pt>
                <c:pt idx="4">
                  <c:v>0.16458411540730419</c:v>
                </c:pt>
                <c:pt idx="5">
                  <c:v>5.8873645861693941E-2</c:v>
                </c:pt>
                <c:pt idx="6">
                  <c:v>0.1141975994156173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94-4197-B18B-C1A9A5834F0F}"/>
            </c:ext>
          </c:extLst>
        </c:ser>
        <c:ser>
          <c:idx val="4"/>
          <c:order val="4"/>
          <c:tx>
            <c:strRef>
              <c:f>Sheet1!$B$559</c:f>
              <c:strCache>
                <c:ptCount val="1"/>
                <c:pt idx="0">
                  <c:v>keine Angabe / weiß nicht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F1-4E40-9338-753F6C9433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Sheet1!$C$554:$I$554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Sheet1!$C$559:$I$559</c:f>
              <c:numCache>
                <c:formatCode>###0.0%</c:formatCode>
                <c:ptCount val="7"/>
                <c:pt idx="0">
                  <c:v>5.4741004864278311E-2</c:v>
                </c:pt>
                <c:pt idx="1">
                  <c:v>9.2484304591344421E-2</c:v>
                </c:pt>
                <c:pt idx="2">
                  <c:v>1.4688472514352709E-2</c:v>
                </c:pt>
                <c:pt idx="3">
                  <c:v>0.11651963184204912</c:v>
                </c:pt>
                <c:pt idx="4">
                  <c:v>8.3646281567511208E-2</c:v>
                </c:pt>
                <c:pt idx="5">
                  <c:v>5.53521299799907E-2</c:v>
                </c:pt>
                <c:pt idx="6">
                  <c:v>7.015997574024703E-2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94-4197-B18B-C1A9A5834F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780563600"/>
        <c:axId val="1192352016"/>
      </c:barChart>
      <c:catAx>
        <c:axId val="780563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2352016"/>
        <c:crosses val="autoZero"/>
        <c:auto val="1"/>
        <c:lblAlgn val="ctr"/>
        <c:lblOffset val="100"/>
        <c:noMultiLvlLbl val="0"/>
      </c:catAx>
      <c:valAx>
        <c:axId val="1192352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056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23666170687963"/>
          <c:y val="0.2975328900031739"/>
          <c:w val="0.7660113347256664"/>
          <c:h val="0.6416363781639401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Sheet1!$B$573</c:f>
              <c:strCache>
                <c:ptCount val="1"/>
                <c:pt idx="0">
                  <c:v>stimme sehr zu</c:v>
                </c:pt>
              </c:strCache>
            </c:strRef>
          </c:tx>
          <c:spPr>
            <a:solidFill>
              <a:srgbClr val="F39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Sheet1!$C$572:$I$572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Sheet1!$C$573:$I$573</c:f>
              <c:numCache>
                <c:formatCode>###0.0%</c:formatCode>
                <c:ptCount val="7"/>
                <c:pt idx="0">
                  <c:v>0.41903561626003255</c:v>
                </c:pt>
                <c:pt idx="1">
                  <c:v>0.27023660430797741</c:v>
                </c:pt>
                <c:pt idx="2">
                  <c:v>0.42989261280032331</c:v>
                </c:pt>
                <c:pt idx="3">
                  <c:v>0.29837174058873539</c:v>
                </c:pt>
                <c:pt idx="4">
                  <c:v>0.24727648424786358</c:v>
                </c:pt>
                <c:pt idx="5">
                  <c:v>0.48009361898111808</c:v>
                </c:pt>
                <c:pt idx="6">
                  <c:v>0.35824793610878541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07-458A-96CB-4175983F36D7}"/>
            </c:ext>
          </c:extLst>
        </c:ser>
        <c:ser>
          <c:idx val="1"/>
          <c:order val="1"/>
          <c:tx>
            <c:strRef>
              <c:f>Sheet1!$B$574</c:f>
              <c:strCache>
                <c:ptCount val="1"/>
                <c:pt idx="0">
                  <c:v>stimme eher zu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Sheet1!$C$572:$I$572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Sheet1!$C$574:$I$574</c:f>
              <c:numCache>
                <c:formatCode>###0.0%</c:formatCode>
                <c:ptCount val="7"/>
                <c:pt idx="0">
                  <c:v>0.37145712616521898</c:v>
                </c:pt>
                <c:pt idx="1">
                  <c:v>0.32695557942113673</c:v>
                </c:pt>
                <c:pt idx="2">
                  <c:v>0.39415889633647438</c:v>
                </c:pt>
                <c:pt idx="3">
                  <c:v>0.3191109175850757</c:v>
                </c:pt>
                <c:pt idx="4">
                  <c:v>0.32260853842061488</c:v>
                </c:pt>
                <c:pt idx="5">
                  <c:v>0.38695125256442692</c:v>
                </c:pt>
                <c:pt idx="6">
                  <c:v>0.35327726223852524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4-4197-B18B-C1A9A5834F0F}"/>
            </c:ext>
          </c:extLst>
        </c:ser>
        <c:ser>
          <c:idx val="2"/>
          <c:order val="2"/>
          <c:tx>
            <c:strRef>
              <c:f>Sheet1!$B$575</c:f>
              <c:strCache>
                <c:ptCount val="1"/>
                <c:pt idx="0">
                  <c:v>stimme eher nicht zu</c:v>
                </c:pt>
              </c:strCache>
            </c:strRef>
          </c:tx>
          <c:spPr>
            <a:solidFill>
              <a:srgbClr val="ADB9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Sheet1!$C$572:$I$572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Sheet1!$C$575:$I$575</c:f>
              <c:numCache>
                <c:formatCode>###0.0%</c:formatCode>
                <c:ptCount val="7"/>
                <c:pt idx="0">
                  <c:v>0.10274172713114636</c:v>
                </c:pt>
                <c:pt idx="1">
                  <c:v>0.14841124815646969</c:v>
                </c:pt>
                <c:pt idx="2">
                  <c:v>8.8489806461804918E-2</c:v>
                </c:pt>
                <c:pt idx="3">
                  <c:v>0.14890198355953252</c:v>
                </c:pt>
                <c:pt idx="4">
                  <c:v>0.16049700276824536</c:v>
                </c:pt>
                <c:pt idx="5">
                  <c:v>7.8469177784074848E-2</c:v>
                </c:pt>
                <c:pt idx="6">
                  <c:v>0.12139873432715299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94-4197-B18B-C1A9A5834F0F}"/>
            </c:ext>
          </c:extLst>
        </c:ser>
        <c:ser>
          <c:idx val="3"/>
          <c:order val="3"/>
          <c:tx>
            <c:strRef>
              <c:f>Sheet1!$B$576</c:f>
              <c:strCache>
                <c:ptCount val="1"/>
                <c:pt idx="0">
                  <c:v>stimme gar nicht zu</c:v>
                </c:pt>
              </c:strCache>
            </c:strRef>
          </c:tx>
          <c:spPr>
            <a:solidFill>
              <a:srgbClr val="667B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Sheet1!$C$572:$I$572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Sheet1!$C$576:$I$576</c:f>
              <c:numCache>
                <c:formatCode>###0.0%</c:formatCode>
                <c:ptCount val="7"/>
                <c:pt idx="0">
                  <c:v>5.929957960498923E-2</c:v>
                </c:pt>
                <c:pt idx="1">
                  <c:v>0.16640909946112109</c:v>
                </c:pt>
                <c:pt idx="2">
                  <c:v>7.170215729735005E-2</c:v>
                </c:pt>
                <c:pt idx="3">
                  <c:v>0.1292599395978393</c:v>
                </c:pt>
                <c:pt idx="4">
                  <c:v>0.1670006943155819</c:v>
                </c:pt>
                <c:pt idx="5">
                  <c:v>3.2845667590879299E-2</c:v>
                </c:pt>
                <c:pt idx="6">
                  <c:v>0.10305618221110299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94-4197-B18B-C1A9A5834F0F}"/>
            </c:ext>
          </c:extLst>
        </c:ser>
        <c:ser>
          <c:idx val="4"/>
          <c:order val="4"/>
          <c:tx>
            <c:strRef>
              <c:f>Sheet1!$B$577</c:f>
              <c:strCache>
                <c:ptCount val="1"/>
                <c:pt idx="0">
                  <c:v>keine Angabe / weiß nicht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B1-484B-B6AB-60127E1503A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B1-484B-B6AB-60127E1503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Sheet1!$C$572:$I$572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Sheet1!$C$577:$I$577</c:f>
              <c:numCache>
                <c:formatCode>###0.0%</c:formatCode>
                <c:ptCount val="7"/>
                <c:pt idx="0">
                  <c:v>4.7465950838611611E-2</c:v>
                </c:pt>
                <c:pt idx="1">
                  <c:v>8.7987468653294543E-2</c:v>
                </c:pt>
                <c:pt idx="2">
                  <c:v>1.5756527104046718E-2</c:v>
                </c:pt>
                <c:pt idx="3">
                  <c:v>0.10435541866881558</c:v>
                </c:pt>
                <c:pt idx="4">
                  <c:v>0.10261728024769465</c:v>
                </c:pt>
                <c:pt idx="5">
                  <c:v>2.1640283079498911E-2</c:v>
                </c:pt>
                <c:pt idx="6">
                  <c:v>6.4019885114437319E-2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94-4197-B18B-C1A9A5834F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780563600"/>
        <c:axId val="1192352016"/>
      </c:barChart>
      <c:catAx>
        <c:axId val="780563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2352016"/>
        <c:crosses val="autoZero"/>
        <c:auto val="1"/>
        <c:lblAlgn val="ctr"/>
        <c:lblOffset val="100"/>
        <c:noMultiLvlLbl val="0"/>
      </c:catAx>
      <c:valAx>
        <c:axId val="1192352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056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23666170687963"/>
          <c:y val="0.33587368861497285"/>
          <c:w val="0.7660113347256664"/>
          <c:h val="0.6117644313463215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Sheet1!$B$579</c:f>
              <c:strCache>
                <c:ptCount val="1"/>
                <c:pt idx="0">
                  <c:v>stimme sehr zu</c:v>
                </c:pt>
              </c:strCache>
            </c:strRef>
          </c:tx>
          <c:spPr>
            <a:solidFill>
              <a:srgbClr val="F39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Sheet1!$C$578:$I$578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Sheet1!$C$579:$I$579</c:f>
              <c:numCache>
                <c:formatCode>###0.0%</c:formatCode>
                <c:ptCount val="7"/>
                <c:pt idx="0">
                  <c:v>0.4859399941105853</c:v>
                </c:pt>
                <c:pt idx="1">
                  <c:v>0.32314688904084066</c:v>
                </c:pt>
                <c:pt idx="2">
                  <c:v>0.49407846668093425</c:v>
                </c:pt>
                <c:pt idx="3">
                  <c:v>0.35705336854037939</c:v>
                </c:pt>
                <c:pt idx="4">
                  <c:v>0.33532784936341753</c:v>
                </c:pt>
                <c:pt idx="5">
                  <c:v>0.51178479241021901</c:v>
                </c:pt>
                <c:pt idx="6">
                  <c:v>0.4194354180923216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07-458A-96CB-4175983F36D7}"/>
            </c:ext>
          </c:extLst>
        </c:ser>
        <c:ser>
          <c:idx val="1"/>
          <c:order val="1"/>
          <c:tx>
            <c:strRef>
              <c:f>Sheet1!$B$580</c:f>
              <c:strCache>
                <c:ptCount val="1"/>
                <c:pt idx="0">
                  <c:v>stimme eher zu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Sheet1!$C$578:$I$578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Sheet1!$C$580:$I$580</c:f>
              <c:numCache>
                <c:formatCode>###0.0%</c:formatCode>
                <c:ptCount val="7"/>
                <c:pt idx="0">
                  <c:v>0.34143853934123547</c:v>
                </c:pt>
                <c:pt idx="1">
                  <c:v>0.28424574905070193</c:v>
                </c:pt>
                <c:pt idx="2">
                  <c:v>0.35806620849693632</c:v>
                </c:pt>
                <c:pt idx="3">
                  <c:v>0.28465102335439968</c:v>
                </c:pt>
                <c:pt idx="4">
                  <c:v>0.27505053127243895</c:v>
                </c:pt>
                <c:pt idx="5">
                  <c:v>0.36531343899115643</c:v>
                </c:pt>
                <c:pt idx="6">
                  <c:v>0.31807402234929216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4-4197-B18B-C1A9A5834F0F}"/>
            </c:ext>
          </c:extLst>
        </c:ser>
        <c:ser>
          <c:idx val="2"/>
          <c:order val="2"/>
          <c:tx>
            <c:strRef>
              <c:f>Sheet1!$B$581</c:f>
              <c:strCache>
                <c:ptCount val="1"/>
                <c:pt idx="0">
                  <c:v>stimme eher nicht zu</c:v>
                </c:pt>
              </c:strCache>
            </c:strRef>
          </c:tx>
          <c:spPr>
            <a:solidFill>
              <a:srgbClr val="ADB9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Sheet1!$C$578:$I$578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Sheet1!$C$581:$I$581</c:f>
              <c:numCache>
                <c:formatCode>###0.0%</c:formatCode>
                <c:ptCount val="7"/>
                <c:pt idx="0">
                  <c:v>8.4082256538063491E-2</c:v>
                </c:pt>
                <c:pt idx="1">
                  <c:v>0.15101494035179677</c:v>
                </c:pt>
                <c:pt idx="2">
                  <c:v>9.6957282619775806E-2</c:v>
                </c:pt>
                <c:pt idx="3">
                  <c:v>0.12351757379145792</c:v>
                </c:pt>
                <c:pt idx="4">
                  <c:v>0.15778760587363466</c:v>
                </c:pt>
                <c:pt idx="5">
                  <c:v>6.0520806516039007E-2</c:v>
                </c:pt>
                <c:pt idx="6">
                  <c:v>0.11142573497893475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94-4197-B18B-C1A9A5834F0F}"/>
            </c:ext>
          </c:extLst>
        </c:ser>
        <c:ser>
          <c:idx val="3"/>
          <c:order val="3"/>
          <c:tx>
            <c:strRef>
              <c:f>Sheet1!$B$582</c:f>
              <c:strCache>
                <c:ptCount val="1"/>
                <c:pt idx="0">
                  <c:v>stimme gar nicht zu</c:v>
                </c:pt>
              </c:strCache>
            </c:strRef>
          </c:tx>
          <c:spPr>
            <a:solidFill>
              <a:srgbClr val="667B8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0829249772634285E-3"/>
                  <c:y val="-1.0848726253368271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33-4E5E-99DB-25851483548B}"/>
                </c:ext>
              </c:extLst>
            </c:dLbl>
            <c:dLbl>
              <c:idx val="5"/>
              <c:layout>
                <c:manualLayout>
                  <c:x val="6.165849954526857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33-4E5E-99DB-2585148354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Sheet1!$C$578:$I$578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Sheet1!$C$582:$I$582</c:f>
              <c:numCache>
                <c:formatCode>###0.0%</c:formatCode>
                <c:ptCount val="7"/>
                <c:pt idx="0">
                  <c:v>5.1068256843557244E-2</c:v>
                </c:pt>
                <c:pt idx="1">
                  <c:v>0.15150740752709507</c:v>
                </c:pt>
                <c:pt idx="2">
                  <c:v>3.0810802444591848E-2</c:v>
                </c:pt>
                <c:pt idx="3">
                  <c:v>0.143321480496964</c:v>
                </c:pt>
                <c:pt idx="4">
                  <c:v>0.14539338459150949</c:v>
                </c:pt>
                <c:pt idx="5">
                  <c:v>3.3584049953171907E-2</c:v>
                </c:pt>
                <c:pt idx="6">
                  <c:v>9.2099866437721098E-2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94-4197-B18B-C1A9A5834F0F}"/>
            </c:ext>
          </c:extLst>
        </c:ser>
        <c:ser>
          <c:idx val="4"/>
          <c:order val="4"/>
          <c:tx>
            <c:strRef>
              <c:f>Sheet1!$B$583</c:f>
              <c:strCache>
                <c:ptCount val="1"/>
                <c:pt idx="0">
                  <c:v>keine Angabe / weiß nicht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073124431584579E-3"/>
                  <c:y val="-1.0848726253368271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33-4E5E-99DB-25851483548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33-4E5E-99DB-25851483548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33-4E5E-99DB-2585148354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Sheet1!$C$578:$I$578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Sheet1!$C$583:$I$583</c:f>
              <c:numCache>
                <c:formatCode>###0.0%</c:formatCode>
                <c:ptCount val="7"/>
                <c:pt idx="0">
                  <c:v>3.7470953166557519E-2</c:v>
                </c:pt>
                <c:pt idx="1">
                  <c:v>9.008501402956505E-2</c:v>
                </c:pt>
                <c:pt idx="2">
                  <c:v>2.0087239757761024E-2</c:v>
                </c:pt>
                <c:pt idx="3">
                  <c:v>9.1456553816797459E-2</c:v>
                </c:pt>
                <c:pt idx="4">
                  <c:v>8.6440628898999672E-2</c:v>
                </c:pt>
                <c:pt idx="5">
                  <c:v>2.8796912129411937E-2</c:v>
                </c:pt>
                <c:pt idx="6">
                  <c:v>5.8964958141734435E-2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94-4197-B18B-C1A9A5834F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780563600"/>
        <c:axId val="1192352016"/>
      </c:barChart>
      <c:catAx>
        <c:axId val="780563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2352016"/>
        <c:crosses val="autoZero"/>
        <c:auto val="1"/>
        <c:lblAlgn val="ctr"/>
        <c:lblOffset val="100"/>
        <c:noMultiLvlLbl val="0"/>
      </c:catAx>
      <c:valAx>
        <c:axId val="1192352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056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20204868446879032"/>
          <c:y val="0.14386487667041847"/>
          <c:w val="0.78976937669947023"/>
          <c:h val="0.15110909624764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Sheet1!$B$489</c:f>
              <c:strCache>
                <c:ptCount val="1"/>
                <c:pt idx="0">
                  <c:v>trifft auf mich zu</c:v>
                </c:pt>
              </c:strCache>
            </c:strRef>
          </c:tx>
          <c:spPr>
            <a:solidFill>
              <a:srgbClr val="F39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Sheet1!$C$488:$I$488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Sheet1!$C$489:$I$489</c:f>
              <c:numCache>
                <c:formatCode>###0.0%</c:formatCode>
                <c:ptCount val="7"/>
                <c:pt idx="0">
                  <c:v>0.25275372117034478</c:v>
                </c:pt>
                <c:pt idx="1">
                  <c:v>0.32752774539050505</c:v>
                </c:pt>
                <c:pt idx="2">
                  <c:v>0.29126551019460523</c:v>
                </c:pt>
                <c:pt idx="3">
                  <c:v>0.27664394698881101</c:v>
                </c:pt>
                <c:pt idx="4">
                  <c:v>0.29482167764299078</c:v>
                </c:pt>
                <c:pt idx="5">
                  <c:v>0.27065047411432624</c:v>
                </c:pt>
                <c:pt idx="6">
                  <c:v>0.28330056021374944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71-4C09-A247-E428D50003E9}"/>
            </c:ext>
          </c:extLst>
        </c:ser>
        <c:ser>
          <c:idx val="1"/>
          <c:order val="1"/>
          <c:tx>
            <c:strRef>
              <c:f>Sheet1!$B$490</c:f>
              <c:strCache>
                <c:ptCount val="1"/>
                <c:pt idx="0">
                  <c:v>trifft nicht auf mich zu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Sheet1!$C$488:$I$488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Sheet1!$C$490:$I$490</c:f>
              <c:numCache>
                <c:formatCode>###0.0%</c:formatCode>
                <c:ptCount val="7"/>
                <c:pt idx="0">
                  <c:v>0.69872012841232978</c:v>
                </c:pt>
                <c:pt idx="1">
                  <c:v>0.49854014410414288</c:v>
                </c:pt>
                <c:pt idx="2">
                  <c:v>0.68754738651653113</c:v>
                </c:pt>
                <c:pt idx="3">
                  <c:v>0.55793472257922538</c:v>
                </c:pt>
                <c:pt idx="4">
                  <c:v>0.53767694250563935</c:v>
                </c:pt>
                <c:pt idx="5">
                  <c:v>0.70397473201227034</c:v>
                </c:pt>
                <c:pt idx="6">
                  <c:v>0.61694218715336191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71-4C09-A247-E428D50003E9}"/>
            </c:ext>
          </c:extLst>
        </c:ser>
        <c:ser>
          <c:idx val="2"/>
          <c:order val="2"/>
          <c:tx>
            <c:strRef>
              <c:f>Sheet1!$B$491</c:f>
              <c:strCache>
                <c:ptCount val="1"/>
                <c:pt idx="0">
                  <c:v>keine Angabe / weiß nicht</c:v>
                </c:pt>
              </c:strCache>
            </c:strRef>
          </c:tx>
          <c:spPr>
            <a:solidFill>
              <a:srgbClr val="ADB9BF"/>
            </a:solidFill>
            <a:ln>
              <a:noFill/>
            </a:ln>
            <a:effectLst/>
          </c:spPr>
          <c:invertIfNegative val="0"/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1671-4C09-A247-E428D50003E9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671-4C09-A247-E428D50003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Sheet1!$C$488:$I$488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männlich</c:v>
                </c:pt>
                <c:pt idx="5">
                  <c:v>weiblich</c:v>
                </c:pt>
                <c:pt idx="6">
                  <c:v>Gesamt</c:v>
                </c:pt>
              </c:strCache>
            </c:strRef>
          </c:cat>
          <c:val>
            <c:numRef>
              <c:f>Sheet1!$C$491:$I$491</c:f>
              <c:numCache>
                <c:formatCode>###0.0%</c:formatCode>
                <c:ptCount val="7"/>
                <c:pt idx="0">
                  <c:v>4.8526150417324262E-2</c:v>
                </c:pt>
                <c:pt idx="1">
                  <c:v>0.17393211050535176</c:v>
                </c:pt>
                <c:pt idx="2">
                  <c:v>2.1187103288863068E-2</c:v>
                </c:pt>
                <c:pt idx="3">
                  <c:v>0.16542133043196239</c:v>
                </c:pt>
                <c:pt idx="4">
                  <c:v>0.16750137985137001</c:v>
                </c:pt>
                <c:pt idx="5">
                  <c:v>2.5374793873401934E-2</c:v>
                </c:pt>
                <c:pt idx="6">
                  <c:v>9.9757252632892909E-2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71-4C09-A247-E428D50003E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780563600"/>
        <c:axId val="1192352016"/>
      </c:barChart>
      <c:catAx>
        <c:axId val="780563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2352016"/>
        <c:crosses val="autoZero"/>
        <c:auto val="1"/>
        <c:lblAlgn val="ctr"/>
        <c:lblOffset val="100"/>
        <c:noMultiLvlLbl val="0"/>
      </c:catAx>
      <c:valAx>
        <c:axId val="1192352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056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181595447660734"/>
          <c:y val="1.7752666219821342E-2"/>
          <c:w val="0.87818404552339269"/>
          <c:h val="6.0665426775726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529222532986342"/>
          <c:y val="3.0808655534090207E-2"/>
          <c:w val="0.50839370331206768"/>
          <c:h val="0.938382688931819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Sheet1!$C$641</c:f>
              <c:strCache>
                <c:ptCount val="1"/>
                <c:pt idx="0">
                  <c:v>Gesamt</c:v>
                </c:pt>
              </c:strCache>
            </c:strRef>
          </c:tx>
          <c:spPr>
            <a:solidFill>
              <a:srgbClr val="F39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Sheet1!$B$642:$B$651</c:f>
              <c:strCache>
                <c:ptCount val="10"/>
                <c:pt idx="0">
                  <c:v>von den Eltern</c:v>
                </c:pt>
                <c:pt idx="1">
                  <c:v>in der Schule</c:v>
                </c:pt>
                <c:pt idx="2">
                  <c:v>im Freundeskreis</c:v>
                </c:pt>
                <c:pt idx="3">
                  <c:v>im Internet (z.B. in Foren, Aufklärungsvideos etc.)</c:v>
                </c:pt>
                <c:pt idx="4">
                  <c:v>von Influencer:innen, die sich mit dem Thema beschäftigen</c:v>
                </c:pt>
                <c:pt idx="5">
                  <c:v>von anderen Nutzer:innen von Sozialen Netzwerken/Social Media</c:v>
                </c:pt>
                <c:pt idx="6">
                  <c:v>in Jugendorganisationen außerhalb der Schule</c:v>
                </c:pt>
                <c:pt idx="7">
                  <c:v>im Jugendzentrum</c:v>
                </c:pt>
                <c:pt idx="8">
                  <c:v>muss nicht erlernt werden</c:v>
                </c:pt>
                <c:pt idx="9">
                  <c:v>keine Angabe / weiß nicht</c:v>
                </c:pt>
              </c:strCache>
            </c:strRef>
          </c:cat>
          <c:val>
            <c:numRef>
              <c:f>Sheet1!$C$642:$C$651</c:f>
              <c:numCache>
                <c:formatCode>###0.0%</c:formatCode>
                <c:ptCount val="10"/>
                <c:pt idx="0">
                  <c:v>0.5670575230524374</c:v>
                </c:pt>
                <c:pt idx="1">
                  <c:v>0.46782886851124128</c:v>
                </c:pt>
                <c:pt idx="2">
                  <c:v>0.4374891392373717</c:v>
                </c:pt>
                <c:pt idx="3">
                  <c:v>0.3706260185366006</c:v>
                </c:pt>
                <c:pt idx="4">
                  <c:v>0.31919534143455741</c:v>
                </c:pt>
                <c:pt idx="5">
                  <c:v>0.25096458173498082</c:v>
                </c:pt>
                <c:pt idx="6">
                  <c:v>0.24933959885600024</c:v>
                </c:pt>
                <c:pt idx="7">
                  <c:v>0.18806724733641209</c:v>
                </c:pt>
                <c:pt idx="8">
                  <c:v>0.12088266147117611</c:v>
                </c:pt>
                <c:pt idx="9">
                  <c:v>2.7392406767266717E-2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BD-4579-94EC-EEBBA51F775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30"/>
        <c:axId val="1201967376"/>
        <c:axId val="923497536"/>
      </c:barChart>
      <c:catAx>
        <c:axId val="12019673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23497536"/>
        <c:crosses val="autoZero"/>
        <c:auto val="1"/>
        <c:lblAlgn val="ctr"/>
        <c:lblOffset val="100"/>
        <c:noMultiLvlLbl val="0"/>
      </c:catAx>
      <c:valAx>
        <c:axId val="92349753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%" sourceLinked="1"/>
        <c:majorTickMark val="none"/>
        <c:minorTickMark val="none"/>
        <c:tickLblPos val="nextTo"/>
        <c:crossAx val="120196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3448096-CA18-4483-8A3B-F400D94E0B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8" cy="498137"/>
          </a:xfrm>
          <a:prstGeom prst="rect">
            <a:avLst/>
          </a:prstGeom>
        </p:spPr>
        <p:txBody>
          <a:bodyPr vert="horz" lIns="91281" tIns="45641" rIns="91281" bIns="45641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37B0BD-6D93-43F2-8901-D49A4B921A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8" cy="498136"/>
          </a:xfrm>
          <a:prstGeom prst="rect">
            <a:avLst/>
          </a:prstGeom>
        </p:spPr>
        <p:txBody>
          <a:bodyPr vert="horz" lIns="91281" tIns="45641" rIns="91281" bIns="45641" rtlCol="0" anchor="b"/>
          <a:lstStyle>
            <a:lvl1pPr algn="l">
              <a:defRPr sz="1200"/>
            </a:lvl1pPr>
          </a:lstStyle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3010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8" cy="498137"/>
          </a:xfrm>
          <a:prstGeom prst="rect">
            <a:avLst/>
          </a:prstGeom>
        </p:spPr>
        <p:txBody>
          <a:bodyPr vert="horz" lIns="91281" tIns="45641" rIns="91281" bIns="45641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8" cy="498137"/>
          </a:xfrm>
          <a:prstGeom prst="rect">
            <a:avLst/>
          </a:prstGeom>
        </p:spPr>
        <p:txBody>
          <a:bodyPr vert="horz" lIns="91281" tIns="45641" rIns="91281" bIns="45641" rtlCol="0"/>
          <a:lstStyle>
            <a:lvl1pPr algn="r">
              <a:defRPr sz="1200"/>
            </a:lvl1pPr>
          </a:lstStyle>
          <a:p>
            <a:fld id="{6D4F06C4-ADF8-4350-A037-0F83E0B0DC09}" type="datetimeFigureOut">
              <a:rPr lang="de-AT" smtClean="0"/>
              <a:t>02.02.2024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1" tIns="45641" rIns="91281" bIns="45641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73" y="4777961"/>
            <a:ext cx="5438139" cy="3909238"/>
          </a:xfrm>
          <a:prstGeom prst="rect">
            <a:avLst/>
          </a:prstGeom>
        </p:spPr>
        <p:txBody>
          <a:bodyPr vert="horz" lIns="91281" tIns="45641" rIns="91281" bIns="45641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8" cy="498136"/>
          </a:xfrm>
          <a:prstGeom prst="rect">
            <a:avLst/>
          </a:prstGeom>
        </p:spPr>
        <p:txBody>
          <a:bodyPr vert="horz" lIns="91281" tIns="45641" rIns="91281" bIns="45641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8" cy="498136"/>
          </a:xfrm>
          <a:prstGeom prst="rect">
            <a:avLst/>
          </a:prstGeom>
        </p:spPr>
        <p:txBody>
          <a:bodyPr vert="horz" lIns="91281" tIns="45641" rIns="91281" bIns="45641" rtlCol="0" anchor="b"/>
          <a:lstStyle>
            <a:lvl1pPr algn="r">
              <a:defRPr sz="1200"/>
            </a:lvl1pPr>
          </a:lstStyle>
          <a:p>
            <a:fld id="{5BC9136F-CA9D-4FE5-85DC-58A8F95C26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400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01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01">
                <a:defRPr/>
              </a:pPr>
              <a:t>1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609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7027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0133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3850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7483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6778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0601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5500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44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0786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725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8934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7044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8269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33081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440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82793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9276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3222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9934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5642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42632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87191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8325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32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7132">
                <a:defRPr/>
              </a:pPr>
              <a:t>38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13078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01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01">
                <a:defRPr/>
              </a:pPr>
              <a:t>40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9921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44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04291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01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01">
                <a:defRPr/>
              </a:pPr>
              <a:t>45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7419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01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01">
                <a:defRPr/>
              </a:pPr>
              <a:t>48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5079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01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01">
                <a:defRPr/>
              </a:pPr>
              <a:t>49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420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46981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01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01">
                <a:defRPr/>
              </a:pPr>
              <a:t>5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429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Über</a:t>
            </a:r>
            <a:r>
              <a:rPr lang="en-GB"/>
              <a:t> 150 Länder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384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Auch in Österreich gibt es heuer wieder zahlreiche Aktivitäten. Zum Beispiel gemeinsam mit dem Bildungsministerium den Safer Internet-Aktionsmonat für Schulen, für den wir jetzt schon sehr viel Anmeldungen haben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3009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01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01">
                <a:defRPr/>
              </a:pPr>
              <a:t>8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462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445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1792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5942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5430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893C1D3-05D7-4930-B66F-E7EAA8BD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308178"/>
            <a:ext cx="11353800" cy="89885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392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43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172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005" y="3831904"/>
            <a:ext cx="11665292" cy="1806819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812B975-CB8A-45A2-B443-42CF57B8AA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3732" y="6484919"/>
            <a:ext cx="1094841" cy="2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DE061AF-B79E-49A8-A093-FF3A53437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103" y="6459079"/>
            <a:ext cx="416691" cy="31251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061AEF2-09E8-48B7-A482-9453405A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1" b="28817"/>
          <a:stretch/>
        </p:blipFill>
        <p:spPr>
          <a:xfrm>
            <a:off x="7387221" y="6430669"/>
            <a:ext cx="1577276" cy="41080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189B1B6-A47B-4280-8569-8F43311612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41" y="6447192"/>
            <a:ext cx="1636135" cy="4108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CB714F1-6CCA-4184-9122-643AAC8F91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12" y="6456211"/>
            <a:ext cx="1841275" cy="28991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A0A612A-D533-4129-AD7A-CC3372C5FF1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326" y="6490647"/>
            <a:ext cx="1094841" cy="27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7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5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219395"/>
            <a:ext cx="12192000" cy="1620024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18" y="3219395"/>
            <a:ext cx="11650825" cy="1318100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13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1952"/>
            <a:ext cx="5181600" cy="4645513"/>
          </a:xfrm>
        </p:spPr>
        <p:txBody>
          <a:bodyPr/>
          <a:lstStyle>
            <a:lvl1pPr marL="514350" indent="-51435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371600" indent="-4572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1952"/>
            <a:ext cx="5181600" cy="4645513"/>
          </a:xfrm>
        </p:spPr>
        <p:txBody>
          <a:bodyPr/>
          <a:lstStyle>
            <a:lvl1pPr marL="514350" indent="-51435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371600" indent="-4572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63ABA5C-3763-4652-AE96-93F9C286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308178"/>
            <a:ext cx="11353800" cy="89885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392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11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980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223720"/>
            <a:ext cx="5157787" cy="384297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371600" indent="-4572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1" y="139980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1" y="2223720"/>
            <a:ext cx="5183188" cy="384297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371600" indent="-4572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07D317B-BD82-4A76-8E33-568C0164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308178"/>
            <a:ext cx="11353800" cy="89885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392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2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00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3994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9378E1-549E-4835-35D4-FFA1290FAF63}"/>
              </a:ext>
            </a:extLst>
          </p:cNvPr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</p:spTree>
    <p:extLst>
      <p:ext uri="{BB962C8B-B14F-4D97-AF65-F5344CB8AC3E}">
        <p14:creationId xmlns:p14="http://schemas.microsoft.com/office/powerpoint/2010/main" val="1719514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436F410-ADA7-37D8-5F7E-9A703935AE5C}"/>
              </a:ext>
            </a:extLst>
          </p:cNvPr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</p:spTree>
    <p:extLst>
      <p:ext uri="{BB962C8B-B14F-4D97-AF65-F5344CB8AC3E}">
        <p14:creationId xmlns:p14="http://schemas.microsoft.com/office/powerpoint/2010/main" val="1415841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97B5-CE8D-AD4A-BDE6-82F4DD453FE8}" type="datetimeFigureOut">
              <a:rPr lang="de-DE" smtClean="0"/>
              <a:t>02.02.2024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6477-5F9B-CB40-B574-BC358D249B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319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0836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2007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0086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CDE592-2FC6-7DA6-A3A3-A0A3F6D2B6B6}"/>
              </a:ext>
            </a:extLst>
          </p:cNvPr>
          <p:cNvSpPr/>
          <p:nvPr userDrawn="1"/>
        </p:nvSpPr>
        <p:spPr>
          <a:xfrm>
            <a:off x="0" y="6400799"/>
            <a:ext cx="12192000" cy="457200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237F5E6-F09E-8998-528A-D9F743BACDF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9" y="6484561"/>
            <a:ext cx="1185400" cy="29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661" r:id="rId14"/>
    <p:sldLayoutId id="2147483663" r:id="rId15"/>
    <p:sldLayoutId id="2147483664" r:id="rId16"/>
    <p:sldLayoutId id="214748366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11" Type="http://schemas.openxmlformats.org/officeDocument/2006/relationships/image" Target="../media/image14.png"/><Relationship Id="rId5" Type="http://schemas.openxmlformats.org/officeDocument/2006/relationships/image" Target="../media/image3.jpe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4.png"/><Relationship Id="rId21" Type="http://schemas.openxmlformats.org/officeDocument/2006/relationships/image" Target="../media/image49.png"/><Relationship Id="rId42" Type="http://schemas.openxmlformats.org/officeDocument/2006/relationships/image" Target="../media/image70.png"/><Relationship Id="rId47" Type="http://schemas.openxmlformats.org/officeDocument/2006/relationships/image" Target="../media/image75.png"/><Relationship Id="rId63" Type="http://schemas.openxmlformats.org/officeDocument/2006/relationships/image" Target="../media/image91.png"/><Relationship Id="rId68" Type="http://schemas.openxmlformats.org/officeDocument/2006/relationships/image" Target="../media/image96.png"/><Relationship Id="rId84" Type="http://schemas.openxmlformats.org/officeDocument/2006/relationships/image" Target="../media/image112.png"/><Relationship Id="rId16" Type="http://schemas.openxmlformats.org/officeDocument/2006/relationships/image" Target="../media/image44.png"/><Relationship Id="rId11" Type="http://schemas.openxmlformats.org/officeDocument/2006/relationships/image" Target="../media/image39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53" Type="http://schemas.openxmlformats.org/officeDocument/2006/relationships/image" Target="../media/image81.png"/><Relationship Id="rId58" Type="http://schemas.openxmlformats.org/officeDocument/2006/relationships/image" Target="../media/image86.png"/><Relationship Id="rId74" Type="http://schemas.openxmlformats.org/officeDocument/2006/relationships/image" Target="../media/image102.png"/><Relationship Id="rId79" Type="http://schemas.openxmlformats.org/officeDocument/2006/relationships/image" Target="../media/image107.png"/><Relationship Id="rId5" Type="http://schemas.openxmlformats.org/officeDocument/2006/relationships/image" Target="../media/image33.png"/><Relationship Id="rId19" Type="http://schemas.openxmlformats.org/officeDocument/2006/relationships/image" Target="../media/image4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43" Type="http://schemas.openxmlformats.org/officeDocument/2006/relationships/image" Target="../media/image71.png"/><Relationship Id="rId48" Type="http://schemas.openxmlformats.org/officeDocument/2006/relationships/image" Target="../media/image76.png"/><Relationship Id="rId56" Type="http://schemas.openxmlformats.org/officeDocument/2006/relationships/image" Target="../media/image84.png"/><Relationship Id="rId64" Type="http://schemas.openxmlformats.org/officeDocument/2006/relationships/image" Target="../media/image92.png"/><Relationship Id="rId69" Type="http://schemas.openxmlformats.org/officeDocument/2006/relationships/image" Target="../media/image97.png"/><Relationship Id="rId77" Type="http://schemas.openxmlformats.org/officeDocument/2006/relationships/image" Target="../media/image105.png"/><Relationship Id="rId8" Type="http://schemas.openxmlformats.org/officeDocument/2006/relationships/image" Target="../media/image36.png"/><Relationship Id="rId51" Type="http://schemas.openxmlformats.org/officeDocument/2006/relationships/image" Target="../media/image79.png"/><Relationship Id="rId72" Type="http://schemas.openxmlformats.org/officeDocument/2006/relationships/image" Target="../media/image100.png"/><Relationship Id="rId80" Type="http://schemas.openxmlformats.org/officeDocument/2006/relationships/image" Target="../media/image108.png"/><Relationship Id="rId85" Type="http://schemas.openxmlformats.org/officeDocument/2006/relationships/image" Target="../media/image113.jpeg"/><Relationship Id="rId3" Type="http://schemas.openxmlformats.org/officeDocument/2006/relationships/image" Target="../media/image31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png"/><Relationship Id="rId46" Type="http://schemas.openxmlformats.org/officeDocument/2006/relationships/image" Target="../media/image74.png"/><Relationship Id="rId59" Type="http://schemas.openxmlformats.org/officeDocument/2006/relationships/image" Target="../media/image87.png"/><Relationship Id="rId67" Type="http://schemas.openxmlformats.org/officeDocument/2006/relationships/image" Target="../media/image95.png"/><Relationship Id="rId20" Type="http://schemas.openxmlformats.org/officeDocument/2006/relationships/image" Target="../media/image48.png"/><Relationship Id="rId41" Type="http://schemas.openxmlformats.org/officeDocument/2006/relationships/image" Target="../media/image69.png"/><Relationship Id="rId54" Type="http://schemas.openxmlformats.org/officeDocument/2006/relationships/image" Target="../media/image82.png"/><Relationship Id="rId62" Type="http://schemas.openxmlformats.org/officeDocument/2006/relationships/image" Target="../media/image90.png"/><Relationship Id="rId70" Type="http://schemas.openxmlformats.org/officeDocument/2006/relationships/image" Target="../media/image98.png"/><Relationship Id="rId75" Type="http://schemas.openxmlformats.org/officeDocument/2006/relationships/image" Target="../media/image103.png"/><Relationship Id="rId83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49" Type="http://schemas.openxmlformats.org/officeDocument/2006/relationships/image" Target="../media/image77.png"/><Relationship Id="rId57" Type="http://schemas.openxmlformats.org/officeDocument/2006/relationships/image" Target="../media/image85.png"/><Relationship Id="rId10" Type="http://schemas.openxmlformats.org/officeDocument/2006/relationships/image" Target="../media/image38.png"/><Relationship Id="rId31" Type="http://schemas.openxmlformats.org/officeDocument/2006/relationships/image" Target="../media/image59.png"/><Relationship Id="rId44" Type="http://schemas.openxmlformats.org/officeDocument/2006/relationships/image" Target="../media/image72.png"/><Relationship Id="rId52" Type="http://schemas.openxmlformats.org/officeDocument/2006/relationships/image" Target="../media/image80.png"/><Relationship Id="rId60" Type="http://schemas.openxmlformats.org/officeDocument/2006/relationships/image" Target="../media/image88.png"/><Relationship Id="rId65" Type="http://schemas.openxmlformats.org/officeDocument/2006/relationships/image" Target="../media/image93.png"/><Relationship Id="rId73" Type="http://schemas.openxmlformats.org/officeDocument/2006/relationships/image" Target="../media/image101.png"/><Relationship Id="rId78" Type="http://schemas.openxmlformats.org/officeDocument/2006/relationships/image" Target="../media/image106.png"/><Relationship Id="rId81" Type="http://schemas.openxmlformats.org/officeDocument/2006/relationships/image" Target="../media/image109.png"/><Relationship Id="rId86" Type="http://schemas.openxmlformats.org/officeDocument/2006/relationships/image" Target="../media/image114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9" Type="http://schemas.openxmlformats.org/officeDocument/2006/relationships/image" Target="../media/image67.png"/><Relationship Id="rId34" Type="http://schemas.openxmlformats.org/officeDocument/2006/relationships/image" Target="../media/image62.png"/><Relationship Id="rId50" Type="http://schemas.openxmlformats.org/officeDocument/2006/relationships/image" Target="../media/image78.png"/><Relationship Id="rId55" Type="http://schemas.openxmlformats.org/officeDocument/2006/relationships/image" Target="../media/image83.png"/><Relationship Id="rId76" Type="http://schemas.openxmlformats.org/officeDocument/2006/relationships/image" Target="../media/image104.png"/><Relationship Id="rId7" Type="http://schemas.openxmlformats.org/officeDocument/2006/relationships/image" Target="../media/image35.png"/><Relationship Id="rId71" Type="http://schemas.openxmlformats.org/officeDocument/2006/relationships/image" Target="../media/image99.png"/><Relationship Id="rId2" Type="http://schemas.openxmlformats.org/officeDocument/2006/relationships/image" Target="../media/image30.png"/><Relationship Id="rId29" Type="http://schemas.openxmlformats.org/officeDocument/2006/relationships/image" Target="../media/image57.png"/><Relationship Id="rId24" Type="http://schemas.openxmlformats.org/officeDocument/2006/relationships/image" Target="../media/image52.png"/><Relationship Id="rId40" Type="http://schemas.openxmlformats.org/officeDocument/2006/relationships/image" Target="../media/image68.png"/><Relationship Id="rId45" Type="http://schemas.openxmlformats.org/officeDocument/2006/relationships/image" Target="../media/image73.png"/><Relationship Id="rId66" Type="http://schemas.openxmlformats.org/officeDocument/2006/relationships/image" Target="../media/image94.png"/><Relationship Id="rId61" Type="http://schemas.openxmlformats.org/officeDocument/2006/relationships/image" Target="../media/image89.png"/><Relationship Id="rId82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hyperlink" Target="http://www.ispa.at/onlinezoo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11" Type="http://schemas.openxmlformats.org/officeDocument/2006/relationships/image" Target="../media/image14.png"/><Relationship Id="rId5" Type="http://schemas.openxmlformats.org/officeDocument/2006/relationships/image" Target="../media/image3.jpe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Jeans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2246C3C3-11D4-5AF7-BF5B-8D20810D8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9"/>
          <a:stretch/>
        </p:blipFill>
        <p:spPr>
          <a:xfrm>
            <a:off x="-11027" y="-5547"/>
            <a:ext cx="12198843" cy="649742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9DAA229-CE0D-2A22-32E1-F47DF0BBE48C}"/>
              </a:ext>
            </a:extLst>
          </p:cNvPr>
          <p:cNvSpPr/>
          <p:nvPr/>
        </p:nvSpPr>
        <p:spPr>
          <a:xfrm>
            <a:off x="-6843" y="6412316"/>
            <a:ext cx="12198843" cy="445684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BB4C361-D162-FD4C-A268-8F0ACF46C2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48" y="6441646"/>
            <a:ext cx="1227101" cy="4108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8BF017E-596C-C24A-A9ED-87CACCB179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434" y="6466233"/>
            <a:ext cx="312518" cy="312518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7DE786C-BC04-4F90-A4F7-B08772B1F025}"/>
              </a:ext>
            </a:extLst>
          </p:cNvPr>
          <p:cNvGrpSpPr/>
          <p:nvPr/>
        </p:nvGrpSpPr>
        <p:grpSpPr>
          <a:xfrm>
            <a:off x="168164" y="111579"/>
            <a:ext cx="3675745" cy="1162050"/>
            <a:chOff x="5191124" y="247650"/>
            <a:chExt cx="3675745" cy="116205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944BAB04-E9E3-46B1-90E3-C65AE261BA46}"/>
                </a:ext>
              </a:extLst>
            </p:cNvPr>
            <p:cNvSpPr/>
            <p:nvPr/>
          </p:nvSpPr>
          <p:spPr>
            <a:xfrm>
              <a:off x="5191124" y="247650"/>
              <a:ext cx="3675745" cy="1162050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90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ABBAEA4-350E-4868-976F-6BCF7DFCF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951" y="419847"/>
              <a:ext cx="3252785" cy="832154"/>
            </a:xfrm>
            <a:prstGeom prst="rect">
              <a:avLst/>
            </a:prstGeom>
          </p:spPr>
        </p:pic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7E95B7BE-D1DF-4884-948C-8C01CF8985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179" y="6535998"/>
            <a:ext cx="562220" cy="19885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D344F93-5CE1-486A-A9F9-223624D3F23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844" y="6525512"/>
            <a:ext cx="1119185" cy="208732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1D986CC6-59BC-4C4E-ACBA-F36A3F1213C2}"/>
              </a:ext>
            </a:extLst>
          </p:cNvPr>
          <p:cNvSpPr/>
          <p:nvPr/>
        </p:nvSpPr>
        <p:spPr>
          <a:xfrm>
            <a:off x="-6843" y="4800601"/>
            <a:ext cx="12198843" cy="1311667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Titel 3">
            <a:extLst>
              <a:ext uri="{FF2B5EF4-FFF2-40B4-BE49-F238E27FC236}">
                <a16:creationId xmlns:a16="http://schemas.microsoft.com/office/drawing/2014/main" id="{BD14E740-D602-4162-9AE0-68232140CFDB}"/>
              </a:ext>
            </a:extLst>
          </p:cNvPr>
          <p:cNvSpPr txBox="1">
            <a:spLocks/>
          </p:cNvSpPr>
          <p:nvPr/>
        </p:nvSpPr>
        <p:spPr>
          <a:xfrm>
            <a:off x="127140" y="4758339"/>
            <a:ext cx="2985983" cy="4622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AT" altLang="de-DE" sz="1600" b="0">
                <a:solidFill>
                  <a:schemeClr val="tx1"/>
                </a:solidFill>
                <a:latin typeface="Gill Sans MT"/>
              </a:rPr>
              <a:t>Safer Internet Day: 6. Februar 2024 </a:t>
            </a:r>
            <a:endParaRPr lang="de-AT" sz="1600" b="0">
              <a:solidFill>
                <a:schemeClr val="tx1"/>
              </a:solidFill>
            </a:endParaRPr>
          </a:p>
        </p:txBody>
      </p:sp>
      <p:sp>
        <p:nvSpPr>
          <p:cNvPr id="27" name="Untertitel 4">
            <a:extLst>
              <a:ext uri="{FF2B5EF4-FFF2-40B4-BE49-F238E27FC236}">
                <a16:creationId xmlns:a16="http://schemas.microsoft.com/office/drawing/2014/main" id="{92A5B040-DF83-4C67-87E6-463E8A792E95}"/>
              </a:ext>
            </a:extLst>
          </p:cNvPr>
          <p:cNvSpPr txBox="1">
            <a:spLocks/>
          </p:cNvSpPr>
          <p:nvPr/>
        </p:nvSpPr>
        <p:spPr>
          <a:xfrm>
            <a:off x="103009" y="5220248"/>
            <a:ext cx="90438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None/>
              <a:defRPr/>
            </a:pPr>
            <a:r>
              <a:rPr lang="de-DE" sz="2400" b="1">
                <a:solidFill>
                  <a:schemeClr val="tx1"/>
                </a:solidFill>
                <a:latin typeface="Gill Sans MT"/>
              </a:rPr>
              <a:t>Schönheitsideale im Internet</a:t>
            </a:r>
            <a:endParaRPr lang="en-US" sz="2400" b="1">
              <a:solidFill>
                <a:schemeClr val="tx1"/>
              </a:solidFill>
              <a:latin typeface="Gill Sans MT"/>
            </a:endParaRPr>
          </a:p>
        </p:txBody>
      </p:sp>
      <p:sp>
        <p:nvSpPr>
          <p:cNvPr id="28" name="Untertitel 4">
            <a:extLst>
              <a:ext uri="{FF2B5EF4-FFF2-40B4-BE49-F238E27FC236}">
                <a16:creationId xmlns:a16="http://schemas.microsoft.com/office/drawing/2014/main" id="{417C1523-6645-4740-A80B-9BC6171E7C6B}"/>
              </a:ext>
            </a:extLst>
          </p:cNvPr>
          <p:cNvSpPr txBox="1">
            <a:spLocks/>
          </p:cNvSpPr>
          <p:nvPr/>
        </p:nvSpPr>
        <p:spPr>
          <a:xfrm>
            <a:off x="9198430" y="5790180"/>
            <a:ext cx="2933700" cy="32085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>
              <a:buNone/>
              <a:defRPr/>
            </a:pPr>
            <a:r>
              <a:rPr lang="de-AT" sz="1600">
                <a:solidFill>
                  <a:schemeClr val="tx1"/>
                </a:solidFill>
                <a:latin typeface="Gill Sans MT"/>
              </a:rPr>
              <a:t>Pressegespräch, 5. Februar 2024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5C91BDC-5DFE-42CA-97B0-5FF02979D0B9}"/>
              </a:ext>
            </a:extLst>
          </p:cNvPr>
          <p:cNvSpPr/>
          <p:nvPr/>
        </p:nvSpPr>
        <p:spPr>
          <a:xfrm>
            <a:off x="110387" y="5622114"/>
            <a:ext cx="6106454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de-DE" sz="2000">
                <a:latin typeface="Gill Sans MT" panose="020B0502020104020203" pitchFamily="34" charset="0"/>
                <a:cs typeface="Calibri"/>
              </a:rPr>
              <a:t>Studie zum Safer Internet Day 2024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D974C7-F185-4283-94F0-FDBD642E0D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43" y="6539916"/>
            <a:ext cx="1119185" cy="19832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6749DD-1BDE-2AE7-A569-C8D9F1CA1F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196" y="6483073"/>
            <a:ext cx="1130019" cy="308187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44662DC2-5894-32A9-7819-464E8382C8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8" y="6525512"/>
            <a:ext cx="1227101" cy="257440"/>
          </a:xfrm>
          <a:prstGeom prst="rect">
            <a:avLst/>
          </a:prstGeom>
        </p:spPr>
      </p:pic>
      <p:pic>
        <p:nvPicPr>
          <p:cNvPr id="5" name="Grafik 4" descr="Ein Bild, das Logo enthält.&#10;&#10;Automatisch generierte Beschreibung">
            <a:extLst>
              <a:ext uri="{FF2B5EF4-FFF2-40B4-BE49-F238E27FC236}">
                <a16:creationId xmlns:a16="http://schemas.microsoft.com/office/drawing/2014/main" id="{63DBA153-2B9E-0117-3523-07E428DCD3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031" y="6449622"/>
            <a:ext cx="895234" cy="3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76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2" y="1893357"/>
            <a:ext cx="9832975" cy="183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algn="ctr"/>
            <a:r>
              <a:rPr lang="de-AT" sz="4800">
                <a:latin typeface="Gill Sans MT"/>
                <a:ea typeface="ＭＳ Ｐゴシック"/>
              </a:rPr>
              <a:t>Schönheitsideale im Internet erzeugen</a:t>
            </a:r>
            <a:r>
              <a:rPr lang="de-AT" sz="4800" b="1">
                <a:latin typeface="Gill Sans MT"/>
                <a:ea typeface="ＭＳ Ｐゴシック"/>
              </a:rPr>
              <a:t> Druck </a:t>
            </a:r>
            <a:r>
              <a:rPr lang="de-AT" sz="4800">
                <a:latin typeface="Gill Sans MT"/>
                <a:ea typeface="ＭＳ Ｐゴシック"/>
              </a:rPr>
              <a:t>auf Jugendliche. </a:t>
            </a:r>
          </a:p>
          <a:p>
            <a:pPr algn="ctr"/>
            <a:r>
              <a:rPr lang="de-AT" sz="4800">
                <a:latin typeface="Gill Sans MT"/>
                <a:ea typeface="ＭＳ Ｐゴシック"/>
              </a:rPr>
              <a:t>Doch sie sehen auch </a:t>
            </a:r>
            <a:r>
              <a:rPr lang="de-AT" sz="4800" b="1">
                <a:latin typeface="Gill Sans MT"/>
                <a:ea typeface="ＭＳ Ｐゴシック"/>
              </a:rPr>
              <a:t>Wege damit umzugehen</a:t>
            </a:r>
            <a:r>
              <a:rPr lang="de-AT" sz="4800">
                <a:latin typeface="Gill Sans MT"/>
                <a:ea typeface="ＭＳ Ｐゴシック"/>
              </a:rPr>
              <a:t>.</a:t>
            </a:r>
            <a:r>
              <a:rPr lang="de-AT" sz="4800" b="1">
                <a:latin typeface="Gill Sans MT"/>
                <a:ea typeface="ＭＳ Ｐゴシック"/>
              </a:rPr>
              <a:t>*</a:t>
            </a:r>
            <a:endParaRPr lang="de-AT" sz="1600">
              <a:latin typeface="Gill Sans MT"/>
              <a:ea typeface="ＭＳ Ｐゴシック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82DA3AA-E7A5-A0AE-CE07-F96E0901BE31}"/>
              </a:ext>
            </a:extLst>
          </p:cNvPr>
          <p:cNvSpPr txBox="1"/>
          <p:nvPr/>
        </p:nvSpPr>
        <p:spPr>
          <a:xfrm>
            <a:off x="8325293" y="5422968"/>
            <a:ext cx="276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/>
              <a:t>*zumindest theoretisch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49780EC-053F-6A6C-A44D-87240E9281F9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1773930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8B13CE8-AA94-1982-AB11-8DA0A20B5C1A}"/>
              </a:ext>
            </a:extLst>
          </p:cNvPr>
          <p:cNvSpPr/>
          <p:nvPr/>
        </p:nvSpPr>
        <p:spPr>
          <a:xfrm>
            <a:off x="1611745" y="1758017"/>
            <a:ext cx="8968510" cy="28469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>
                <a:latin typeface="Gil sans"/>
                <a:ea typeface="ＭＳ Ｐゴシック"/>
              </a:rPr>
              <a:t>70 Prozent</a:t>
            </a:r>
            <a:br>
              <a:rPr lang="de-DE" sz="2800" b="1">
                <a:latin typeface="Gil sans"/>
                <a:ea typeface="ＭＳ Ｐゴシック" pitchFamily="34" charset="-128"/>
              </a:rPr>
            </a:br>
            <a:r>
              <a:rPr lang="de-DE" sz="3200">
                <a:latin typeface="Gil sans"/>
                <a:ea typeface="ＭＳ Ｐゴシック"/>
              </a:rPr>
              <a:t>der Jugendlichen sind mit ihrem Aussehen zumindest </a:t>
            </a:r>
            <a:r>
              <a:rPr lang="de-DE" sz="3200" b="1">
                <a:latin typeface="Gil sans"/>
                <a:ea typeface="ＭＳ Ｐゴシック"/>
              </a:rPr>
              <a:t>eher zufrieden</a:t>
            </a:r>
            <a:r>
              <a:rPr lang="de-DE" sz="3200">
                <a:latin typeface="Gil sans"/>
                <a:ea typeface="ＭＳ Ｐゴシック"/>
              </a:rPr>
              <a:t>.</a:t>
            </a:r>
            <a:endParaRPr lang="de-DE" sz="2400">
              <a:latin typeface="Gil sans"/>
              <a:ea typeface="ＭＳ Ｐゴシック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45E5CE-0282-C229-3544-9A4DAD6D40DB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6D5CD7C7-CF82-E40F-5BE9-34680761DEAE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5F6C1331-6D33-AEBB-4718-D69AD88FB177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C3C04750-CA57-58B7-0A0E-6B0E465FD559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2266616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0D65CE86-4B0A-C9DD-52DB-E00C016BA0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7713629"/>
              </p:ext>
            </p:extLst>
          </p:nvPr>
        </p:nvGraphicFramePr>
        <p:xfrm>
          <a:off x="1747937" y="1897054"/>
          <a:ext cx="8238929" cy="4292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8ACB55AC-1802-D729-20D1-F38E03D9603B}"/>
              </a:ext>
            </a:extLst>
          </p:cNvPr>
          <p:cNvSpPr/>
          <p:nvPr/>
        </p:nvSpPr>
        <p:spPr>
          <a:xfrm>
            <a:off x="2768870" y="2356374"/>
            <a:ext cx="4173352" cy="52593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64A1BC4-750E-2587-0D29-6E63E761CC14}"/>
              </a:ext>
            </a:extLst>
          </p:cNvPr>
          <p:cNvSpPr/>
          <p:nvPr/>
        </p:nvSpPr>
        <p:spPr>
          <a:xfrm>
            <a:off x="1524000" y="4864732"/>
            <a:ext cx="8856000" cy="14956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F3E08B7-DC34-F408-5B67-ADF0C3732C7B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7" name="Textfeld 1">
              <a:extLst>
                <a:ext uri="{FF2B5EF4-FFF2-40B4-BE49-F238E27FC236}">
                  <a16:creationId xmlns:a16="http://schemas.microsoft.com/office/drawing/2014/main" id="{72EE0380-1FF3-1745-BE02-170BCC79364C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C3447BE0-29E7-185F-558B-57FC740FAF84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6" name="Textfeld 3">
            <a:extLst>
              <a:ext uri="{FF2B5EF4-FFF2-40B4-BE49-F238E27FC236}">
                <a16:creationId xmlns:a16="http://schemas.microsoft.com/office/drawing/2014/main" id="{DD94EC08-D90F-79A5-D4B0-0109E5FB4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0482"/>
            <a:ext cx="12191999" cy="89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2400" b="1">
                <a:latin typeface="Gill Sans MT" panose="020B0502020104020203" pitchFamily="34" charset="0"/>
                <a:ea typeface="ＭＳ Ｐゴシック" pitchFamily="34" charset="-128"/>
              </a:rPr>
              <a:t>„Ich würde gerne etwas an meinem Aussehen / Körper ändern.“</a:t>
            </a:r>
            <a:endParaRPr lang="de-AT" sz="2400" b="1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C9D4DB7-6618-EC55-8463-D72A03E6A04A}"/>
              </a:ext>
            </a:extLst>
          </p:cNvPr>
          <p:cNvSpPr/>
          <p:nvPr/>
        </p:nvSpPr>
        <p:spPr>
          <a:xfrm>
            <a:off x="2252671" y="2985735"/>
            <a:ext cx="8296266" cy="149567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25AD6DC-30D9-8439-4BE8-F1B04B46823D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 dirty="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1662457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2" y="2059599"/>
            <a:ext cx="9832975" cy="273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algn="ctr"/>
            <a:r>
              <a:rPr lang="de-AT" sz="4800">
                <a:latin typeface="Gill Sans MT"/>
                <a:ea typeface="ＭＳ Ｐゴシック"/>
              </a:rPr>
              <a:t>Auch beim Posten in Sozialen Netzwerken wird </a:t>
            </a:r>
            <a:r>
              <a:rPr lang="de-AT" sz="4800" b="1">
                <a:latin typeface="Gill Sans MT"/>
                <a:ea typeface="ＭＳ Ｐゴシック"/>
              </a:rPr>
              <a:t>großer Wert </a:t>
            </a:r>
            <a:r>
              <a:rPr lang="de-AT" sz="4800">
                <a:latin typeface="Gill Sans MT"/>
                <a:ea typeface="ＭＳ Ｐゴシック"/>
              </a:rPr>
              <a:t>auf das </a:t>
            </a:r>
            <a:r>
              <a:rPr lang="de-AT" sz="4800" b="1">
                <a:latin typeface="Gill Sans MT"/>
                <a:ea typeface="ＭＳ Ｐゴシック"/>
              </a:rPr>
              <a:t>äußere</a:t>
            </a:r>
            <a:r>
              <a:rPr lang="de-AT" sz="4800">
                <a:latin typeface="Gill Sans MT"/>
                <a:ea typeface="ＭＳ Ｐゴシック"/>
              </a:rPr>
              <a:t> </a:t>
            </a:r>
            <a:r>
              <a:rPr lang="de-AT" sz="4800" b="1">
                <a:latin typeface="Gill Sans MT"/>
                <a:ea typeface="ＭＳ Ｐゴシック"/>
              </a:rPr>
              <a:t>Erscheinungsbild</a:t>
            </a:r>
            <a:r>
              <a:rPr lang="de-AT" sz="4800">
                <a:latin typeface="Gill Sans MT"/>
                <a:ea typeface="ＭＳ Ｐゴシック"/>
              </a:rPr>
              <a:t> gelegt. </a:t>
            </a:r>
            <a:endParaRPr lang="de-AT" sz="1600">
              <a:latin typeface="Gill Sans MT"/>
              <a:ea typeface="ＭＳ Ｐゴシック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B5947C7-1CEF-CFEB-A154-A2112619F705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 dirty="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2530064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8B13CE8-AA94-1982-AB11-8DA0A20B5C1A}"/>
              </a:ext>
            </a:extLst>
          </p:cNvPr>
          <p:cNvSpPr/>
          <p:nvPr/>
        </p:nvSpPr>
        <p:spPr>
          <a:xfrm>
            <a:off x="1611745" y="1758017"/>
            <a:ext cx="8968510" cy="28469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>
                <a:latin typeface="Gil sans"/>
                <a:ea typeface="ＭＳ Ｐゴシック"/>
              </a:rPr>
              <a:t>61 Prozent</a:t>
            </a:r>
            <a:br>
              <a:rPr lang="de-DE" sz="2800" b="1">
                <a:latin typeface="Gil sans"/>
                <a:ea typeface="ＭＳ Ｐゴシック" pitchFamily="34" charset="-128"/>
              </a:rPr>
            </a:br>
            <a:r>
              <a:rPr lang="de-DE" sz="3200">
                <a:latin typeface="Gil sans"/>
                <a:ea typeface="ＭＳ Ｐゴシック"/>
              </a:rPr>
              <a:t>posten in Sozialen Netzwerken Bilder, auf denen sie selbst zu sehen sind.</a:t>
            </a:r>
            <a:endParaRPr lang="de-DE" sz="2400">
              <a:latin typeface="Gil sans"/>
              <a:ea typeface="ＭＳ Ｐゴシック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45E5CE-0282-C229-3544-9A4DAD6D40DB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6D5CD7C7-CF82-E40F-5BE9-34680761DEAE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dirty="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5F6C1331-6D33-AEBB-4718-D69AD88FB177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Saferinternet.at / jugendkultur.at - Institut für Jugendkulturforschung und Kulturvermittlung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C3C04750-CA57-58B7-0A0E-6B0E465FD559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3459648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8B13CE8-AA94-1982-AB11-8DA0A20B5C1A}"/>
              </a:ext>
            </a:extLst>
          </p:cNvPr>
          <p:cNvSpPr/>
          <p:nvPr/>
        </p:nvSpPr>
        <p:spPr>
          <a:xfrm>
            <a:off x="1611745" y="774848"/>
            <a:ext cx="8968510" cy="486287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4400" b="1">
                <a:latin typeface="Gill Sans MT" panose="020B0502020104020203" pitchFamily="34" charset="0"/>
                <a:ea typeface="ＭＳ Ｐゴシック"/>
              </a:rPr>
              <a:t>Wichtig</a:t>
            </a:r>
            <a:r>
              <a:rPr lang="de-DE" sz="4400">
                <a:latin typeface="Gill Sans MT" panose="020B0502020104020203" pitchFamily="34" charset="0"/>
                <a:ea typeface="ＭＳ Ｐゴシック"/>
              </a:rPr>
              <a:t> ist ihnen dabei vor allem…</a:t>
            </a:r>
          </a:p>
          <a:p>
            <a:pPr>
              <a:spcBef>
                <a:spcPct val="0"/>
              </a:spcBef>
              <a:spcAft>
                <a:spcPts val="600"/>
              </a:spcAft>
              <a:buSzPct val="90000"/>
            </a:pPr>
            <a:endParaRPr lang="de-DE" sz="1600">
              <a:latin typeface="Gill Sans MT" panose="020B0502020104020203" pitchFamily="34" charset="0"/>
              <a:ea typeface="ＭＳ Ｐゴシック"/>
            </a:endParaRPr>
          </a:p>
          <a:p>
            <a:pPr marL="685800" indent="-685800">
              <a:spcBef>
                <a:spcPct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de-DE" sz="4400">
                <a:latin typeface="Gill Sans MT" panose="020B0502020104020203" pitchFamily="34" charset="0"/>
                <a:ea typeface="ＭＳ Ｐゴシック"/>
              </a:rPr>
              <a:t>schön (68%)</a:t>
            </a:r>
          </a:p>
          <a:p>
            <a:pPr marL="685800" indent="-685800">
              <a:spcBef>
                <a:spcPct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de-DE" sz="4400">
                <a:latin typeface="Gill Sans MT" panose="020B0502020104020203" pitchFamily="34" charset="0"/>
                <a:ea typeface="ＭＳ Ｐゴシック"/>
              </a:rPr>
              <a:t>gestylt (64%)</a:t>
            </a:r>
          </a:p>
          <a:p>
            <a:pPr marL="685800" indent="-685800">
              <a:spcBef>
                <a:spcPct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de-DE" sz="4400">
                <a:latin typeface="Gill Sans MT" panose="020B0502020104020203" pitchFamily="34" charset="0"/>
                <a:ea typeface="ＭＳ Ｐゴシック"/>
              </a:rPr>
              <a:t>schlank (54%)</a:t>
            </a:r>
          </a:p>
          <a:p>
            <a:pPr marL="685800" indent="-685800">
              <a:spcBef>
                <a:spcPct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de-DE" sz="4400">
                <a:latin typeface="Gill Sans MT" panose="020B0502020104020203" pitchFamily="34" charset="0"/>
                <a:ea typeface="ＭＳ Ｐゴシック"/>
              </a:rPr>
              <a:t>sexy (34%)</a:t>
            </a:r>
          </a:p>
          <a:p>
            <a:pPr algn="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4400">
                <a:latin typeface="Gill Sans MT" panose="020B0502020104020203" pitchFamily="34" charset="0"/>
                <a:ea typeface="ＭＳ Ｐゴシック"/>
              </a:rPr>
              <a:t>…auszusehen.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45E5CE-0282-C229-3544-9A4DAD6D40DB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6D5CD7C7-CF82-E40F-5BE9-34680761DEAE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dirty="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5F6C1331-6D33-AEBB-4718-D69AD88FB177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C3C04750-CA57-58B7-0A0E-6B0E465FD559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92956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3">
            <a:extLst>
              <a:ext uri="{FF2B5EF4-FFF2-40B4-BE49-F238E27FC236}">
                <a16:creationId xmlns:a16="http://schemas.microsoft.com/office/drawing/2014/main" id="{D6EF5342-C974-4E57-A47A-91DA9FEB2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0482"/>
            <a:ext cx="12191999" cy="89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2400" b="1">
                <a:latin typeface="Gill Sans MT" panose="020B0502020104020203" pitchFamily="34" charset="0"/>
                <a:ea typeface="ＭＳ Ｐゴシック" pitchFamily="34" charset="-128"/>
              </a:rPr>
              <a:t>Wenn du ein Foto oder Video von dir verschickst oder postest, </a:t>
            </a:r>
          </a:p>
          <a:p>
            <a:pPr algn="ctr"/>
            <a:r>
              <a:rPr lang="de-DE" sz="2400" b="1">
                <a:latin typeface="Gill Sans MT" panose="020B0502020104020203" pitchFamily="34" charset="0"/>
                <a:ea typeface="ＭＳ Ｐゴシック" pitchFamily="34" charset="-128"/>
              </a:rPr>
              <a:t>wie wichtig ist es dir, </a:t>
            </a:r>
            <a:r>
              <a:rPr lang="de-DE" sz="2400" b="1" u="sng">
                <a:latin typeface="Gill Sans MT" panose="020B0502020104020203" pitchFamily="34" charset="0"/>
                <a:ea typeface="ＭＳ Ｐゴシック" pitchFamily="34" charset="-128"/>
              </a:rPr>
              <a:t>sexy auszusehen</a:t>
            </a:r>
            <a:r>
              <a:rPr lang="de-DE" sz="2400" b="1">
                <a:latin typeface="Gill Sans MT" panose="020B0502020104020203" pitchFamily="34" charset="0"/>
                <a:ea typeface="ＭＳ Ｐゴシック" pitchFamily="34" charset="-128"/>
              </a:rPr>
              <a:t>?</a:t>
            </a:r>
          </a:p>
        </p:txBody>
      </p:sp>
      <p:sp>
        <p:nvSpPr>
          <p:cNvPr id="2" name="Pfeil nach links 1">
            <a:extLst>
              <a:ext uri="{FF2B5EF4-FFF2-40B4-BE49-F238E27FC236}">
                <a16:creationId xmlns:a16="http://schemas.microsoft.com/office/drawing/2014/main" id="{F0278F89-07C9-2F3F-346A-3A5879B606D4}"/>
              </a:ext>
            </a:extLst>
          </p:cNvPr>
          <p:cNvSpPr/>
          <p:nvPr/>
        </p:nvSpPr>
        <p:spPr>
          <a:xfrm>
            <a:off x="10548937" y="3490186"/>
            <a:ext cx="992850" cy="328613"/>
          </a:xfrm>
          <a:prstGeom prst="leftArrow">
            <a:avLst/>
          </a:prstGeom>
          <a:solidFill>
            <a:srgbClr val="F3F3F5"/>
          </a:solidFill>
          <a:ln w="38100">
            <a:solidFill>
              <a:srgbClr val="424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1390DC3-E8CD-1F64-29DE-9C95D2D809B2}"/>
              </a:ext>
            </a:extLst>
          </p:cNvPr>
          <p:cNvGrpSpPr/>
          <p:nvPr/>
        </p:nvGrpSpPr>
        <p:grpSpPr>
          <a:xfrm>
            <a:off x="1222872" y="1937458"/>
            <a:ext cx="9364373" cy="4292313"/>
            <a:chOff x="1222872" y="1343609"/>
            <a:chExt cx="9364373" cy="4292313"/>
          </a:xfrm>
        </p:grpSpPr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id="{0D65CE86-4B0A-C9DD-52DB-E00C016BA0E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63262166"/>
                </p:ext>
              </p:extLst>
            </p:nvPr>
          </p:nvGraphicFramePr>
          <p:xfrm>
            <a:off x="1222872" y="1343609"/>
            <a:ext cx="9364373" cy="42923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84DDAA6-87E6-9D97-F9F9-64F26001DB9B}"/>
                </a:ext>
              </a:extLst>
            </p:cNvPr>
            <p:cNvSpPr/>
            <p:nvPr/>
          </p:nvSpPr>
          <p:spPr>
            <a:xfrm>
              <a:off x="1222872" y="4423144"/>
              <a:ext cx="9242853" cy="121277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E1FF14D7-3460-0A84-4786-6CC0E115B7C1}"/>
              </a:ext>
            </a:extLst>
          </p:cNvPr>
          <p:cNvSpPr/>
          <p:nvPr/>
        </p:nvSpPr>
        <p:spPr>
          <a:xfrm>
            <a:off x="2064774" y="3390911"/>
            <a:ext cx="4215711" cy="52593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2E7C3B5-F04D-A915-451B-01F51888DB42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7FEAB14A-8E63-35AE-985E-BF9B37309F52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10" name="Textfeld 1">
              <a:extLst>
                <a:ext uri="{FF2B5EF4-FFF2-40B4-BE49-F238E27FC236}">
                  <a16:creationId xmlns:a16="http://schemas.microsoft.com/office/drawing/2014/main" id="{42F0DD56-EB6A-6E6E-5205-F17A53AC43AF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2F5CD42B-C261-D77F-EC10-476DD748C865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C1E9598-CB3C-9001-DE53-1CB131D38F2E}"/>
              </a:ext>
            </a:extLst>
          </p:cNvPr>
          <p:cNvSpPr/>
          <p:nvPr/>
        </p:nvSpPr>
        <p:spPr>
          <a:xfrm>
            <a:off x="2169459" y="2366682"/>
            <a:ext cx="8296266" cy="525934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F6C5EC5-4E7C-E737-5D67-456B511AFDA0}"/>
              </a:ext>
            </a:extLst>
          </p:cNvPr>
          <p:cNvSpPr/>
          <p:nvPr/>
        </p:nvSpPr>
        <p:spPr>
          <a:xfrm>
            <a:off x="1696165" y="4025063"/>
            <a:ext cx="8852772" cy="984818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6729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8B13CE8-AA94-1982-AB11-8DA0A20B5C1A}"/>
              </a:ext>
            </a:extLst>
          </p:cNvPr>
          <p:cNvSpPr/>
          <p:nvPr/>
        </p:nvSpPr>
        <p:spPr>
          <a:xfrm>
            <a:off x="1611745" y="615390"/>
            <a:ext cx="8968510" cy="51398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>
                <a:latin typeface="Gil sans"/>
                <a:ea typeface="ＭＳ Ｐゴシック"/>
              </a:rPr>
              <a:t>54 Prozent</a:t>
            </a:r>
            <a:br>
              <a:rPr lang="de-DE" sz="2800" b="1">
                <a:latin typeface="Gill Sans MT" panose="020B0502020104020203" pitchFamily="34" charset="0"/>
                <a:ea typeface="ＭＳ Ｐゴシック" pitchFamily="34" charset="-128"/>
              </a:rPr>
            </a:br>
            <a:r>
              <a:rPr lang="de-DE" sz="3200">
                <a:latin typeface="Gill Sans MT"/>
                <a:ea typeface="ＭＳ Ｐゴシック"/>
              </a:rPr>
              <a:t>nutzen Licht, Posen und/oder Handywinkel.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>
                <a:latin typeface="Gil sans"/>
                <a:ea typeface="ＭＳ Ｐゴシック"/>
              </a:rPr>
              <a:t>41 Prozent</a:t>
            </a:r>
            <a:br>
              <a:rPr lang="de-DE" sz="2000" b="1">
                <a:latin typeface="Gill Sans MT" panose="020B0502020104020203" pitchFamily="34" charset="0"/>
                <a:ea typeface="ＭＳ Ｐゴシック" pitchFamily="34" charset="-128"/>
              </a:rPr>
            </a:br>
            <a:r>
              <a:rPr lang="de-DE" sz="3200">
                <a:latin typeface="Gill Sans MT"/>
                <a:ea typeface="ＭＳ Ｐゴシック"/>
              </a:rPr>
              <a:t>bearbeiten Fotos und Videos mit Filtern.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endParaRPr lang="de-DE" sz="2400">
              <a:latin typeface="Gill Sans MT"/>
              <a:ea typeface="ＭＳ Ｐゴシック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45E5CE-0282-C229-3544-9A4DAD6D40DB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6D5CD7C7-CF82-E40F-5BE9-34680761DEAE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dirty="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5F6C1331-6D33-AEBB-4718-D69AD88FB177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C3C04750-CA57-58B7-0A0E-6B0E465FD559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2195369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2" y="2314463"/>
            <a:ext cx="9832975" cy="183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algn="ctr"/>
            <a:r>
              <a:rPr lang="de-DE" sz="4800" b="1">
                <a:latin typeface="Gill Sans MT"/>
                <a:ea typeface="ＭＳ Ｐゴシック"/>
              </a:rPr>
              <a:t>Avatare</a:t>
            </a:r>
            <a:r>
              <a:rPr lang="de-DE" sz="4800">
                <a:latin typeface="Gill Sans MT"/>
                <a:ea typeface="ＭＳ Ｐゴシック"/>
              </a:rPr>
              <a:t> spielen eine zunehmend wichtigere Rolle als </a:t>
            </a:r>
            <a:r>
              <a:rPr lang="de-DE" sz="4800" b="1">
                <a:latin typeface="Gill Sans MT"/>
                <a:ea typeface="ＭＳ Ｐゴシック"/>
              </a:rPr>
              <a:t>Stellvertreter</a:t>
            </a:r>
            <a:r>
              <a:rPr lang="de-DE" sz="4800">
                <a:latin typeface="Gill Sans MT"/>
                <a:ea typeface="ＭＳ Ｐゴシック"/>
              </a:rPr>
              <a:t> </a:t>
            </a:r>
          </a:p>
          <a:p>
            <a:pPr algn="ctr"/>
            <a:r>
              <a:rPr lang="de-DE" sz="4800">
                <a:latin typeface="Gill Sans MT"/>
                <a:ea typeface="ＭＳ Ｐゴシック"/>
              </a:rPr>
              <a:t>in der digitalen Welt.</a:t>
            </a:r>
            <a:endParaRPr lang="de-AT" sz="1600">
              <a:latin typeface="Gill Sans MT"/>
              <a:ea typeface="ＭＳ Ｐゴシック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EAF60AF-9157-E115-E023-16CD53EB0715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1613843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DC44D28-6F90-3B9A-F1B2-FEFF99960BE6}"/>
              </a:ext>
            </a:extLst>
          </p:cNvPr>
          <p:cNvGrpSpPr/>
          <p:nvPr/>
        </p:nvGrpSpPr>
        <p:grpSpPr>
          <a:xfrm>
            <a:off x="1588063" y="2052501"/>
            <a:ext cx="8856000" cy="4292313"/>
            <a:chOff x="1588063" y="1672562"/>
            <a:chExt cx="8856000" cy="4292313"/>
          </a:xfrm>
        </p:grpSpPr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id="{0D65CE86-4B0A-C9DD-52DB-E00C016BA0E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98878650"/>
                </p:ext>
              </p:extLst>
            </p:nvPr>
          </p:nvGraphicFramePr>
          <p:xfrm>
            <a:off x="1747937" y="1672562"/>
            <a:ext cx="8238929" cy="42923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0516567-A3B4-C14E-606E-F5409AC99699}"/>
                </a:ext>
              </a:extLst>
            </p:cNvPr>
            <p:cNvSpPr/>
            <p:nvPr/>
          </p:nvSpPr>
          <p:spPr>
            <a:xfrm>
              <a:off x="1588063" y="4868336"/>
              <a:ext cx="8856000" cy="10965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B18B83B3-2086-53D7-B7B4-3D6FDD8578F6}"/>
              </a:ext>
            </a:extLst>
          </p:cNvPr>
          <p:cNvSpPr/>
          <p:nvPr/>
        </p:nvSpPr>
        <p:spPr>
          <a:xfrm>
            <a:off x="2837907" y="3252297"/>
            <a:ext cx="3913875" cy="46357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2EEF944-A689-001E-C599-049763BD6BD2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7" name="Textfeld 1">
              <a:extLst>
                <a:ext uri="{FF2B5EF4-FFF2-40B4-BE49-F238E27FC236}">
                  <a16:creationId xmlns:a16="http://schemas.microsoft.com/office/drawing/2014/main" id="{4EC36917-7C41-8F87-5244-6AEF6187FF76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F16C12BE-5831-BCD9-EBAA-082E202279D9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D0C712B5-0A1D-AB97-3D53-ABD99859C817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34205200-A0C2-930F-96EB-538AE116C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0482"/>
            <a:ext cx="12191999" cy="89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2400" b="1">
                <a:latin typeface="Gill Sans MT" panose="020B0502020104020203" pitchFamily="34" charset="0"/>
                <a:ea typeface="ＭＳ Ｐゴシック" pitchFamily="34" charset="-128"/>
              </a:rPr>
              <a:t>Stell dir vor du erstellst einen Online-Avatar z. B. auf Snapchat, </a:t>
            </a:r>
          </a:p>
          <a:p>
            <a:pPr algn="ctr"/>
            <a:r>
              <a:rPr lang="de-DE" sz="2400" b="1">
                <a:latin typeface="Gill Sans MT" panose="020B0502020104020203" pitchFamily="34" charset="0"/>
                <a:ea typeface="ＭＳ Ｐゴシック" pitchFamily="34" charset="-128"/>
              </a:rPr>
              <a:t>Instagram oder in einem Spiel. Wie soll dieser aussehen?</a:t>
            </a:r>
            <a:endParaRPr lang="de-AT" sz="2400" b="1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5292897-9327-AE5F-44C4-BA23D1B9AF57}"/>
              </a:ext>
            </a:extLst>
          </p:cNvPr>
          <p:cNvSpPr/>
          <p:nvPr/>
        </p:nvSpPr>
        <p:spPr>
          <a:xfrm>
            <a:off x="1588063" y="4445600"/>
            <a:ext cx="8852772" cy="984818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1844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2905126" y="6438443"/>
            <a:ext cx="9286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Ihre </a:t>
            </a:r>
            <a:r>
              <a:rPr lang="de-AT" sz="1900" err="1">
                <a:latin typeface="Gill Sans MT" panose="020B0502020104020203" pitchFamily="34" charset="0"/>
              </a:rPr>
              <a:t>Gesprächspartner:innen</a:t>
            </a:r>
            <a:endParaRPr lang="de-AT" sz="1900">
              <a:latin typeface="Gill Sans MT" panose="020B0502020104020203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24C4E9E-7139-4CDB-96D2-60B6BEE9920A}"/>
              </a:ext>
            </a:extLst>
          </p:cNvPr>
          <p:cNvSpPr/>
          <p:nvPr/>
        </p:nvSpPr>
        <p:spPr>
          <a:xfrm>
            <a:off x="744279" y="869972"/>
            <a:ext cx="7898780" cy="48406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 eaLnBrk="0" hangingPunct="0">
              <a:lnSpc>
                <a:spcPts val="3360"/>
              </a:lnSpc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800" b="1">
                <a:latin typeface="Gill Sans MT" panose="020B0502020104020203" pitchFamily="34" charset="0"/>
              </a:rPr>
              <a:t>Claudia </a:t>
            </a:r>
            <a:r>
              <a:rPr lang="de-DE" sz="2800" b="1" err="1">
                <a:latin typeface="Gill Sans MT" panose="020B0502020104020203" pitchFamily="34" charset="0"/>
              </a:rPr>
              <a:t>Plakolm</a:t>
            </a:r>
            <a:endParaRPr lang="de-DE" sz="2800" b="1">
              <a:latin typeface="Gill Sans MT" panose="020B0502020104020203" pitchFamily="34" charset="0"/>
            </a:endParaRPr>
          </a:p>
          <a:p>
            <a:pPr marL="356870" indent="-356870" eaLnBrk="0" hangingPunct="0">
              <a:lnSpc>
                <a:spcPts val="3360"/>
              </a:lnSpc>
              <a:buClr>
                <a:srgbClr val="F39200"/>
              </a:buClr>
              <a:buSzPct val="90000"/>
            </a:pPr>
            <a:r>
              <a:rPr lang="de-DE" sz="2000">
                <a:latin typeface="Gill Sans MT" panose="020B0502020104020203" pitchFamily="34" charset="0"/>
              </a:rPr>
              <a:t>	(Jugendstaatssekretärin)</a:t>
            </a:r>
            <a:br>
              <a:rPr lang="de-DE" sz="2800" b="1">
                <a:latin typeface="Gill Sans MT" panose="020B0502020104020203" pitchFamily="34" charset="0"/>
              </a:rPr>
            </a:br>
            <a:endParaRPr lang="de-DE" sz="2800" b="1">
              <a:latin typeface="Gill Sans MT" panose="020B0502020104020203" pitchFamily="34" charset="0"/>
            </a:endParaRPr>
          </a:p>
          <a:p>
            <a:pPr marL="342900" indent="-342900" eaLnBrk="0" hangingPunct="0">
              <a:lnSpc>
                <a:spcPts val="3360"/>
              </a:lnSpc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800" b="1">
                <a:latin typeface="Gill Sans MT"/>
              </a:rPr>
              <a:t>Matthias Jax</a:t>
            </a:r>
            <a:endParaRPr lang="de-DE" sz="2800" b="1">
              <a:latin typeface="Gill Sans MT" panose="020B0502020104020203" pitchFamily="34" charset="0"/>
            </a:endParaRPr>
          </a:p>
          <a:p>
            <a:pPr eaLnBrk="0" hangingPunct="0">
              <a:lnSpc>
                <a:spcPts val="3360"/>
              </a:lnSpc>
              <a:tabLst>
                <a:tab pos="361950" algn="l"/>
              </a:tabLst>
            </a:pPr>
            <a:r>
              <a:rPr lang="de-DE" sz="2400">
                <a:latin typeface="Gill Sans MT" panose="020B0502020104020203" pitchFamily="34" charset="0"/>
              </a:rPr>
              <a:t>	</a:t>
            </a:r>
            <a:r>
              <a:rPr lang="de-DE" sz="2000">
                <a:latin typeface="Gill Sans MT" panose="020B0502020104020203" pitchFamily="34" charset="0"/>
              </a:rPr>
              <a:t>(Projektleiter Saferinternet.at, ÖIAT)</a:t>
            </a:r>
            <a:br>
              <a:rPr lang="de-DE" sz="2000">
                <a:latin typeface="Gill Sans MT" panose="020B0502020104020203" pitchFamily="34" charset="0"/>
              </a:rPr>
            </a:br>
            <a:endParaRPr lang="de-DE" sz="2000">
              <a:latin typeface="Gill Sans MT" panose="020B0502020104020203" pitchFamily="34" charset="0"/>
            </a:endParaRPr>
          </a:p>
          <a:p>
            <a:pPr marL="342900" indent="-342900" eaLnBrk="0" hangingPunct="0">
              <a:lnSpc>
                <a:spcPts val="3360"/>
              </a:lnSpc>
              <a:buClr>
                <a:srgbClr val="F39200"/>
              </a:buClr>
              <a:buSzPct val="90000"/>
              <a:buFont typeface="Wingdings" pitchFamily="2" charset="2"/>
              <a:buChar char="ì"/>
              <a:tabLst>
                <a:tab pos="361950" algn="l"/>
              </a:tabLst>
            </a:pPr>
            <a:r>
              <a:rPr lang="de-DE" sz="2800" b="1">
                <a:latin typeface="Gill Sans MT"/>
              </a:rPr>
              <a:t>Stefan Ebenberger</a:t>
            </a:r>
            <a:endParaRPr lang="de-DE" sz="2800" b="1">
              <a:latin typeface="Gill Sans MT" panose="020B0502020104020203" pitchFamily="34" charset="0"/>
            </a:endParaRPr>
          </a:p>
          <a:p>
            <a:pPr eaLnBrk="0" hangingPunct="0">
              <a:lnSpc>
                <a:spcPts val="3360"/>
              </a:lnSpc>
              <a:buSzPct val="90000"/>
              <a:tabLst>
                <a:tab pos="361950" algn="l"/>
              </a:tabLst>
            </a:pPr>
            <a:r>
              <a:rPr lang="de-DE" sz="2400">
                <a:latin typeface="Gill Sans MT"/>
                <a:cs typeface="Arial"/>
              </a:rPr>
              <a:t>	</a:t>
            </a:r>
            <a:r>
              <a:rPr lang="de-DE" sz="2000">
                <a:latin typeface="Gill Sans MT"/>
              </a:rPr>
              <a:t>(Generalsekretär ISPA – Internet Service Providers Austria)</a:t>
            </a:r>
          </a:p>
          <a:p>
            <a:pPr eaLnBrk="0" hangingPunct="0">
              <a:lnSpc>
                <a:spcPts val="3360"/>
              </a:lnSpc>
              <a:buSzPct val="90000"/>
              <a:tabLst>
                <a:tab pos="361950" algn="l"/>
              </a:tabLst>
            </a:pPr>
            <a:endParaRPr lang="de-DE" sz="2000">
              <a:latin typeface="Gill Sans MT" panose="020B0502020104020203" pitchFamily="34" charset="0"/>
            </a:endParaRPr>
          </a:p>
          <a:p>
            <a:pPr marL="342900" indent="-342900" eaLnBrk="0" hangingPunct="0">
              <a:lnSpc>
                <a:spcPts val="3360"/>
              </a:lnSpc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800" b="1">
                <a:latin typeface="Gill Sans MT" panose="020B0502020104020203" pitchFamily="34" charset="0"/>
              </a:rPr>
              <a:t>Barbara Buchegger</a:t>
            </a:r>
          </a:p>
          <a:p>
            <a:pPr eaLnBrk="0" hangingPunct="0">
              <a:lnSpc>
                <a:spcPts val="3360"/>
              </a:lnSpc>
              <a:tabLst>
                <a:tab pos="361950" algn="l"/>
              </a:tabLst>
            </a:pPr>
            <a:r>
              <a:rPr lang="de-DE" sz="2000">
                <a:latin typeface="Gill Sans MT" panose="020B0502020104020203" pitchFamily="34" charset="0"/>
              </a:rPr>
              <a:t>	(Pädagogische Leiterin Saferinternet.at, ÖIAT)</a:t>
            </a:r>
          </a:p>
        </p:txBody>
      </p:sp>
    </p:spTree>
    <p:extLst>
      <p:ext uri="{BB962C8B-B14F-4D97-AF65-F5344CB8AC3E}">
        <p14:creationId xmlns:p14="http://schemas.microsoft.com/office/powerpoint/2010/main" val="4188430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2" y="1893357"/>
            <a:ext cx="9832975" cy="183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algn="ctr"/>
            <a:r>
              <a:rPr lang="de-AT" sz="4800" dirty="0" err="1">
                <a:latin typeface="Gill Sans MT"/>
                <a:ea typeface="ＭＳ Ｐゴシック"/>
              </a:rPr>
              <a:t>Social</a:t>
            </a:r>
            <a:r>
              <a:rPr lang="de-AT" sz="4800" dirty="0">
                <a:latin typeface="Gill Sans MT"/>
                <a:ea typeface="ＭＳ Ｐゴシック"/>
              </a:rPr>
              <a:t> Media und </a:t>
            </a:r>
            <a:r>
              <a:rPr lang="de-AT" sz="4800" dirty="0" err="1">
                <a:latin typeface="Gill Sans MT"/>
                <a:ea typeface="ＭＳ Ｐゴシック"/>
              </a:rPr>
              <a:t>Influencer:innen</a:t>
            </a:r>
            <a:r>
              <a:rPr lang="de-AT" sz="4800" dirty="0">
                <a:latin typeface="Gill Sans MT"/>
                <a:ea typeface="ＭＳ Ｐゴシック"/>
              </a:rPr>
              <a:t> haben </a:t>
            </a:r>
            <a:r>
              <a:rPr lang="de-AT" sz="4800" b="1" dirty="0">
                <a:latin typeface="Gill Sans MT"/>
                <a:ea typeface="ＭＳ Ｐゴシック"/>
              </a:rPr>
              <a:t>großen Einfluss </a:t>
            </a:r>
            <a:r>
              <a:rPr lang="de-AT" sz="4800" dirty="0">
                <a:latin typeface="Gill Sans MT"/>
                <a:ea typeface="ＭＳ Ｐゴシック"/>
              </a:rPr>
              <a:t>auf die Selbstwahrnehmung von Kindern und Jugendlichen.</a:t>
            </a:r>
            <a:endParaRPr lang="de-AT" sz="1600" dirty="0">
              <a:latin typeface="Gill Sans MT"/>
              <a:ea typeface="ＭＳ Ｐゴシック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3702301-06A2-2BA0-DCEF-1DCF9052612A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3843789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00ABE3D-EED1-9C3D-B717-5C1AF0C8E581}"/>
              </a:ext>
            </a:extLst>
          </p:cNvPr>
          <p:cNvGrpSpPr/>
          <p:nvPr/>
        </p:nvGrpSpPr>
        <p:grpSpPr>
          <a:xfrm>
            <a:off x="550843" y="1633722"/>
            <a:ext cx="10877321" cy="4893872"/>
            <a:chOff x="1588063" y="1343609"/>
            <a:chExt cx="9527957" cy="4292313"/>
          </a:xfrm>
        </p:grpSpPr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id="{0D65CE86-4B0A-C9DD-52DB-E00C016BA0E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52584217"/>
                </p:ext>
              </p:extLst>
            </p:nvPr>
          </p:nvGraphicFramePr>
          <p:xfrm>
            <a:off x="1810017" y="1343609"/>
            <a:ext cx="9306003" cy="42923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2CE7F2E-123A-31E8-2355-D6E655CF2D24}"/>
                </a:ext>
              </a:extLst>
            </p:cNvPr>
            <p:cNvSpPr/>
            <p:nvPr/>
          </p:nvSpPr>
          <p:spPr>
            <a:xfrm>
              <a:off x="1588063" y="4510750"/>
              <a:ext cx="8856000" cy="96739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785A44F9-B910-1548-6FAE-A81F916AEA7B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27DB8DF-7029-9E7E-46B7-C00C8EE54206}"/>
              </a:ext>
            </a:extLst>
          </p:cNvPr>
          <p:cNvSpPr/>
          <p:nvPr/>
        </p:nvSpPr>
        <p:spPr>
          <a:xfrm>
            <a:off x="1795749" y="3060533"/>
            <a:ext cx="5332164" cy="46762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7269A5D-8FFA-9410-0E45-87C1279282AC}"/>
              </a:ext>
            </a:extLst>
          </p:cNvPr>
          <p:cNvSpPr txBox="1"/>
          <p:nvPr/>
        </p:nvSpPr>
        <p:spPr>
          <a:xfrm>
            <a:off x="4252475" y="2223521"/>
            <a:ext cx="92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>
                <a:latin typeface="Gill Sans MT" panose="020B0502020104020203" pitchFamily="34" charset="0"/>
              </a:rPr>
              <a:t>65,3%</a:t>
            </a:r>
          </a:p>
        </p:txBody>
      </p:sp>
      <p:sp>
        <p:nvSpPr>
          <p:cNvPr id="21" name="Pfeil nach links 1">
            <a:extLst>
              <a:ext uri="{FF2B5EF4-FFF2-40B4-BE49-F238E27FC236}">
                <a16:creationId xmlns:a16="http://schemas.microsoft.com/office/drawing/2014/main" id="{B7D01DD1-E5FC-DEB3-C3B1-673D420E260D}"/>
              </a:ext>
            </a:extLst>
          </p:cNvPr>
          <p:cNvSpPr/>
          <p:nvPr/>
        </p:nvSpPr>
        <p:spPr>
          <a:xfrm>
            <a:off x="9541399" y="4906682"/>
            <a:ext cx="992850" cy="328613"/>
          </a:xfrm>
          <a:prstGeom prst="leftArrow">
            <a:avLst/>
          </a:prstGeom>
          <a:solidFill>
            <a:srgbClr val="F3F3F5"/>
          </a:solidFill>
          <a:ln w="38100">
            <a:solidFill>
              <a:srgbClr val="424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Pfeil nach links 1">
            <a:extLst>
              <a:ext uri="{FF2B5EF4-FFF2-40B4-BE49-F238E27FC236}">
                <a16:creationId xmlns:a16="http://schemas.microsoft.com/office/drawing/2014/main" id="{71DC8F20-096C-1F3B-AB3B-D0E2B441195E}"/>
              </a:ext>
            </a:extLst>
          </p:cNvPr>
          <p:cNvSpPr/>
          <p:nvPr/>
        </p:nvSpPr>
        <p:spPr>
          <a:xfrm>
            <a:off x="9540014" y="3564585"/>
            <a:ext cx="992850" cy="328613"/>
          </a:xfrm>
          <a:prstGeom prst="leftArrow">
            <a:avLst/>
          </a:prstGeom>
          <a:solidFill>
            <a:srgbClr val="F3F3F5"/>
          </a:solidFill>
          <a:ln w="38100">
            <a:solidFill>
              <a:srgbClr val="424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Textfeld 3">
            <a:extLst>
              <a:ext uri="{FF2B5EF4-FFF2-40B4-BE49-F238E27FC236}">
                <a16:creationId xmlns:a16="http://schemas.microsoft.com/office/drawing/2014/main" id="{F0EA65AA-C079-7D42-4C69-91EB0B3DE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76"/>
            <a:ext cx="12191999" cy="89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2400" b="1" dirty="0">
                <a:latin typeface="Gill Sans MT" panose="020B0502020104020203" pitchFamily="34" charset="0"/>
                <a:ea typeface="ＭＳ Ｐゴシック" pitchFamily="34" charset="-128"/>
              </a:rPr>
              <a:t>„Das Internet, Soziale Netzwerke und </a:t>
            </a:r>
            <a:r>
              <a:rPr lang="de-DE" sz="2400" b="1" dirty="0" err="1">
                <a:latin typeface="Gill Sans MT" panose="020B0502020104020203" pitchFamily="34" charset="0"/>
                <a:ea typeface="ＭＳ Ｐゴシック" pitchFamily="34" charset="-128"/>
              </a:rPr>
              <a:t>Influencer:innen</a:t>
            </a:r>
            <a:r>
              <a:rPr lang="de-DE" sz="2400" b="1" dirty="0">
                <a:latin typeface="Gill Sans MT" panose="020B0502020104020203" pitchFamily="34" charset="0"/>
                <a:ea typeface="ＭＳ Ｐゴシック" pitchFamily="34" charset="-128"/>
              </a:rPr>
              <a:t> beeinflussen unsere Selbstwahrnehmung und ob wir uns selbst schön finden oder nicht.“</a:t>
            </a:r>
            <a:endParaRPr lang="de-AT" sz="2400" b="1" dirty="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DA12370-6397-8ECB-8A31-8128218C2241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26" name="Textfeld 1">
              <a:extLst>
                <a:ext uri="{FF2B5EF4-FFF2-40B4-BE49-F238E27FC236}">
                  <a16:creationId xmlns:a16="http://schemas.microsoft.com/office/drawing/2014/main" id="{BD0A3D30-A20C-8B2E-E878-1AADDA7B9054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27" name="Textfeld 1">
              <a:extLst>
                <a:ext uri="{FF2B5EF4-FFF2-40B4-BE49-F238E27FC236}">
                  <a16:creationId xmlns:a16="http://schemas.microsoft.com/office/drawing/2014/main" id="{29A5ACB7-BBCC-438F-5723-52BF7EB74C8A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28" name="Geschweifte Klammer rechts 27">
            <a:extLst>
              <a:ext uri="{FF2B5EF4-FFF2-40B4-BE49-F238E27FC236}">
                <a16:creationId xmlns:a16="http://schemas.microsoft.com/office/drawing/2014/main" id="{9CF78A34-83C9-1D99-6C5E-0F88E431164D}"/>
              </a:ext>
            </a:extLst>
          </p:cNvPr>
          <p:cNvSpPr/>
          <p:nvPr/>
        </p:nvSpPr>
        <p:spPr>
          <a:xfrm rot="16200000">
            <a:off x="4545404" y="1161310"/>
            <a:ext cx="295275" cy="322897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4899895-ADC5-528F-00A7-729B475A62F8}"/>
              </a:ext>
            </a:extLst>
          </p:cNvPr>
          <p:cNvSpPr/>
          <p:nvPr/>
        </p:nvSpPr>
        <p:spPr>
          <a:xfrm>
            <a:off x="1095004" y="3959414"/>
            <a:ext cx="8852772" cy="865730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9520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A8E0DFC-2D26-DC78-1BD4-0481AF70BD8C}"/>
              </a:ext>
            </a:extLst>
          </p:cNvPr>
          <p:cNvGrpSpPr/>
          <p:nvPr/>
        </p:nvGrpSpPr>
        <p:grpSpPr>
          <a:xfrm>
            <a:off x="209320" y="1399142"/>
            <a:ext cx="11325340" cy="4968607"/>
            <a:chOff x="1588063" y="1343609"/>
            <a:chExt cx="9875555" cy="4292313"/>
          </a:xfrm>
        </p:grpSpPr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id="{0D65CE86-4B0A-C9DD-52DB-E00C016BA0E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621798"/>
                </p:ext>
              </p:extLst>
            </p:nvPr>
          </p:nvGraphicFramePr>
          <p:xfrm>
            <a:off x="1747937" y="1343609"/>
            <a:ext cx="8964543" cy="42923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8D629FE-D709-C1DB-A421-4E3740187CB3}"/>
                </a:ext>
              </a:extLst>
            </p:cNvPr>
            <p:cNvSpPr/>
            <p:nvPr/>
          </p:nvSpPr>
          <p:spPr>
            <a:xfrm>
              <a:off x="2913770" y="2571344"/>
              <a:ext cx="5748764" cy="457609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DDEED4BC-7D65-6808-3064-CAFC98746651}"/>
                </a:ext>
              </a:extLst>
            </p:cNvPr>
            <p:cNvSpPr/>
            <p:nvPr/>
          </p:nvSpPr>
          <p:spPr>
            <a:xfrm>
              <a:off x="1588063" y="4521748"/>
              <a:ext cx="9391653" cy="111417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" name="Pfeil nach links 1">
              <a:extLst>
                <a:ext uri="{FF2B5EF4-FFF2-40B4-BE49-F238E27FC236}">
                  <a16:creationId xmlns:a16="http://schemas.microsoft.com/office/drawing/2014/main" id="{39A2CCA2-90BC-25BC-39E4-D91F44EE22FE}"/>
                </a:ext>
              </a:extLst>
            </p:cNvPr>
            <p:cNvSpPr/>
            <p:nvPr/>
          </p:nvSpPr>
          <p:spPr>
            <a:xfrm>
              <a:off x="10686961" y="4274946"/>
              <a:ext cx="776657" cy="244855"/>
            </a:xfrm>
            <a:prstGeom prst="leftArrow">
              <a:avLst/>
            </a:prstGeom>
            <a:solidFill>
              <a:srgbClr val="F3F3F5"/>
            </a:solidFill>
            <a:ln w="38100">
              <a:solidFill>
                <a:srgbClr val="424F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" name="Pfeil nach links 1">
              <a:extLst>
                <a:ext uri="{FF2B5EF4-FFF2-40B4-BE49-F238E27FC236}">
                  <a16:creationId xmlns:a16="http://schemas.microsoft.com/office/drawing/2014/main" id="{831EACF6-94D6-DA1F-3E4E-6B632ED32339}"/>
                </a:ext>
              </a:extLst>
            </p:cNvPr>
            <p:cNvSpPr/>
            <p:nvPr/>
          </p:nvSpPr>
          <p:spPr>
            <a:xfrm>
              <a:off x="10686961" y="3097176"/>
              <a:ext cx="776657" cy="244855"/>
            </a:xfrm>
            <a:prstGeom prst="leftArrow">
              <a:avLst/>
            </a:prstGeom>
            <a:solidFill>
              <a:srgbClr val="F3F3F5"/>
            </a:solidFill>
            <a:ln w="38100">
              <a:solidFill>
                <a:srgbClr val="424F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8" name="Geschweifte Klammer rechts 17">
            <a:extLst>
              <a:ext uri="{FF2B5EF4-FFF2-40B4-BE49-F238E27FC236}">
                <a16:creationId xmlns:a16="http://schemas.microsoft.com/office/drawing/2014/main" id="{D74DC45E-1C39-02F0-35A7-D29FF3D7DCD2}"/>
              </a:ext>
            </a:extLst>
          </p:cNvPr>
          <p:cNvSpPr/>
          <p:nvPr/>
        </p:nvSpPr>
        <p:spPr>
          <a:xfrm rot="16200000">
            <a:off x="5334133" y="997511"/>
            <a:ext cx="295275" cy="322897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F28F21A-34DE-B065-1D30-A2CDC16D010B}"/>
              </a:ext>
            </a:extLst>
          </p:cNvPr>
          <p:cNvSpPr txBox="1"/>
          <p:nvPr/>
        </p:nvSpPr>
        <p:spPr>
          <a:xfrm>
            <a:off x="5012639" y="2116814"/>
            <a:ext cx="92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>
                <a:latin typeface="Gill Sans MT" panose="020B0502020104020203" pitchFamily="34" charset="0"/>
              </a:rPr>
              <a:t>71,1%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38679F-8B9C-1915-3407-D795FCE043E0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01113163-4909-359A-9999-8452D2C1A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76"/>
            <a:ext cx="12191999" cy="89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2400" b="1" dirty="0">
                <a:latin typeface="Gill Sans MT" panose="020B0502020104020203" pitchFamily="34" charset="0"/>
                <a:ea typeface="ＭＳ Ｐゴシック" pitchFamily="34" charset="-128"/>
              </a:rPr>
              <a:t>„Fotos und Videos in Sozialen Netzwerken führen dazu,  dass man </a:t>
            </a:r>
          </a:p>
          <a:p>
            <a:pPr algn="ctr"/>
            <a:r>
              <a:rPr lang="de-DE" sz="2400" b="1" dirty="0">
                <a:latin typeface="Gill Sans MT" panose="020B0502020104020203" pitchFamily="34" charset="0"/>
                <a:ea typeface="ＭＳ Ｐゴシック" pitchFamily="34" charset="-128"/>
              </a:rPr>
              <a:t>sich mit anderen vergleicht.“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3427A47-CE56-A051-03F9-AC54A5582B38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D6C67EFA-194B-EF4D-0980-8743B8925CB9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7" name="Textfeld 1">
              <a:extLst>
                <a:ext uri="{FF2B5EF4-FFF2-40B4-BE49-F238E27FC236}">
                  <a16:creationId xmlns:a16="http://schemas.microsoft.com/office/drawing/2014/main" id="{96E3A0AF-F6AE-51B9-5287-F73BE313A4BD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75A63E98-6E0F-F8A6-52D9-C25F09C8B791}"/>
              </a:ext>
            </a:extLst>
          </p:cNvPr>
          <p:cNvSpPr/>
          <p:nvPr/>
        </p:nvSpPr>
        <p:spPr>
          <a:xfrm>
            <a:off x="1168132" y="3734502"/>
            <a:ext cx="9475853" cy="865730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64363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45E5CE-0282-C229-3544-9A4DAD6D40DB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6D5CD7C7-CF82-E40F-5BE9-34680761DEAE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dirty="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5F6C1331-6D33-AEBB-4718-D69AD88FB177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C3C04750-CA57-58B7-0A0E-6B0E465FD559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F887613-763A-9168-4EC8-A229997ADCF6}"/>
              </a:ext>
            </a:extLst>
          </p:cNvPr>
          <p:cNvSpPr/>
          <p:nvPr/>
        </p:nvSpPr>
        <p:spPr>
          <a:xfrm>
            <a:off x="1611745" y="1758017"/>
            <a:ext cx="8968510" cy="33393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 dirty="0">
                <a:latin typeface="Gil sans"/>
                <a:ea typeface="ＭＳ Ｐゴシック"/>
              </a:rPr>
              <a:t>74 Prozent</a:t>
            </a:r>
            <a:br>
              <a:rPr lang="de-DE" sz="2800" b="1" dirty="0">
                <a:latin typeface="Gil sans"/>
                <a:ea typeface="ＭＳ Ｐゴシック" pitchFamily="34" charset="-128"/>
              </a:rPr>
            </a:br>
            <a:r>
              <a:rPr lang="de-DE" sz="3200" dirty="0">
                <a:latin typeface="Gil sans"/>
                <a:ea typeface="ＭＳ Ｐゴシック"/>
              </a:rPr>
              <a:t>sind der Meinung, dass speziell Beauty- und </a:t>
            </a:r>
            <a:r>
              <a:rPr lang="de-DE" sz="3200" dirty="0" err="1">
                <a:latin typeface="Gil sans"/>
                <a:ea typeface="ＭＳ Ｐゴシック"/>
              </a:rPr>
              <a:t>Fitness-Influencer:innen</a:t>
            </a:r>
            <a:r>
              <a:rPr lang="de-DE" sz="3200" dirty="0">
                <a:latin typeface="Gil sans"/>
                <a:ea typeface="ＭＳ Ｐゴシック"/>
              </a:rPr>
              <a:t> einen </a:t>
            </a:r>
            <a:r>
              <a:rPr lang="de-DE" sz="3200" b="1" dirty="0">
                <a:latin typeface="Gil sans"/>
                <a:ea typeface="ＭＳ Ｐゴシック"/>
              </a:rPr>
              <a:t>Einfluss</a:t>
            </a:r>
            <a:r>
              <a:rPr lang="de-DE" sz="3200" dirty="0">
                <a:latin typeface="Gil sans"/>
                <a:ea typeface="ＭＳ Ｐゴシック"/>
              </a:rPr>
              <a:t> auf </a:t>
            </a:r>
            <a:br>
              <a:rPr lang="de-DE" sz="3200" dirty="0">
                <a:latin typeface="Gil sans"/>
                <a:ea typeface="ＭＳ Ｐゴシック"/>
              </a:rPr>
            </a:br>
            <a:r>
              <a:rPr lang="de-DE" sz="3200" dirty="0">
                <a:latin typeface="Gil sans"/>
                <a:ea typeface="ＭＳ Ｐゴシック"/>
              </a:rPr>
              <a:t>Kinder und Jugendliche haben.</a:t>
            </a:r>
            <a:endParaRPr lang="de-DE" sz="2400" dirty="0">
              <a:latin typeface="Gil san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0361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0D65CE86-4B0A-C9DD-52DB-E00C016BA0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8944948"/>
              </p:ext>
            </p:extLst>
          </p:nvPr>
        </p:nvGraphicFramePr>
        <p:xfrm>
          <a:off x="1130868" y="1799580"/>
          <a:ext cx="9313196" cy="4413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Pfeil nach links 1">
            <a:extLst>
              <a:ext uri="{FF2B5EF4-FFF2-40B4-BE49-F238E27FC236}">
                <a16:creationId xmlns:a16="http://schemas.microsoft.com/office/drawing/2014/main" id="{2B6FC574-C032-0AA9-7F71-84A0537B150A}"/>
              </a:ext>
            </a:extLst>
          </p:cNvPr>
          <p:cNvSpPr/>
          <p:nvPr/>
        </p:nvSpPr>
        <p:spPr>
          <a:xfrm>
            <a:off x="10564707" y="4862819"/>
            <a:ext cx="870209" cy="328613"/>
          </a:xfrm>
          <a:prstGeom prst="leftArrow">
            <a:avLst/>
          </a:prstGeom>
          <a:solidFill>
            <a:srgbClr val="F3F3F5"/>
          </a:solidFill>
          <a:ln w="38100">
            <a:solidFill>
              <a:srgbClr val="424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Pfeil nach links 1">
            <a:extLst>
              <a:ext uri="{FF2B5EF4-FFF2-40B4-BE49-F238E27FC236}">
                <a16:creationId xmlns:a16="http://schemas.microsoft.com/office/drawing/2014/main" id="{14C0C648-D3B0-011A-4913-8E24CB75BD3A}"/>
              </a:ext>
            </a:extLst>
          </p:cNvPr>
          <p:cNvSpPr/>
          <p:nvPr/>
        </p:nvSpPr>
        <p:spPr>
          <a:xfrm>
            <a:off x="10564707" y="3694163"/>
            <a:ext cx="870209" cy="328613"/>
          </a:xfrm>
          <a:prstGeom prst="leftArrow">
            <a:avLst/>
          </a:prstGeom>
          <a:solidFill>
            <a:srgbClr val="F3F3F5"/>
          </a:solidFill>
          <a:ln w="38100">
            <a:solidFill>
              <a:srgbClr val="424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C6D5227-0E05-23CA-A459-85C9B52FE457}"/>
              </a:ext>
            </a:extLst>
          </p:cNvPr>
          <p:cNvSpPr/>
          <p:nvPr/>
        </p:nvSpPr>
        <p:spPr>
          <a:xfrm>
            <a:off x="1130867" y="5191432"/>
            <a:ext cx="9313196" cy="10602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22826F9-FAAB-A2D3-6BF8-60C6A6968569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0E7419E8-7D9D-7740-14AC-473BBEF5E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0482"/>
            <a:ext cx="12191999" cy="89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2400" b="1" dirty="0">
                <a:latin typeface="Gill Sans MT" panose="020B0502020104020203" pitchFamily="34" charset="0"/>
                <a:ea typeface="ＭＳ Ｐゴシック" pitchFamily="34" charset="-128"/>
              </a:rPr>
              <a:t>„Beauty- und </a:t>
            </a:r>
            <a:r>
              <a:rPr lang="de-DE" sz="2400" b="1" dirty="0" err="1">
                <a:latin typeface="Gill Sans MT" panose="020B0502020104020203" pitchFamily="34" charset="0"/>
                <a:ea typeface="ＭＳ Ｐゴシック" pitchFamily="34" charset="-128"/>
              </a:rPr>
              <a:t>Fitness-Influencer:innen</a:t>
            </a:r>
            <a:r>
              <a:rPr lang="de-DE" sz="2400" b="1" dirty="0">
                <a:latin typeface="Gill Sans MT" panose="020B0502020104020203" pitchFamily="34" charset="0"/>
                <a:ea typeface="ＭＳ Ｐゴシック" pitchFamily="34" charset="-128"/>
              </a:rPr>
              <a:t> haben einen Einfluss </a:t>
            </a:r>
          </a:p>
          <a:p>
            <a:pPr algn="ctr"/>
            <a:r>
              <a:rPr lang="de-DE" sz="2400" b="1" dirty="0">
                <a:latin typeface="Gill Sans MT" panose="020B0502020104020203" pitchFamily="34" charset="0"/>
                <a:ea typeface="ＭＳ Ｐゴシック" pitchFamily="34" charset="-128"/>
              </a:rPr>
              <a:t>auf Kinder und Jugendliche.“</a:t>
            </a:r>
            <a:endParaRPr lang="de-AT" sz="2400" b="1" dirty="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444570E-7FCD-88D6-F507-3CF8BD92BC4D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FB38CC95-36AB-97F2-C7F8-781EBC8B0FCF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7" name="Textfeld 1">
              <a:extLst>
                <a:ext uri="{FF2B5EF4-FFF2-40B4-BE49-F238E27FC236}">
                  <a16:creationId xmlns:a16="http://schemas.microsoft.com/office/drawing/2014/main" id="{E2F1BD6E-D1A7-FBC2-BB11-04CAC741C7CA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7A6D06D7-26B9-816F-ECFA-6C4B51C60D6E}"/>
              </a:ext>
            </a:extLst>
          </p:cNvPr>
          <p:cNvSpPr/>
          <p:nvPr/>
        </p:nvSpPr>
        <p:spPr>
          <a:xfrm>
            <a:off x="1591291" y="3973736"/>
            <a:ext cx="8852772" cy="865730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C6F3E36-A3C4-1D75-F583-4F94AC5960F2}"/>
              </a:ext>
            </a:extLst>
          </p:cNvPr>
          <p:cNvSpPr/>
          <p:nvPr/>
        </p:nvSpPr>
        <p:spPr>
          <a:xfrm>
            <a:off x="1991475" y="3110047"/>
            <a:ext cx="8852772" cy="5206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5629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40104EC-FE51-765E-667D-AA9343417DA3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AB4893D-5844-91E4-525F-467ED1BE1EB2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6BC8ECA0-BFCE-A128-4F94-F27CBFC03A26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dirty="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3BBD2FB9-F108-CA11-3CF0-09C921552391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DFBFDD9C-931F-463F-2619-BDFA557B578F}"/>
              </a:ext>
            </a:extLst>
          </p:cNvPr>
          <p:cNvSpPr/>
          <p:nvPr/>
        </p:nvSpPr>
        <p:spPr>
          <a:xfrm>
            <a:off x="1611745" y="1758017"/>
            <a:ext cx="8968510" cy="29238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 dirty="0">
                <a:latin typeface="Gil sans"/>
                <a:ea typeface="ＭＳ Ｐゴシック"/>
              </a:rPr>
              <a:t>53 Prozent</a:t>
            </a:r>
            <a:br>
              <a:rPr lang="de-DE" sz="2800" b="1" dirty="0">
                <a:latin typeface="Gil sans"/>
                <a:ea typeface="ＭＳ Ｐゴシック" pitchFamily="34" charset="-128"/>
              </a:rPr>
            </a:br>
            <a:r>
              <a:rPr lang="de-DE" sz="3200" dirty="0">
                <a:latin typeface="Gil sans"/>
                <a:ea typeface="ＭＳ Ｐゴシック"/>
              </a:rPr>
              <a:t>haben schon einmal etwas gekauft, </a:t>
            </a:r>
            <a:br>
              <a:rPr lang="de-DE" sz="3200" dirty="0">
                <a:latin typeface="Gil sans"/>
                <a:ea typeface="ＭＳ Ｐゴシック"/>
              </a:rPr>
            </a:br>
            <a:r>
              <a:rPr lang="de-DE" sz="3200" dirty="0">
                <a:latin typeface="Gil sans"/>
                <a:ea typeface="ＭＳ Ｐゴシック"/>
              </a:rPr>
              <a:t>das von </a:t>
            </a:r>
            <a:r>
              <a:rPr lang="de-DE" sz="3200" dirty="0" err="1">
                <a:latin typeface="Gil sans"/>
                <a:ea typeface="ＭＳ Ｐゴシック"/>
              </a:rPr>
              <a:t>Influencer:innen</a:t>
            </a:r>
            <a:r>
              <a:rPr lang="de-DE" sz="3200" dirty="0">
                <a:latin typeface="Gil sans"/>
                <a:ea typeface="ＭＳ Ｐゴシック"/>
              </a:rPr>
              <a:t> empfohlen wurde.</a:t>
            </a:r>
          </a:p>
        </p:txBody>
      </p:sp>
    </p:spTree>
    <p:extLst>
      <p:ext uri="{BB962C8B-B14F-4D97-AF65-F5344CB8AC3E}">
        <p14:creationId xmlns:p14="http://schemas.microsoft.com/office/powerpoint/2010/main" val="1405251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8B13CE8-AA94-1982-AB11-8DA0A20B5C1A}"/>
              </a:ext>
            </a:extLst>
          </p:cNvPr>
          <p:cNvSpPr/>
          <p:nvPr/>
        </p:nvSpPr>
        <p:spPr>
          <a:xfrm>
            <a:off x="1611745" y="1758017"/>
            <a:ext cx="8968510" cy="28469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>
                <a:latin typeface="Gil sans"/>
                <a:ea typeface="ＭＳ Ｐゴシック"/>
              </a:rPr>
              <a:t>27 Prozent</a:t>
            </a:r>
            <a:br>
              <a:rPr lang="de-DE" sz="2800" b="1">
                <a:latin typeface="Gil sans"/>
                <a:ea typeface="ＭＳ Ｐゴシック" pitchFamily="34" charset="-128"/>
              </a:rPr>
            </a:br>
            <a:r>
              <a:rPr lang="de-DE" sz="3200">
                <a:latin typeface="Gil sans"/>
                <a:ea typeface="ＭＳ Ｐゴシック"/>
              </a:rPr>
              <a:t>fühlen sich schlecht, nachdem sie durch Soziale Netzwerke gescrollt haben.</a:t>
            </a:r>
            <a:endParaRPr lang="de-DE" sz="2400">
              <a:latin typeface="Gil sans"/>
              <a:ea typeface="ＭＳ Ｐゴシック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45E5CE-0282-C229-3544-9A4DAD6D40DB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6D5CD7C7-CF82-E40F-5BE9-34680761DEAE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5F6C1331-6D33-AEBB-4718-D69AD88FB177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C3C04750-CA57-58B7-0A0E-6B0E465FD559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2137235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31EA9E7-E14E-EFB7-A252-2030AC07BD35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223F53E-D1D0-67AE-1D9A-1B692E71EC21}"/>
              </a:ext>
            </a:extLst>
          </p:cNvPr>
          <p:cNvSpPr/>
          <p:nvPr/>
        </p:nvSpPr>
        <p:spPr>
          <a:xfrm>
            <a:off x="1255926" y="1758017"/>
            <a:ext cx="9694842" cy="28469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>
                <a:latin typeface="Gil sans"/>
                <a:ea typeface="ＭＳ Ｐゴシック"/>
              </a:rPr>
              <a:t>53 Prozent</a:t>
            </a:r>
            <a:br>
              <a:rPr lang="de-DE" sz="2800" b="1">
                <a:latin typeface="Gil sans"/>
                <a:ea typeface="ＭＳ Ｐゴシック" pitchFamily="34" charset="-128"/>
              </a:rPr>
            </a:br>
            <a:r>
              <a:rPr lang="de-DE" sz="3200">
                <a:latin typeface="Gil sans"/>
                <a:ea typeface="ＭＳ Ｐゴシック"/>
              </a:rPr>
              <a:t>haben schon einmal etwas an ihrem Aussehen geändert, weil sie es in Sozialen Netzwerken gesehen haben.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E47701A-DF64-9FC1-6087-2B0F381B6C85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41F3AB0F-65E9-2C76-74B6-A4E4842FA573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dirty="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7" name="Textfeld 1">
              <a:extLst>
                <a:ext uri="{FF2B5EF4-FFF2-40B4-BE49-F238E27FC236}">
                  <a16:creationId xmlns:a16="http://schemas.microsoft.com/office/drawing/2014/main" id="{ACB0E00A-362C-58BD-AC36-3E184569220A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9471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3CE3DB9-D6D3-86B8-D604-2000177C5C59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 dirty="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4DFA3B0-013D-81E3-DA84-4E48D8386643}"/>
              </a:ext>
            </a:extLst>
          </p:cNvPr>
          <p:cNvSpPr/>
          <p:nvPr/>
        </p:nvSpPr>
        <p:spPr>
          <a:xfrm>
            <a:off x="1255926" y="1758017"/>
            <a:ext cx="9694842" cy="28469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>
                <a:latin typeface="Gil sans"/>
                <a:ea typeface="ＭＳ Ｐゴシック"/>
              </a:rPr>
              <a:t>28 Prozent</a:t>
            </a:r>
            <a:br>
              <a:rPr lang="de-DE" sz="2800" b="1">
                <a:latin typeface="Gil sans"/>
                <a:ea typeface="ＭＳ Ｐゴシック" pitchFamily="34" charset="-128"/>
              </a:rPr>
            </a:br>
            <a:r>
              <a:rPr lang="de-DE" sz="3200">
                <a:latin typeface="Gil sans"/>
                <a:ea typeface="ＭＳ Ｐゴシック"/>
              </a:rPr>
              <a:t>haben schon einmal über eine </a:t>
            </a:r>
            <a:br>
              <a:rPr lang="de-DE" sz="3200">
                <a:latin typeface="Gil sans"/>
                <a:ea typeface="ＭＳ Ｐゴシック"/>
              </a:rPr>
            </a:br>
            <a:r>
              <a:rPr lang="de-DE" sz="3200">
                <a:latin typeface="Gil sans"/>
                <a:ea typeface="ＭＳ Ｐゴシック"/>
              </a:rPr>
              <a:t>Schönheitsoperation nachgedacht.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C97A39-45E4-6AE8-B1C5-8AA8D0A73A04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C2ACD2A8-29DD-B416-46CF-6E1653B71DA0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dirty="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7" name="Textfeld 1">
              <a:extLst>
                <a:ext uri="{FF2B5EF4-FFF2-40B4-BE49-F238E27FC236}">
                  <a16:creationId xmlns:a16="http://schemas.microsoft.com/office/drawing/2014/main" id="{DFE91A5F-9952-AD55-FCBD-81361A567C5F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609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437F54A-2296-4554-54B4-E10C95F71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0482"/>
            <a:ext cx="12191999" cy="89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2400" b="1" dirty="0">
                <a:latin typeface="Gill Sans MT" panose="020B0502020104020203" pitchFamily="34" charset="0"/>
                <a:ea typeface="ＭＳ Ｐゴシック" pitchFamily="34" charset="-128"/>
              </a:rPr>
              <a:t>„Ich habe schon einmal daran gedacht eine Schönheitsoperation zu machen“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34CF9D9-D1AC-C073-991D-9AC667648DEF}"/>
              </a:ext>
            </a:extLst>
          </p:cNvPr>
          <p:cNvGrpSpPr/>
          <p:nvPr/>
        </p:nvGrpSpPr>
        <p:grpSpPr>
          <a:xfrm>
            <a:off x="1235741" y="2168369"/>
            <a:ext cx="9313196" cy="4292313"/>
            <a:chOff x="1235741" y="1800807"/>
            <a:chExt cx="9313196" cy="4292313"/>
          </a:xfrm>
        </p:grpSpPr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9F8E5834-1904-F4EA-34CE-812C977A060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536745"/>
                </p:ext>
              </p:extLst>
            </p:nvPr>
          </p:nvGraphicFramePr>
          <p:xfrm>
            <a:off x="1743271" y="1800807"/>
            <a:ext cx="8238929" cy="42923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119DC0B6-947B-754F-101D-4BDD93B83CB4}"/>
                </a:ext>
              </a:extLst>
            </p:cNvPr>
            <p:cNvSpPr/>
            <p:nvPr/>
          </p:nvSpPr>
          <p:spPr>
            <a:xfrm>
              <a:off x="1235741" y="4823013"/>
              <a:ext cx="9313196" cy="118450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9B1512C-FB2A-2DF6-E747-47E92D720463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212316EB-3AE4-A951-1BF2-268D46FD513D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dirty="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 dirty="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7" name="Textfeld 1">
              <a:extLst>
                <a:ext uri="{FF2B5EF4-FFF2-40B4-BE49-F238E27FC236}">
                  <a16:creationId xmlns:a16="http://schemas.microsoft.com/office/drawing/2014/main" id="{776901DC-7EBB-A3CE-BAB3-50D4682864A5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9FFB3ABC-29BC-8F2D-CC38-91917DA0816A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 dirty="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3576977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2905126" y="6438443"/>
            <a:ext cx="9286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Jugendstaatssekretärin Claudia </a:t>
            </a:r>
            <a:r>
              <a:rPr lang="de-AT" sz="1900" err="1">
                <a:latin typeface="Gill Sans MT" panose="020B0502020104020203" pitchFamily="34" charset="0"/>
              </a:rPr>
              <a:t>Plakolm</a:t>
            </a:r>
            <a:endParaRPr lang="de-AT" sz="1900">
              <a:latin typeface="Gill Sans MT" panose="020B0502020104020203" pitchFamily="34" charset="0"/>
            </a:endParaRP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B7D7C0-E8D3-4D32-A2EB-DEE38D8CE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36" y="2587079"/>
            <a:ext cx="6363910" cy="11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3C4422D-F10A-50F0-9069-5849273693B4}"/>
              </a:ext>
            </a:extLst>
          </p:cNvPr>
          <p:cNvSpPr txBox="1"/>
          <p:nvPr/>
        </p:nvSpPr>
        <p:spPr>
          <a:xfrm>
            <a:off x="5694821" y="5363093"/>
            <a:ext cx="527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>
                <a:latin typeface="Gill Sans MT" panose="020B0502020104020203" pitchFamily="34" charset="0"/>
              </a:rPr>
              <a:t>Jugendliche, 18 Jahre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9C0099A-A449-805D-9A13-8EC9308730CB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A917DEC-44CB-E577-2B8F-6C6D9A570C96}"/>
              </a:ext>
            </a:extLst>
          </p:cNvPr>
          <p:cNvSpPr/>
          <p:nvPr/>
        </p:nvSpPr>
        <p:spPr>
          <a:xfrm>
            <a:off x="1611745" y="1262260"/>
            <a:ext cx="8968510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de-AT" sz="4800">
                <a:latin typeface="Gill Sans MT"/>
                <a:ea typeface="ＭＳ Ｐゴシック"/>
              </a:rPr>
              <a:t>„Vor allem </a:t>
            </a:r>
            <a:r>
              <a:rPr lang="de-AT" sz="4800" b="1">
                <a:latin typeface="Gill Sans MT"/>
                <a:ea typeface="ＭＳ Ｐゴシック"/>
              </a:rPr>
              <a:t>die jüngsten Kinder </a:t>
            </a:r>
            <a:r>
              <a:rPr lang="de-AT" sz="4800">
                <a:latin typeface="Gill Sans MT"/>
                <a:ea typeface="ＭＳ Ｐゴシック"/>
              </a:rPr>
              <a:t>sind </a:t>
            </a:r>
            <a:r>
              <a:rPr lang="de-AT" sz="4800" b="1">
                <a:latin typeface="Gill Sans MT"/>
                <a:ea typeface="ＭＳ Ｐゴシック"/>
              </a:rPr>
              <a:t>gefährdet</a:t>
            </a:r>
            <a:r>
              <a:rPr lang="de-AT" sz="4800">
                <a:latin typeface="Gill Sans MT"/>
                <a:ea typeface="ＭＳ Ｐゴシック"/>
              </a:rPr>
              <a:t>, denn sie können noch keine Inszenierungen erkennen. Das lernt man erst, wenn man älter ist.“</a:t>
            </a:r>
          </a:p>
        </p:txBody>
      </p:sp>
    </p:spTree>
    <p:extLst>
      <p:ext uri="{BB962C8B-B14F-4D97-AF65-F5344CB8AC3E}">
        <p14:creationId xmlns:p14="http://schemas.microsoft.com/office/powerpoint/2010/main" val="1239597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2" y="2083662"/>
            <a:ext cx="9832975" cy="26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algn="ctr"/>
            <a:r>
              <a:rPr lang="de-AT" sz="4800" b="1">
                <a:latin typeface="Gill Sans MT"/>
                <a:ea typeface="ＭＳ Ｐゴシック"/>
              </a:rPr>
              <a:t>Beleidigungen</a:t>
            </a:r>
            <a:r>
              <a:rPr lang="de-AT" sz="4800">
                <a:latin typeface="Gill Sans MT"/>
                <a:ea typeface="ＭＳ Ｐゴシック"/>
              </a:rPr>
              <a:t> aufgrund des Aussehens sind auch </a:t>
            </a:r>
            <a:r>
              <a:rPr lang="de-AT" sz="4800" b="1">
                <a:latin typeface="Gill Sans MT"/>
                <a:ea typeface="ＭＳ Ｐゴシック"/>
              </a:rPr>
              <a:t>online</a:t>
            </a:r>
            <a:r>
              <a:rPr lang="de-AT" sz="4800">
                <a:latin typeface="Gill Sans MT"/>
                <a:ea typeface="ＭＳ Ｐゴシック"/>
              </a:rPr>
              <a:t> an der </a:t>
            </a:r>
            <a:r>
              <a:rPr lang="de-AT" sz="4800" b="1">
                <a:latin typeface="Gill Sans MT"/>
                <a:ea typeface="ＭＳ Ｐゴシック"/>
              </a:rPr>
              <a:t>Tagesordnung.</a:t>
            </a:r>
            <a:endParaRPr lang="de-AT" sz="1600" b="1">
              <a:latin typeface="Gill Sans MT"/>
              <a:ea typeface="ＭＳ Ｐゴシック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8F9166-BF14-22B8-901E-84C99DECC56D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3908757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542CD0E-F524-4C2A-7687-E72E6D12A4A4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 dirty="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C688682-0629-5109-40F2-450C31B64DA7}"/>
              </a:ext>
            </a:extLst>
          </p:cNvPr>
          <p:cNvSpPr/>
          <p:nvPr/>
        </p:nvSpPr>
        <p:spPr>
          <a:xfrm>
            <a:off x="1255926" y="1758017"/>
            <a:ext cx="9694842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>
                <a:latin typeface="Gil sans"/>
                <a:ea typeface="ＭＳ Ｐゴシック"/>
              </a:rPr>
              <a:t>74 Prozent</a:t>
            </a:r>
            <a:br>
              <a:rPr lang="de-DE" sz="2800" b="1">
                <a:latin typeface="Gil sans"/>
                <a:ea typeface="ＭＳ Ｐゴシック" pitchFamily="34" charset="-128"/>
              </a:rPr>
            </a:br>
            <a:r>
              <a:rPr lang="de-DE" sz="3200">
                <a:latin typeface="Gil sans"/>
                <a:ea typeface="ＭＳ Ｐゴシック"/>
              </a:rPr>
              <a:t>haben schon einmal beobachtet, </a:t>
            </a:r>
            <a:r>
              <a:rPr lang="de-DE" sz="3200" dirty="0">
                <a:latin typeface="Gil sans"/>
                <a:ea typeface="ＭＳ Ｐゴシック"/>
              </a:rPr>
              <a:t>dass</a:t>
            </a:r>
            <a:r>
              <a:rPr lang="de-DE" sz="3200">
                <a:latin typeface="Gil sans"/>
                <a:ea typeface="ＭＳ Ｐゴシック"/>
              </a:rPr>
              <a:t> jemand in Sozialen Netzwerken wegen seines/ihres Aussehens </a:t>
            </a:r>
            <a:br>
              <a:rPr lang="de-DE" sz="3200">
                <a:latin typeface="Gil sans"/>
                <a:ea typeface="ＭＳ Ｐゴシック"/>
              </a:rPr>
            </a:br>
            <a:r>
              <a:rPr lang="de-DE" sz="3200">
                <a:latin typeface="Gil sans"/>
                <a:ea typeface="ＭＳ Ｐゴシック"/>
              </a:rPr>
              <a:t>bzw. Körpers beleidigt wurde.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666DF4E-062D-CD09-9216-1A22F52AC731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E2E4E45F-27CF-8788-7A7D-5D534485F60A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7" name="Textfeld 1">
              <a:extLst>
                <a:ext uri="{FF2B5EF4-FFF2-40B4-BE49-F238E27FC236}">
                  <a16:creationId xmlns:a16="http://schemas.microsoft.com/office/drawing/2014/main" id="{E7A69B1D-140C-E3B2-03F6-BA87D920DA2E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1870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A1A1943-2010-99A8-BA84-89A8164A6828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8005D1DF-251C-6BD0-78CF-8C464F7EA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2" y="1891751"/>
            <a:ext cx="9832975" cy="26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algn="ctr"/>
            <a:r>
              <a:rPr lang="de-DE" sz="4800">
                <a:latin typeface="Gill Sans MT"/>
                <a:ea typeface="ＭＳ Ｐゴシック"/>
              </a:rPr>
              <a:t>Jugendliche kennen</a:t>
            </a:r>
            <a:r>
              <a:rPr lang="de-DE" sz="4800" dirty="0">
                <a:latin typeface="Gill Sans MT"/>
                <a:ea typeface="ＭＳ Ｐゴシック"/>
              </a:rPr>
              <a:t> </a:t>
            </a:r>
            <a:endParaRPr lang="de-DE" sz="4800">
              <a:latin typeface="Gill Sans MT"/>
              <a:ea typeface="ＭＳ Ｐゴシック"/>
            </a:endParaRPr>
          </a:p>
          <a:p>
            <a:pPr algn="ctr"/>
            <a:r>
              <a:rPr lang="de-DE" sz="4800" b="1">
                <a:latin typeface="Gill Sans MT"/>
                <a:ea typeface="ＭＳ Ｐゴシック"/>
              </a:rPr>
              <a:t>Strategien gegen den Druck</a:t>
            </a:r>
            <a:r>
              <a:rPr lang="de-DE" sz="4800" dirty="0">
                <a:latin typeface="Gill Sans MT"/>
                <a:ea typeface="ＭＳ Ｐゴシック"/>
              </a:rPr>
              <a:t> </a:t>
            </a:r>
            <a:endParaRPr lang="de-DE" sz="4800">
              <a:latin typeface="Gill Sans MT"/>
              <a:ea typeface="ＭＳ Ｐゴシック"/>
            </a:endParaRPr>
          </a:p>
          <a:p>
            <a:pPr algn="ctr"/>
            <a:r>
              <a:rPr lang="de-DE" sz="4800">
                <a:latin typeface="Gill Sans MT"/>
                <a:ea typeface="ＭＳ Ｐゴシック"/>
              </a:rPr>
              <a:t>in Sozialen Netzwerken -</a:t>
            </a:r>
            <a:r>
              <a:rPr lang="de-DE" sz="4800" dirty="0">
                <a:latin typeface="Gill Sans MT"/>
                <a:ea typeface="ＭＳ Ｐゴシック"/>
              </a:rPr>
              <a:t> </a:t>
            </a:r>
            <a:endParaRPr lang="de-DE" sz="4800">
              <a:latin typeface="Gill Sans MT"/>
              <a:ea typeface="ＭＳ Ｐゴシック"/>
            </a:endParaRPr>
          </a:p>
          <a:p>
            <a:pPr algn="ctr"/>
            <a:r>
              <a:rPr lang="de-DE" sz="4800" i="1" dirty="0">
                <a:latin typeface="Gill Sans MT"/>
                <a:ea typeface="ＭＳ Ｐゴシック"/>
              </a:rPr>
              <a:t>zumindest</a:t>
            </a:r>
            <a:r>
              <a:rPr lang="de-DE" sz="4800" i="1">
                <a:latin typeface="Gill Sans MT"/>
                <a:ea typeface="ＭＳ Ｐゴシック"/>
              </a:rPr>
              <a:t> in der Theorie</a:t>
            </a:r>
            <a:endParaRPr lang="de-AT" sz="1600" i="1">
              <a:latin typeface="Gill Sans MT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9073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EDB7763-D777-087A-D6D3-8DEAE6955B07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pic>
        <p:nvPicPr>
          <p:cNvPr id="8" name="Grafik 7" descr="Ein Bild, das Text, Screenshot, Poster, Design enthält.&#10;&#10;Automatisch generierte Beschreibung">
            <a:extLst>
              <a:ext uri="{FF2B5EF4-FFF2-40B4-BE49-F238E27FC236}">
                <a16:creationId xmlns:a16="http://schemas.microsoft.com/office/drawing/2014/main" id="{AAF829BB-2316-DAC0-6349-0F29845B4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27" y="-40946"/>
            <a:ext cx="9388207" cy="653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3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EC03B88-5B7F-E5EE-51FF-CA9EA3CD6298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2F98D96-516B-6AF6-A39D-49D46ADD52E0}"/>
              </a:ext>
            </a:extLst>
          </p:cNvPr>
          <p:cNvSpPr/>
          <p:nvPr/>
        </p:nvSpPr>
        <p:spPr>
          <a:xfrm>
            <a:off x="1611745" y="1262260"/>
            <a:ext cx="8968510" cy="40010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4800" b="1">
                <a:latin typeface="Gill Sans MT"/>
                <a:ea typeface="ＭＳ Ｐゴシック"/>
              </a:rPr>
              <a:t>„Mach den Reality Check!</a:t>
            </a:r>
          </a:p>
          <a:p>
            <a:endParaRPr lang="de-DE" sz="1400">
              <a:latin typeface="Gill Sans MT"/>
              <a:ea typeface="ＭＳ Ｐゴシック"/>
            </a:endParaRPr>
          </a:p>
          <a:p>
            <a:r>
              <a:rPr lang="de-DE" sz="4800">
                <a:latin typeface="Gill Sans MT"/>
                <a:ea typeface="ＭＳ Ｐゴシック"/>
              </a:rPr>
              <a:t>... indem du hinausgehst, z. B. spazieren gehst, und dann siehst, dass Menschen da nicht so aussehen, wie es online scheint.“</a:t>
            </a:r>
            <a:endParaRPr lang="de-AT" sz="4800">
              <a:latin typeface="Gill Sans MT"/>
              <a:ea typeface="ＭＳ Ｐゴシック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DAF478E-25C9-7A58-36FA-6EAEFCB89686}"/>
              </a:ext>
            </a:extLst>
          </p:cNvPr>
          <p:cNvSpPr txBox="1"/>
          <p:nvPr/>
        </p:nvSpPr>
        <p:spPr>
          <a:xfrm>
            <a:off x="5694821" y="5363093"/>
            <a:ext cx="527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>
                <a:latin typeface="Gill Sans MT" panose="020B0502020104020203" pitchFamily="34" charset="0"/>
              </a:rPr>
              <a:t>Jugendlicher, 16 Jahre</a:t>
            </a:r>
          </a:p>
        </p:txBody>
      </p:sp>
    </p:spTree>
    <p:extLst>
      <p:ext uri="{BB962C8B-B14F-4D97-AF65-F5344CB8AC3E}">
        <p14:creationId xmlns:p14="http://schemas.microsoft.com/office/powerpoint/2010/main" val="4260586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DDCECC44-FF95-EEE5-3A71-E370927878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370949"/>
              </p:ext>
            </p:extLst>
          </p:nvPr>
        </p:nvGraphicFramePr>
        <p:xfrm>
          <a:off x="1046747" y="1651519"/>
          <a:ext cx="9736219" cy="4243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02C3C806-6535-DB5F-8361-5C3F1967F9F6}"/>
              </a:ext>
            </a:extLst>
          </p:cNvPr>
          <p:cNvSpPr/>
          <p:nvPr/>
        </p:nvSpPr>
        <p:spPr>
          <a:xfrm>
            <a:off x="3824746" y="1762610"/>
            <a:ext cx="6041149" cy="403073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9F2BB9-3411-BDAC-A6F7-C5873B6FEF37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E778E499-C418-EE5A-1154-DC5E96EF7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76"/>
            <a:ext cx="12191999" cy="89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2400" b="1">
                <a:latin typeface="Gill Sans MT" panose="020B0502020104020203" pitchFamily="34" charset="0"/>
                <a:ea typeface="ＭＳ Ｐゴシック" pitchFamily="34" charset="-128"/>
              </a:rPr>
              <a:t>Von wem bzw. wo sollen Kinder und Jugendliche den Umgang mit </a:t>
            </a:r>
            <a:br>
              <a:rPr lang="de-DE" sz="2400" b="1">
                <a:latin typeface="Gill Sans MT" panose="020B0502020104020203" pitchFamily="34" charset="0"/>
                <a:ea typeface="ＭＳ Ｐゴシック" pitchFamily="34" charset="-128"/>
              </a:rPr>
            </a:br>
            <a:r>
              <a:rPr lang="de-DE" sz="2400" b="1">
                <a:latin typeface="Gill Sans MT" panose="020B0502020104020203" pitchFamily="34" charset="0"/>
                <a:ea typeface="ＭＳ Ｐゴシック" pitchFamily="34" charset="-128"/>
              </a:rPr>
              <a:t>Schönheitsidealen im Internet lernen? </a:t>
            </a:r>
            <a:r>
              <a:rPr lang="de-DE" sz="1600">
                <a:latin typeface="Gill Sans MT" panose="020B0502020104020203" pitchFamily="34" charset="0"/>
                <a:ea typeface="ＭＳ Ｐゴシック" pitchFamily="34" charset="-128"/>
              </a:rPr>
              <a:t>(Mehrfachantworten möglich)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A632911-F88F-54EE-6FCA-3D6598257F14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7" name="Textfeld 1">
              <a:extLst>
                <a:ext uri="{FF2B5EF4-FFF2-40B4-BE49-F238E27FC236}">
                  <a16:creationId xmlns:a16="http://schemas.microsoft.com/office/drawing/2014/main" id="{22284F1C-B441-A7E6-3FE9-36494EDF17B5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88A28AC4-2D80-2B84-6C76-6660224149A9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Schönheitsideale im Internet 2024 -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Saferinternet.at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/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jugendkultur.at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 - Institut für Jugendkulturforschung und Kulturvermittlung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85AC781D-6185-23B3-7178-99C14BCD458B}"/>
              </a:ext>
            </a:extLst>
          </p:cNvPr>
          <p:cNvSpPr/>
          <p:nvPr/>
        </p:nvSpPr>
        <p:spPr>
          <a:xfrm>
            <a:off x="962025" y="2562226"/>
            <a:ext cx="9882222" cy="3244740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5277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0D107AF-1BCB-E2B0-7FD1-02C5529184C7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94D88B5-84E7-77D5-5EB4-B9B401AEA530}"/>
              </a:ext>
            </a:extLst>
          </p:cNvPr>
          <p:cNvSpPr/>
          <p:nvPr/>
        </p:nvSpPr>
        <p:spPr>
          <a:xfrm>
            <a:off x="1413439" y="1262260"/>
            <a:ext cx="9305971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4800">
                <a:latin typeface="Gill Sans MT"/>
                <a:ea typeface="ＭＳ Ｐゴシック"/>
              </a:rPr>
              <a:t>„</a:t>
            </a:r>
            <a:r>
              <a:rPr lang="de-DE" sz="4800" b="1">
                <a:latin typeface="Gill Sans MT"/>
                <a:ea typeface="ＭＳ Ｐゴシック"/>
              </a:rPr>
              <a:t>Eltern </a:t>
            </a:r>
            <a:r>
              <a:rPr lang="de-DE" sz="4800">
                <a:latin typeface="Gill Sans MT"/>
                <a:ea typeface="ＭＳ Ｐゴシック"/>
              </a:rPr>
              <a:t>und</a:t>
            </a:r>
            <a:r>
              <a:rPr lang="de-DE" sz="4800" b="1">
                <a:latin typeface="Gill Sans MT"/>
                <a:ea typeface="ＭＳ Ｐゴシック"/>
              </a:rPr>
              <a:t> Familie </a:t>
            </a:r>
            <a:r>
              <a:rPr lang="de-DE" sz="4800">
                <a:latin typeface="Gill Sans MT"/>
                <a:ea typeface="ＭＳ Ｐゴシック"/>
              </a:rPr>
              <a:t>spielen eine besonders wichtige Rolle. Denn dort wird ja die Basis gelegt. Schließlich spielt ja auch der kulturelle Hintergrund eine wichtige Rolle.“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B55FE7-0C0C-61B3-6940-AC2C4950B300}"/>
              </a:ext>
            </a:extLst>
          </p:cNvPr>
          <p:cNvSpPr txBox="1"/>
          <p:nvPr/>
        </p:nvSpPr>
        <p:spPr>
          <a:xfrm>
            <a:off x="5694821" y="5363093"/>
            <a:ext cx="527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>
                <a:latin typeface="Gill Sans MT" panose="020B0502020104020203" pitchFamily="34" charset="0"/>
              </a:rPr>
              <a:t>Jugendliche, 17 Jahre</a:t>
            </a:r>
          </a:p>
        </p:txBody>
      </p:sp>
    </p:spTree>
    <p:extLst>
      <p:ext uri="{BB962C8B-B14F-4D97-AF65-F5344CB8AC3E}">
        <p14:creationId xmlns:p14="http://schemas.microsoft.com/office/powerpoint/2010/main" val="2859390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B4AA52F-DEB7-158F-69A6-E7491393C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546950"/>
            <a:ext cx="8636000" cy="87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Zusammenfassung</a:t>
            </a:r>
            <a:endParaRPr kumimoji="0" lang="de-AT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061A861-8A4C-3515-1568-88719753185D}"/>
              </a:ext>
            </a:extLst>
          </p:cNvPr>
          <p:cNvSpPr txBox="1"/>
          <p:nvPr/>
        </p:nvSpPr>
        <p:spPr>
          <a:xfrm>
            <a:off x="1019119" y="1624553"/>
            <a:ext cx="101537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de-AT" sz="2400" dirty="0">
                <a:latin typeface="Gill Sans MT" panose="020B0502020104020203" pitchFamily="34" charset="0"/>
              </a:rPr>
              <a:t>Jugendliche sind durch digitale Bilderwelten starkem Druck ausgesetzt, wollen offline wie online gut aussehen und werden von Sozialen Netzwerken und </a:t>
            </a:r>
            <a:r>
              <a:rPr lang="de-AT" sz="2400" dirty="0" err="1">
                <a:latin typeface="Gill Sans MT" panose="020B0502020104020203" pitchFamily="34" charset="0"/>
              </a:rPr>
              <a:t>Influencer:innen</a:t>
            </a:r>
            <a:r>
              <a:rPr lang="de-AT" sz="2400" dirty="0">
                <a:latin typeface="Gill Sans MT" panose="020B0502020104020203" pitchFamily="34" charset="0"/>
              </a:rPr>
              <a:t> beeinflusst.</a:t>
            </a:r>
          </a:p>
          <a:p>
            <a:pPr marL="285750" indent="-285750">
              <a:buFont typeface="Wingdings" pitchFamily="2" charset="2"/>
              <a:buChar char="ü"/>
            </a:pPr>
            <a:endParaRPr lang="de-AT" sz="2400" dirty="0">
              <a:latin typeface="Gill Sans MT" panose="020B0502020104020203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de-AT" sz="2400" dirty="0">
                <a:latin typeface="Gill Sans MT" panose="020B0502020104020203" pitchFamily="34" charset="0"/>
              </a:rPr>
              <a:t>Jugendliche nennen verschiedene Strategien, um sich von Schönheitsidealen nicht negativ beeinflussen zu lassen, u. a. Selbstakzeptanz, </a:t>
            </a:r>
            <a:r>
              <a:rPr lang="de-AT" sz="2400" dirty="0" err="1">
                <a:latin typeface="Gill Sans MT" panose="020B0502020104020203" pitchFamily="34" charset="0"/>
              </a:rPr>
              <a:t>Social</a:t>
            </a:r>
            <a:r>
              <a:rPr lang="de-AT" sz="2400" dirty="0">
                <a:latin typeface="Gill Sans MT" panose="020B0502020104020203" pitchFamily="34" charset="0"/>
              </a:rPr>
              <a:t>-Media-Pausen und gegenseitige Unterstützung.</a:t>
            </a:r>
          </a:p>
          <a:p>
            <a:pPr marL="285750" indent="-285750">
              <a:buFont typeface="Wingdings" pitchFamily="2" charset="2"/>
              <a:buChar char="ü"/>
            </a:pPr>
            <a:endParaRPr lang="de-AT" sz="2400" dirty="0">
              <a:latin typeface="Gill Sans MT" panose="020B0502020104020203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de-AT" sz="2400" dirty="0">
                <a:latin typeface="Gill Sans MT" panose="020B0502020104020203" pitchFamily="34" charset="0"/>
              </a:rPr>
              <a:t>Eltern, Lehrende und Plattformbetreiber sind gefordert, Jugendliche bei einem verantwortungsvollen Umgang mit Schönheitsidealen im Internet zu unterstützen und ihre Medienkompetenz zu fördern.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7ECB22C-910D-A5E1-1500-02960E354624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1801132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130EC58E-23A6-3906-95D6-229A6742450F}"/>
              </a:ext>
            </a:extLst>
          </p:cNvPr>
          <p:cNvSpPr/>
          <p:nvPr/>
        </p:nvSpPr>
        <p:spPr>
          <a:xfrm>
            <a:off x="163101" y="1955714"/>
            <a:ext cx="2298974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AT" b="1" dirty="0">
                <a:latin typeface="Gill Sans MT" panose="020B0502020104020203" pitchFamily="34" charset="0"/>
              </a:rPr>
              <a:t>(Erste) Hilfe </a:t>
            </a:r>
            <a:r>
              <a:rPr lang="de-AT" dirty="0">
                <a:latin typeface="Gill Sans MT" panose="020B0502020104020203" pitchFamily="34" charset="0"/>
              </a:rPr>
              <a:t>gegen den Einfluss von </a:t>
            </a:r>
            <a:r>
              <a:rPr lang="de-AT" b="1" dirty="0">
                <a:latin typeface="Gill Sans MT" panose="020B0502020104020203" pitchFamily="34" charset="0"/>
              </a:rPr>
              <a:t>Schönheitsidealen</a:t>
            </a:r>
            <a:r>
              <a:rPr lang="de-AT" dirty="0">
                <a:latin typeface="Gill Sans MT" panose="020B0502020104020203" pitchFamily="34" charset="0"/>
              </a:rPr>
              <a:t> im Internet: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A46CD57-6971-F269-8665-2B44DF077CDD}"/>
              </a:ext>
            </a:extLst>
          </p:cNvPr>
          <p:cNvSpPr/>
          <p:nvPr/>
        </p:nvSpPr>
        <p:spPr>
          <a:xfrm>
            <a:off x="2473611" y="724396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>
                <a:latin typeface="Gill Sans MT" panose="020B0502020104020203" pitchFamily="34" charset="0"/>
              </a:rPr>
              <a:t>Zeitlimits</a:t>
            </a:r>
            <a:r>
              <a:rPr lang="de-AT">
                <a:latin typeface="Gill Sans MT" panose="020B0502020104020203" pitchFamily="34" charset="0"/>
              </a:rPr>
              <a:t> setzen, um weniger Zeit in Sozialen Netzwerken zu verbringen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>
                <a:latin typeface="Gill Sans MT" panose="020B0502020104020203" pitchFamily="34" charset="0"/>
              </a:rPr>
              <a:t>Content</a:t>
            </a:r>
            <a:r>
              <a:rPr lang="de-AT">
                <a:latin typeface="Gill Sans MT" panose="020B0502020104020203" pitchFamily="34" charset="0"/>
              </a:rPr>
              <a:t> </a:t>
            </a:r>
            <a:r>
              <a:rPr lang="de-AT" b="1">
                <a:latin typeface="Gill Sans MT" panose="020B0502020104020203" pitchFamily="34" charset="0"/>
              </a:rPr>
              <a:t>aktiv ausblenden</a:t>
            </a:r>
            <a:r>
              <a:rPr lang="de-AT">
                <a:latin typeface="Gill Sans MT" panose="020B0502020104020203" pitchFamily="34" charset="0"/>
              </a:rPr>
              <a:t>, um bestimmte Inhalte aus Streams zu verbannen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8331ACD-2B13-804A-86D7-EE3A86100A7C}"/>
              </a:ext>
            </a:extLst>
          </p:cNvPr>
          <p:cNvSpPr/>
          <p:nvPr/>
        </p:nvSpPr>
        <p:spPr>
          <a:xfrm>
            <a:off x="7276276" y="724396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>
                <a:latin typeface="Gill Sans MT" panose="020B0502020104020203" pitchFamily="34" charset="0"/>
              </a:rPr>
              <a:t>Rausgehen</a:t>
            </a:r>
            <a:r>
              <a:rPr lang="de-AT">
                <a:latin typeface="Gill Sans MT" panose="020B0502020104020203" pitchFamily="34" charset="0"/>
              </a:rPr>
              <a:t> und schauen, wie Menschen wirklich aussehen, statt sich an Bildern in Sozialen Netzwerken zu orientieren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>
                <a:latin typeface="Gill Sans MT" panose="020B0502020104020203" pitchFamily="34" charset="0"/>
              </a:rPr>
              <a:t>Sich selbst so akzeptieren</a:t>
            </a:r>
            <a:r>
              <a:rPr lang="de-AT">
                <a:latin typeface="Gill Sans MT" panose="020B0502020104020203" pitchFamily="34" charset="0"/>
              </a:rPr>
              <a:t>, wie man 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>
                <a:latin typeface="Gill Sans MT" panose="020B0502020104020203" pitchFamily="34" charset="0"/>
              </a:rPr>
              <a:t>Aktiv daran arbeiten, sich </a:t>
            </a:r>
            <a:r>
              <a:rPr lang="de-AT" b="1">
                <a:latin typeface="Gill Sans MT" panose="020B0502020104020203" pitchFamily="34" charset="0"/>
              </a:rPr>
              <a:t>nicht unter Druck </a:t>
            </a:r>
            <a:r>
              <a:rPr lang="de-AT">
                <a:latin typeface="Gill Sans MT" panose="020B0502020104020203" pitchFamily="34" charset="0"/>
              </a:rPr>
              <a:t>setzen zu 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>
                <a:latin typeface="Gill Sans MT" panose="020B0502020104020203" pitchFamily="34" charset="0"/>
              </a:rPr>
              <a:t>Realistische Ziele </a:t>
            </a:r>
            <a:r>
              <a:rPr lang="de-AT">
                <a:latin typeface="Gill Sans MT" panose="020B0502020104020203" pitchFamily="34" charset="0"/>
              </a:rPr>
              <a:t>in Bezug auf das eigene Aussehen entwickeln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291BB18-9DC0-8392-8D95-689196414B6A}"/>
              </a:ext>
            </a:extLst>
          </p:cNvPr>
          <p:cNvSpPr/>
          <p:nvPr/>
        </p:nvSpPr>
        <p:spPr>
          <a:xfrm>
            <a:off x="2473610" y="143157"/>
            <a:ext cx="4752623" cy="535672"/>
          </a:xfrm>
          <a:prstGeom prst="rect">
            <a:avLst/>
          </a:prstGeom>
          <a:solidFill>
            <a:srgbClr val="354B7B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Social</a:t>
            </a:r>
            <a:r>
              <a:rPr lang="de-AT" b="1" dirty="0">
                <a:solidFill>
                  <a:schemeClr val="bg1"/>
                </a:solidFill>
                <a:latin typeface="Gill Sans MT" panose="020B0502020104020203" pitchFamily="34" charset="0"/>
              </a:rPr>
              <a:t>-Media-Einstellungen vornehmen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676F1E7-84AB-3F4F-DEF9-3FF52BFCC0AA}"/>
              </a:ext>
            </a:extLst>
          </p:cNvPr>
          <p:cNvSpPr/>
          <p:nvPr/>
        </p:nvSpPr>
        <p:spPr>
          <a:xfrm>
            <a:off x="7276277" y="143157"/>
            <a:ext cx="4752623" cy="535672"/>
          </a:xfrm>
          <a:prstGeom prst="rect">
            <a:avLst/>
          </a:prstGeom>
          <a:solidFill>
            <a:srgbClr val="354B7B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bg1"/>
                </a:solidFill>
                <a:latin typeface="Gill Sans MT" panose="020B0502020104020203" pitchFamily="34" charset="0"/>
              </a:rPr>
              <a:t>„Reality Check“ machen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0CC1022-16D1-4D28-E1A5-14CDC8AE575D}"/>
              </a:ext>
            </a:extLst>
          </p:cNvPr>
          <p:cNvSpPr/>
          <p:nvPr/>
        </p:nvSpPr>
        <p:spPr>
          <a:xfrm>
            <a:off x="2473611" y="3901058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>
                <a:latin typeface="Gill Sans MT" panose="020B0502020104020203" pitchFamily="34" charset="0"/>
              </a:rPr>
              <a:t>Gemeinsam</a:t>
            </a:r>
            <a:r>
              <a:rPr lang="de-AT">
                <a:latin typeface="Gill Sans MT" panose="020B0502020104020203" pitchFamily="34" charset="0"/>
              </a:rPr>
              <a:t> </a:t>
            </a:r>
            <a:r>
              <a:rPr lang="de-AT" err="1">
                <a:latin typeface="Gill Sans MT" panose="020B0502020104020203" pitchFamily="34" charset="0"/>
              </a:rPr>
              <a:t>Social</a:t>
            </a:r>
            <a:r>
              <a:rPr lang="de-AT">
                <a:latin typeface="Gill Sans MT" panose="020B0502020104020203" pitchFamily="34" charset="0"/>
              </a:rPr>
              <a:t>-Media-Pausen machen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>
                <a:latin typeface="Gill Sans MT" panose="020B0502020104020203" pitchFamily="34" charset="0"/>
              </a:rPr>
              <a:t>Inhalte von </a:t>
            </a:r>
            <a:r>
              <a:rPr lang="de-AT" err="1">
                <a:latin typeface="Gill Sans MT" panose="020B0502020104020203" pitchFamily="34" charset="0"/>
              </a:rPr>
              <a:t>Content-Creator:innen</a:t>
            </a:r>
            <a:r>
              <a:rPr lang="de-AT">
                <a:latin typeface="Gill Sans MT" panose="020B0502020104020203" pitchFamily="34" charset="0"/>
              </a:rPr>
              <a:t> </a:t>
            </a:r>
            <a:r>
              <a:rPr lang="de-AT" b="1">
                <a:latin typeface="Gill Sans MT" panose="020B0502020104020203" pitchFamily="34" charset="0"/>
              </a:rPr>
              <a:t>kritisch </a:t>
            </a:r>
            <a:r>
              <a:rPr lang="de-AT">
                <a:latin typeface="Gill Sans MT" panose="020B0502020104020203" pitchFamily="34" charset="0"/>
              </a:rPr>
              <a:t>miteinander </a:t>
            </a:r>
            <a:r>
              <a:rPr lang="de-AT" b="1">
                <a:latin typeface="Gill Sans MT" panose="020B0502020104020203" pitchFamily="34" charset="0"/>
              </a:rPr>
              <a:t>hinterfragen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>
                <a:latin typeface="Gill Sans MT" panose="020B0502020104020203" pitchFamily="34" charset="0"/>
              </a:rPr>
              <a:t>Sich gegenseitig</a:t>
            </a:r>
            <a:r>
              <a:rPr lang="de-AT" b="1">
                <a:latin typeface="Gill Sans MT" panose="020B0502020104020203" pitchFamily="34" charset="0"/>
              </a:rPr>
              <a:t> Komplimente </a:t>
            </a:r>
            <a:r>
              <a:rPr lang="de-AT">
                <a:latin typeface="Gill Sans MT" panose="020B0502020104020203" pitchFamily="34" charset="0"/>
              </a:rPr>
              <a:t>zum Aussehen machen, statt einander abzuwerten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>
                <a:latin typeface="Gill Sans MT" panose="020B0502020104020203" pitchFamily="34" charset="0"/>
              </a:rPr>
              <a:t>Gemeinsam überlegen, wie </a:t>
            </a:r>
            <a:r>
              <a:rPr lang="de-AT" b="1">
                <a:latin typeface="Gill Sans MT" panose="020B0502020104020203" pitchFamily="34" charset="0"/>
              </a:rPr>
              <a:t>Druck</a:t>
            </a:r>
            <a:r>
              <a:rPr lang="de-AT">
                <a:latin typeface="Gill Sans MT" panose="020B0502020104020203" pitchFamily="34" charset="0"/>
              </a:rPr>
              <a:t> entstehet und </a:t>
            </a:r>
            <a:r>
              <a:rPr lang="de-AT" b="1">
                <a:latin typeface="Gill Sans MT" panose="020B0502020104020203" pitchFamily="34" charset="0"/>
              </a:rPr>
              <a:t>vermieden</a:t>
            </a:r>
            <a:r>
              <a:rPr lang="de-AT">
                <a:latin typeface="Gill Sans MT" panose="020B0502020104020203" pitchFamily="34" charset="0"/>
              </a:rPr>
              <a:t> werden kann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686C9B-4E15-AD95-1582-DADF198BC726}"/>
              </a:ext>
            </a:extLst>
          </p:cNvPr>
          <p:cNvSpPr/>
          <p:nvPr/>
        </p:nvSpPr>
        <p:spPr>
          <a:xfrm>
            <a:off x="2473610" y="3319819"/>
            <a:ext cx="4752623" cy="535672"/>
          </a:xfrm>
          <a:prstGeom prst="rect">
            <a:avLst/>
          </a:prstGeom>
          <a:solidFill>
            <a:srgbClr val="354B7B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bg1"/>
                </a:solidFill>
                <a:latin typeface="Gill Sans MT" panose="020B0502020104020203" pitchFamily="34" charset="0"/>
              </a:rPr>
              <a:t>Einander bestärken und unterstützen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2CEBBEA-6FD5-2A21-C648-22E4FAA930AF}"/>
              </a:ext>
            </a:extLst>
          </p:cNvPr>
          <p:cNvSpPr/>
          <p:nvPr/>
        </p:nvSpPr>
        <p:spPr>
          <a:xfrm>
            <a:off x="7276276" y="3901058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Gill Sans MT" panose="020B0502020104020203" pitchFamily="34" charset="0"/>
              </a:rPr>
              <a:t>Aktiv nach Inhalten suchen, die einem </a:t>
            </a:r>
            <a:br>
              <a:rPr lang="de-AT" dirty="0">
                <a:latin typeface="Gill Sans MT" panose="020B0502020104020203" pitchFamily="34" charset="0"/>
              </a:rPr>
            </a:br>
            <a:r>
              <a:rPr lang="de-AT" b="1" dirty="0">
                <a:latin typeface="Gill Sans MT" panose="020B0502020104020203" pitchFamily="34" charset="0"/>
              </a:rPr>
              <a:t>gut tun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Gill Sans MT" panose="020B0502020104020203" pitchFamily="34" charset="0"/>
              </a:rPr>
              <a:t>Konten entfolgen, die Stress verursachen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Gill Sans MT" panose="020B0502020104020203" pitchFamily="34" charset="0"/>
              </a:rPr>
              <a:t>Verstehen, wie </a:t>
            </a:r>
            <a:r>
              <a:rPr lang="de-AT" b="1" dirty="0">
                <a:latin typeface="Gill Sans MT" panose="020B0502020104020203" pitchFamily="34" charset="0"/>
              </a:rPr>
              <a:t>Algorithmen</a:t>
            </a:r>
            <a:r>
              <a:rPr lang="de-AT" dirty="0">
                <a:latin typeface="Gill Sans MT" panose="020B0502020104020203" pitchFamily="34" charset="0"/>
              </a:rPr>
              <a:t> funktionieren und wie sie uns beeinflussen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Gill Sans MT" panose="020B0502020104020203" pitchFamily="34" charset="0"/>
              </a:rPr>
              <a:t>Möglichkeiten der </a:t>
            </a:r>
            <a:r>
              <a:rPr lang="de-DE" b="1" dirty="0">
                <a:latin typeface="Gill Sans MT" panose="020B0502020104020203" pitchFamily="34" charset="0"/>
              </a:rPr>
              <a:t>Bildbearbeitung</a:t>
            </a:r>
            <a:r>
              <a:rPr lang="de-DE" dirty="0">
                <a:latin typeface="Gill Sans MT" panose="020B0502020104020203" pitchFamily="34" charset="0"/>
              </a:rPr>
              <a:t> und Filter kennen und </a:t>
            </a:r>
            <a:r>
              <a:rPr lang="de-DE" b="1" dirty="0">
                <a:latin typeface="Gill Sans MT" panose="020B0502020104020203" pitchFamily="34" charset="0"/>
              </a:rPr>
              <a:t>erkennen</a:t>
            </a:r>
            <a:r>
              <a:rPr lang="de-DE" dirty="0">
                <a:latin typeface="Gill Sans MT" panose="020B0502020104020203" pitchFamily="34" charset="0"/>
              </a:rPr>
              <a:t> können</a:t>
            </a:r>
            <a:endParaRPr lang="de-AT" dirty="0">
              <a:latin typeface="Gill Sans MT" panose="020B0502020104020203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BEC16C6-9EDC-A1C5-9612-DC03556558AE}"/>
              </a:ext>
            </a:extLst>
          </p:cNvPr>
          <p:cNvSpPr/>
          <p:nvPr/>
        </p:nvSpPr>
        <p:spPr>
          <a:xfrm>
            <a:off x="7276275" y="3319819"/>
            <a:ext cx="4752623" cy="535672"/>
          </a:xfrm>
          <a:prstGeom prst="rect">
            <a:avLst/>
          </a:prstGeom>
          <a:solidFill>
            <a:srgbClr val="354B7B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bg1"/>
                </a:solidFill>
                <a:latin typeface="Gill Sans MT" panose="020B0502020104020203" pitchFamily="34" charset="0"/>
              </a:rPr>
              <a:t>Digitale Medien kompetent nutzen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417338-F02B-A3F8-3A57-4E77C418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01" y="3319819"/>
            <a:ext cx="2125068" cy="2994382"/>
          </a:xfrm>
          <a:prstGeom prst="rect">
            <a:avLst/>
          </a:prstGeom>
        </p:spPr>
      </p:pic>
      <p:sp>
        <p:nvSpPr>
          <p:cNvPr id="4" name="Textfeld 1">
            <a:extLst>
              <a:ext uri="{FF2B5EF4-FFF2-40B4-BE49-F238E27FC236}">
                <a16:creationId xmlns:a16="http://schemas.microsoft.com/office/drawing/2014/main" id="{32E68105-D564-5B90-547D-6BB429C699EF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2992172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2905126" y="6438443"/>
            <a:ext cx="9286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EU-Initiative Saferinternet.at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24C4E9E-7139-4CDB-96D2-60B6BEE9920A}"/>
              </a:ext>
            </a:extLst>
          </p:cNvPr>
          <p:cNvSpPr/>
          <p:nvPr/>
        </p:nvSpPr>
        <p:spPr>
          <a:xfrm>
            <a:off x="818706" y="672174"/>
            <a:ext cx="10053510" cy="507831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dirty="0">
                <a:latin typeface="Gill Sans MT"/>
                <a:ea typeface="ＭＳ Ｐゴシック"/>
              </a:rPr>
              <a:t>Österreichische</a:t>
            </a:r>
            <a:r>
              <a:rPr lang="de-DE" sz="2400" dirty="0">
                <a:solidFill>
                  <a:srgbClr val="FF8100"/>
                </a:solidFill>
                <a:latin typeface="Gill Sans MT"/>
                <a:ea typeface="ＭＳ Ｐゴシック"/>
              </a:rPr>
              <a:t> </a:t>
            </a:r>
            <a:r>
              <a:rPr lang="de-DE" sz="2400" b="1" dirty="0">
                <a:latin typeface="Gill Sans MT"/>
                <a:ea typeface="ＭＳ Ｐゴシック"/>
              </a:rPr>
              <a:t>Informationsstelle</a:t>
            </a:r>
            <a:r>
              <a:rPr lang="de-DE" sz="2400" dirty="0">
                <a:solidFill>
                  <a:srgbClr val="FF8100"/>
                </a:solidFill>
                <a:latin typeface="Gill Sans MT"/>
                <a:ea typeface="ＭＳ Ｐゴシック"/>
              </a:rPr>
              <a:t> </a:t>
            </a:r>
            <a:r>
              <a:rPr lang="de-DE" sz="2400" dirty="0">
                <a:latin typeface="Gill Sans MT"/>
                <a:ea typeface="ＭＳ Ｐゴシック"/>
              </a:rPr>
              <a:t>für die sichere und verantwortungsvolle Nutzung von Internet, Handy &amp; Co. für Kinder, Jugendliche, Eltern und </a:t>
            </a:r>
            <a:r>
              <a:rPr lang="de-DE" sz="2400" dirty="0" err="1">
                <a:latin typeface="Gill Sans MT"/>
                <a:ea typeface="ＭＳ Ｐゴシック"/>
              </a:rPr>
              <a:t>Pädagog:innen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 dirty="0">
                <a:latin typeface="Gill Sans MT"/>
                <a:ea typeface="ＭＳ Ｐゴシック"/>
              </a:rPr>
              <a:t>Bewusstseinsbildung, Information und Hilfestellung </a:t>
            </a:r>
            <a:r>
              <a:rPr lang="de-DE" sz="2400" dirty="0">
                <a:latin typeface="Gill Sans MT"/>
                <a:ea typeface="ＭＳ Ｐゴシック"/>
              </a:rPr>
              <a:t>beim Umgang mit Online-Risiken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 dirty="0">
                <a:latin typeface="Gill Sans MT"/>
                <a:ea typeface="ＭＳ Ｐゴシック"/>
              </a:rPr>
              <a:t>Umsetzung</a:t>
            </a:r>
            <a:r>
              <a:rPr lang="de-DE" sz="2400" dirty="0">
                <a:latin typeface="Gill Sans MT"/>
                <a:ea typeface="ＭＳ Ｐゴシック"/>
              </a:rPr>
              <a:t>: Österreichisches Institut für angewandte Telekommunikation (ÖIAT), ISPA - Internet Service Providers Austria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dirty="0">
                <a:latin typeface="Gill Sans MT"/>
                <a:ea typeface="ＭＳ Ｐゴシック"/>
              </a:rPr>
              <a:t>Finanzierung durch </a:t>
            </a:r>
            <a:r>
              <a:rPr lang="de-DE" sz="2400" b="1" dirty="0">
                <a:latin typeface="Gill Sans MT"/>
                <a:ea typeface="ＭＳ Ｐゴシック"/>
              </a:rPr>
              <a:t>Digital Europe / Safer Internet-Programm </a:t>
            </a:r>
            <a:br>
              <a:rPr lang="de-DE" sz="2400" b="1" dirty="0">
                <a:latin typeface="Gill Sans MT"/>
                <a:ea typeface="ＭＳ Ｐゴシック"/>
              </a:rPr>
            </a:br>
            <a:r>
              <a:rPr lang="de-DE" sz="2400" b="1" dirty="0">
                <a:latin typeface="Gill Sans MT"/>
                <a:ea typeface="ＭＳ Ｐゴシック"/>
              </a:rPr>
              <a:t>der EU</a:t>
            </a:r>
            <a:r>
              <a:rPr lang="de-DE" sz="2400" dirty="0">
                <a:latin typeface="Gill Sans MT"/>
                <a:ea typeface="ＭＳ Ｐゴシック"/>
              </a:rPr>
              <a:t>, Bundeskanzleramt, Bundesministerium für Bildung, Wissenschaft und Forschung, Bundesministerium für Finanzen sowie A</a:t>
            </a:r>
            <a:r>
              <a:rPr lang="de-DE" sz="2400" dirty="0">
                <a:latin typeface="Arial"/>
                <a:ea typeface="ＭＳ Ｐゴシック"/>
                <a:cs typeface="Arial"/>
              </a:rPr>
              <a:t>1</a:t>
            </a:r>
            <a:r>
              <a:rPr lang="de-DE" sz="2400" dirty="0">
                <a:latin typeface="Gill Sans MT"/>
                <a:ea typeface="ＭＳ Ｐゴシック"/>
                <a:cs typeface="Avenir Next Medium"/>
              </a:rPr>
              <a:t> und </a:t>
            </a:r>
            <a:r>
              <a:rPr lang="de-DE" sz="2400" dirty="0" err="1">
                <a:latin typeface="Gill Sans MT"/>
                <a:ea typeface="ＭＳ Ｐゴシック"/>
              </a:rPr>
              <a:t>Meta</a:t>
            </a:r>
            <a:r>
              <a:rPr lang="de-DE" sz="2400" dirty="0">
                <a:latin typeface="Gill Sans MT"/>
                <a:ea typeface="ＭＳ Ｐゴシック"/>
              </a:rPr>
              <a:t>   </a:t>
            </a:r>
            <a:endParaRPr lang="de-DE" sz="2400" dirty="0">
              <a:latin typeface="Gill Sans MT" panose="020B0502020104020203" pitchFamily="34" charset="0"/>
              <a:ea typeface="ＭＳ Ｐゴシック" pitchFamily="34" charset="-128"/>
            </a:endParaRP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dirty="0">
                <a:latin typeface="Gill Sans MT"/>
                <a:ea typeface="ＭＳ Ｐゴシック"/>
              </a:rPr>
              <a:t>Mitglied im europäischen Netzwerk </a:t>
            </a:r>
            <a:r>
              <a:rPr lang="de-DE" sz="2400" b="1" dirty="0" err="1">
                <a:latin typeface="Gill Sans MT"/>
                <a:ea typeface="ＭＳ Ｐゴシック"/>
              </a:rPr>
              <a:t>Insafe</a:t>
            </a:r>
            <a:endParaRPr lang="de-DE" sz="2400" b="1" dirty="0">
              <a:latin typeface="Gill Sans MT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24498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68099E1-5321-41BE-ACBC-7A0E1BA3B678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AT" sz="1900">
                <a:solidFill>
                  <a:prstClr val="black"/>
                </a:solidFill>
                <a:latin typeface="Gill Sans MT" panose="020B0502020104020203" pitchFamily="34" charset="0"/>
              </a:rPr>
              <a:t>Infografik </a:t>
            </a:r>
            <a:r>
              <a:rPr lang="de-AT" sz="1900">
                <a:latin typeface="Gill Sans MT" panose="020B0502020104020203" pitchFamily="34" charset="0"/>
              </a:rPr>
              <a:t>| Saferinternet.at</a:t>
            </a:r>
            <a:endParaRPr lang="de-AT" sz="190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Grafik 2" descr="Ein Bild, das Text, Cartoon, Screenshot, Flyer enthält.&#10;&#10;Automatisch generierte Beschreibung">
            <a:extLst>
              <a:ext uri="{FF2B5EF4-FFF2-40B4-BE49-F238E27FC236}">
                <a16:creationId xmlns:a16="http://schemas.microsoft.com/office/drawing/2014/main" id="{132B7672-6034-DB02-5868-071F50DC8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72" y="286603"/>
            <a:ext cx="8468056" cy="599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4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D089415-3772-05C6-565E-2B549AE29D33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Schnitzeljagd | Saferinternet.at</a:t>
            </a:r>
          </a:p>
        </p:txBody>
      </p:sp>
      <p:pic>
        <p:nvPicPr>
          <p:cNvPr id="13" name="Grafik 12" descr="Ein Bild, das Text, Screenshot, Cartoon, Logo enthält.&#10;&#10;Automatisch generierte Beschreibung">
            <a:extLst>
              <a:ext uri="{FF2B5EF4-FFF2-40B4-BE49-F238E27FC236}">
                <a16:creationId xmlns:a16="http://schemas.microsoft.com/office/drawing/2014/main" id="{FE84A392-2637-1E5A-9986-1E804C122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673427"/>
            <a:ext cx="6563360" cy="504430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7" name="Grafik 16" descr="Ein Bild, das Text, Elektronik, Screenshot, Kommunikationsgerät enthält.&#10;&#10;Automatisch generierte Beschreibung">
            <a:extLst>
              <a:ext uri="{FF2B5EF4-FFF2-40B4-BE49-F238E27FC236}">
                <a16:creationId xmlns:a16="http://schemas.microsoft.com/office/drawing/2014/main" id="{2709076B-2E37-6906-4FE5-8D7AC354E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788" y="172720"/>
            <a:ext cx="3708652" cy="604599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94A0666-2334-55A1-953C-D997C89B715B}"/>
              </a:ext>
            </a:extLst>
          </p:cNvPr>
          <p:cNvSpPr txBox="1"/>
          <p:nvPr/>
        </p:nvSpPr>
        <p:spPr>
          <a:xfrm>
            <a:off x="670560" y="5817025"/>
            <a:ext cx="6122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www.saferinternet.at/schnitzel</a:t>
            </a:r>
          </a:p>
        </p:txBody>
      </p:sp>
    </p:spTree>
    <p:extLst>
      <p:ext uri="{BB962C8B-B14F-4D97-AF65-F5344CB8AC3E}">
        <p14:creationId xmlns:p14="http://schemas.microsoft.com/office/powerpoint/2010/main" val="2167055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039224-9893-00AD-6ECC-3943FBCFA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8112">
            <a:off x="815978" y="718474"/>
            <a:ext cx="3302324" cy="4701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 descr="Ein Bild, das Text, Karte Menü, Screenshot, Dokument enthält.&#10;&#10;Automatisch generierte Beschreibung">
            <a:extLst>
              <a:ext uri="{FF2B5EF4-FFF2-40B4-BE49-F238E27FC236}">
                <a16:creationId xmlns:a16="http://schemas.microsoft.com/office/drawing/2014/main" id="{2CD0F240-A78D-3F86-AEF8-17C114A50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463">
            <a:off x="6972085" y="318529"/>
            <a:ext cx="2676957" cy="3768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76EA047-90C9-4FA5-8A93-81040BC49404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Materialien für den Unterricht | Saferinternet.at</a:t>
            </a:r>
          </a:p>
        </p:txBody>
      </p:sp>
      <p:pic>
        <p:nvPicPr>
          <p:cNvPr id="5" name="Grafik 4" descr="Ein Bild, das Text, Brille, Menschliches Gesicht, Poster enthält.&#10;&#10;Automatisch generierte Beschreibung">
            <a:extLst>
              <a:ext uri="{FF2B5EF4-FFF2-40B4-BE49-F238E27FC236}">
                <a16:creationId xmlns:a16="http://schemas.microsoft.com/office/drawing/2014/main" id="{4216F17C-AC97-8BD1-BE3A-B709CDCCD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4" y="924662"/>
            <a:ext cx="3302324" cy="4670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298053C-1A22-5958-3100-F9C99F5A6050}"/>
              </a:ext>
            </a:extLst>
          </p:cNvPr>
          <p:cNvGrpSpPr/>
          <p:nvPr/>
        </p:nvGrpSpPr>
        <p:grpSpPr>
          <a:xfrm>
            <a:off x="5818513" y="2014261"/>
            <a:ext cx="5204886" cy="3873859"/>
            <a:chOff x="5576466" y="2059085"/>
            <a:chExt cx="5204886" cy="3873859"/>
          </a:xfrm>
        </p:grpSpPr>
        <p:pic>
          <p:nvPicPr>
            <p:cNvPr id="12" name="Grafik 11" descr="Ein Bild, das Text, Screenshot, Onlinewerbung, Website enthält.&#10;&#10;Automatisch generierte Beschreibung">
              <a:extLst>
                <a:ext uri="{FF2B5EF4-FFF2-40B4-BE49-F238E27FC236}">
                  <a16:creationId xmlns:a16="http://schemas.microsoft.com/office/drawing/2014/main" id="{F9E5163D-D947-57F6-30F8-277E430A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96">
              <a:off x="5576466" y="2059085"/>
              <a:ext cx="2622563" cy="37121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Grafik 9" descr="Ein Bild, das Text, Screenshot, Schrift, Dokument enthält.&#10;&#10;Automatisch generierte Beschreibung">
              <a:extLst>
                <a:ext uri="{FF2B5EF4-FFF2-40B4-BE49-F238E27FC236}">
                  <a16:creationId xmlns:a16="http://schemas.microsoft.com/office/drawing/2014/main" id="{24F7603C-13EF-AECE-A9BE-260ED71A2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77">
              <a:off x="8130949" y="2220483"/>
              <a:ext cx="2650403" cy="37124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13840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Menschliches Gesicht, Person, Lächeln, computer enthält.&#10;&#10;Automatisch generierte Beschreibung">
            <a:extLst>
              <a:ext uri="{FF2B5EF4-FFF2-40B4-BE49-F238E27FC236}">
                <a16:creationId xmlns:a16="http://schemas.microsoft.com/office/drawing/2014/main" id="{1D5C1F7E-F4FD-4195-70DA-6536B0E2B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67" y="4969880"/>
            <a:ext cx="1078907" cy="809180"/>
          </a:xfrm>
          <a:prstGeom prst="rect">
            <a:avLst/>
          </a:prstGeom>
        </p:spPr>
      </p:pic>
      <p:pic>
        <p:nvPicPr>
          <p:cNvPr id="3" name="Grafik 2" descr="Ein Bild, das Cartoon, Clipart enthält.&#10;&#10;Automatisch generierte Beschreibung">
            <a:extLst>
              <a:ext uri="{FF2B5EF4-FFF2-40B4-BE49-F238E27FC236}">
                <a16:creationId xmlns:a16="http://schemas.microsoft.com/office/drawing/2014/main" id="{EB00BE5C-CE27-4444-B0F6-7160C6F95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507" y="1579087"/>
            <a:ext cx="1078907" cy="809180"/>
          </a:xfrm>
          <a:prstGeom prst="rect">
            <a:avLst/>
          </a:prstGeom>
        </p:spPr>
      </p:pic>
      <p:pic>
        <p:nvPicPr>
          <p:cNvPr id="4" name="Grafik 3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BBB618C4-D297-9B16-FA1E-C3C450BA5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01" y="2245677"/>
            <a:ext cx="1078907" cy="809180"/>
          </a:xfrm>
          <a:prstGeom prst="rect">
            <a:avLst/>
          </a:prstGeom>
        </p:spPr>
      </p:pic>
      <p:pic>
        <p:nvPicPr>
          <p:cNvPr id="5" name="Grafik 4" descr="Ein Bild, das Screenshot, Text, Person, Baby enthält.&#10;&#10;Automatisch generierte Beschreibung">
            <a:extLst>
              <a:ext uri="{FF2B5EF4-FFF2-40B4-BE49-F238E27FC236}">
                <a16:creationId xmlns:a16="http://schemas.microsoft.com/office/drawing/2014/main" id="{52EA5573-D6C0-E7E5-CBE8-6C2700908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9" y="3440910"/>
            <a:ext cx="1078907" cy="809180"/>
          </a:xfrm>
          <a:prstGeom prst="rect">
            <a:avLst/>
          </a:prstGeom>
        </p:spPr>
      </p:pic>
      <p:pic>
        <p:nvPicPr>
          <p:cNvPr id="6" name="Grafik 5" descr="Ein Bild, das Text, Screenshot, Logo, Marke enthält.&#10;&#10;Automatisch generierte Beschreibung">
            <a:extLst>
              <a:ext uri="{FF2B5EF4-FFF2-40B4-BE49-F238E27FC236}">
                <a16:creationId xmlns:a16="http://schemas.microsoft.com/office/drawing/2014/main" id="{F3F2507E-433C-06CF-158C-D3FF91924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6" y="5032951"/>
            <a:ext cx="988438" cy="741328"/>
          </a:xfrm>
          <a:prstGeom prst="rect">
            <a:avLst/>
          </a:prstGeom>
        </p:spPr>
      </p:pic>
      <p:pic>
        <p:nvPicPr>
          <p:cNvPr id="7" name="Grafik 6" descr="Ein Bild, das Text, Grafikdesign, Poster, Grafiken enthält.&#10;&#10;Automatisch generierte Beschreibung">
            <a:extLst>
              <a:ext uri="{FF2B5EF4-FFF2-40B4-BE49-F238E27FC236}">
                <a16:creationId xmlns:a16="http://schemas.microsoft.com/office/drawing/2014/main" id="{5588E9F4-41B8-734E-25AF-652A7DFA3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04" y="4628361"/>
            <a:ext cx="1078907" cy="809180"/>
          </a:xfrm>
          <a:prstGeom prst="rect">
            <a:avLst/>
          </a:prstGeom>
        </p:spPr>
      </p:pic>
      <p:pic>
        <p:nvPicPr>
          <p:cNvPr id="8" name="Grafik 7" descr="Ein Bild, das Text, Screenshot, Design, Visitenkarte enthält.&#10;&#10;Automatisch generierte Beschreibung">
            <a:extLst>
              <a:ext uri="{FF2B5EF4-FFF2-40B4-BE49-F238E27FC236}">
                <a16:creationId xmlns:a16="http://schemas.microsoft.com/office/drawing/2014/main" id="{75AE1FEF-AAFE-8F29-ED02-5CF3EAC19B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69" y="3845500"/>
            <a:ext cx="1078907" cy="809180"/>
          </a:xfrm>
          <a:prstGeom prst="rect">
            <a:avLst/>
          </a:prstGeom>
        </p:spPr>
      </p:pic>
      <p:pic>
        <p:nvPicPr>
          <p:cNvPr id="9" name="Grafik 8" descr="Ein Bild, das Text, Website, Onlinewerbung, Webseite enthält.&#10;&#10;Automatisch generierte Beschreibung">
            <a:extLst>
              <a:ext uri="{FF2B5EF4-FFF2-40B4-BE49-F238E27FC236}">
                <a16:creationId xmlns:a16="http://schemas.microsoft.com/office/drawing/2014/main" id="{8B2FB864-8D8D-D66B-7B2D-57D3CCF75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041" y="3047075"/>
            <a:ext cx="1078907" cy="809180"/>
          </a:xfrm>
          <a:prstGeom prst="rect">
            <a:avLst/>
          </a:prstGeom>
        </p:spPr>
      </p:pic>
      <p:pic>
        <p:nvPicPr>
          <p:cNvPr id="10" name="Grafik 9" descr="Ein Bild, das Text, Screenshot, Werbung, Reklametafel enthält.&#10;&#10;Automatisch generierte Beschreibung">
            <a:extLst>
              <a:ext uri="{FF2B5EF4-FFF2-40B4-BE49-F238E27FC236}">
                <a16:creationId xmlns:a16="http://schemas.microsoft.com/office/drawing/2014/main" id="{09E4D6C4-42D3-E0CD-6048-3CAFF76A55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35" y="4837021"/>
            <a:ext cx="1078907" cy="809180"/>
          </a:xfrm>
          <a:prstGeom prst="rect">
            <a:avLst/>
          </a:prstGeom>
        </p:spPr>
      </p:pic>
      <p:pic>
        <p:nvPicPr>
          <p:cNvPr id="11" name="Grafik 10" descr="Ein Bild, das Cartoon, Screenshot enthält.&#10;&#10;Automatisch generierte Beschreibung">
            <a:extLst>
              <a:ext uri="{FF2B5EF4-FFF2-40B4-BE49-F238E27FC236}">
                <a16:creationId xmlns:a16="http://schemas.microsoft.com/office/drawing/2014/main" id="{E09DC918-B458-596D-2152-C236408484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21" y="4722751"/>
            <a:ext cx="1078907" cy="809180"/>
          </a:xfrm>
          <a:prstGeom prst="rect">
            <a:avLst/>
          </a:prstGeom>
        </p:spPr>
      </p:pic>
      <p:pic>
        <p:nvPicPr>
          <p:cNvPr id="12" name="Grafik 11" descr="Ein Bild, das Text, Grafikdesign, Screenshot, Poster enthält.&#10;&#10;Automatisch generierte Beschreibung">
            <a:extLst>
              <a:ext uri="{FF2B5EF4-FFF2-40B4-BE49-F238E27FC236}">
                <a16:creationId xmlns:a16="http://schemas.microsoft.com/office/drawing/2014/main" id="{E74D7C6C-0A3E-4500-F7BE-49109343EE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47" y="4837021"/>
            <a:ext cx="1078907" cy="809180"/>
          </a:xfrm>
          <a:prstGeom prst="rect">
            <a:avLst/>
          </a:prstGeom>
        </p:spPr>
      </p:pic>
      <p:pic>
        <p:nvPicPr>
          <p:cNvPr id="13" name="Grafik 12" descr="Ein Bild, das Text, Screenshot, Person enthält.&#10;&#10;Automatisch generierte Beschreibung">
            <a:extLst>
              <a:ext uri="{FF2B5EF4-FFF2-40B4-BE49-F238E27FC236}">
                <a16:creationId xmlns:a16="http://schemas.microsoft.com/office/drawing/2014/main" id="{FF3D32EE-B2C3-2E2A-4F44-5626D09C00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242" y="1929522"/>
            <a:ext cx="545082" cy="551896"/>
          </a:xfrm>
          <a:prstGeom prst="rect">
            <a:avLst/>
          </a:prstGeom>
        </p:spPr>
      </p:pic>
      <p:pic>
        <p:nvPicPr>
          <p:cNvPr id="14" name="Grafik 13" descr="Ein Bild, das Text, Logo, Grafiken, Grafikdesign enthält.&#10;&#10;Automatisch generierte Beschreibung">
            <a:extLst>
              <a:ext uri="{FF2B5EF4-FFF2-40B4-BE49-F238E27FC236}">
                <a16:creationId xmlns:a16="http://schemas.microsoft.com/office/drawing/2014/main" id="{748E55D5-07E3-E9DE-4A20-6692ED06EB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538" y="2689287"/>
            <a:ext cx="533282" cy="756594"/>
          </a:xfrm>
          <a:prstGeom prst="rect">
            <a:avLst/>
          </a:prstGeom>
        </p:spPr>
      </p:pic>
      <p:pic>
        <p:nvPicPr>
          <p:cNvPr id="15" name="Grafik 14" descr="Ein Bild, das Grafikdesign, Grafiken, Cartoon, Text enthält.&#10;&#10;Automatisch generierte Beschreibung">
            <a:extLst>
              <a:ext uri="{FF2B5EF4-FFF2-40B4-BE49-F238E27FC236}">
                <a16:creationId xmlns:a16="http://schemas.microsoft.com/office/drawing/2014/main" id="{CA3459ED-977A-628B-0C3B-9E2CBD618F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00" y="3865835"/>
            <a:ext cx="1078907" cy="809180"/>
          </a:xfrm>
          <a:prstGeom prst="rect">
            <a:avLst/>
          </a:prstGeom>
        </p:spPr>
      </p:pic>
      <p:pic>
        <p:nvPicPr>
          <p:cNvPr id="16" name="Grafik 15" descr="Ein Bild, das Text, Screenshot, Baum, draußen enthält.&#10;&#10;Automatisch generierte Beschreibung">
            <a:extLst>
              <a:ext uri="{FF2B5EF4-FFF2-40B4-BE49-F238E27FC236}">
                <a16:creationId xmlns:a16="http://schemas.microsoft.com/office/drawing/2014/main" id="{30B59A2E-2404-2160-EB6E-F21C4360D4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70" y="4055862"/>
            <a:ext cx="1078907" cy="809180"/>
          </a:xfrm>
          <a:prstGeom prst="rect">
            <a:avLst/>
          </a:prstGeom>
        </p:spPr>
      </p:pic>
      <p:pic>
        <p:nvPicPr>
          <p:cNvPr id="17" name="Grafik 16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E207FB72-AE5F-1BF7-4EFE-656A5585F3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448" y="1048729"/>
            <a:ext cx="1078907" cy="809180"/>
          </a:xfrm>
          <a:prstGeom prst="rect">
            <a:avLst/>
          </a:prstGeom>
        </p:spPr>
      </p:pic>
      <p:pic>
        <p:nvPicPr>
          <p:cNvPr id="18" name="Grafik 17" descr="Ein Bild, das Text, Screenshot, Säugetier enthält.&#10;&#10;Automatisch generierte Beschreibung">
            <a:extLst>
              <a:ext uri="{FF2B5EF4-FFF2-40B4-BE49-F238E27FC236}">
                <a16:creationId xmlns:a16="http://schemas.microsoft.com/office/drawing/2014/main" id="{B985E20E-B7E4-1FC3-D982-7DCAD12B18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08" y="2255919"/>
            <a:ext cx="1078907" cy="809180"/>
          </a:xfrm>
          <a:prstGeom prst="rect">
            <a:avLst/>
          </a:prstGeom>
        </p:spPr>
      </p:pic>
      <p:pic>
        <p:nvPicPr>
          <p:cNvPr id="19" name="Grafik 18" descr="Ein Bild, das Text, Schrift, Screenshot, Design enthält.&#10;&#10;Automatisch generierte Beschreibung">
            <a:extLst>
              <a:ext uri="{FF2B5EF4-FFF2-40B4-BE49-F238E27FC236}">
                <a16:creationId xmlns:a16="http://schemas.microsoft.com/office/drawing/2014/main" id="{138E5EEF-D93A-9709-DD83-22E043006E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75" y="2620485"/>
            <a:ext cx="1078907" cy="809180"/>
          </a:xfrm>
          <a:prstGeom prst="rect">
            <a:avLst/>
          </a:prstGeom>
        </p:spPr>
      </p:pic>
      <p:pic>
        <p:nvPicPr>
          <p:cNvPr id="20" name="Grafik 19" descr="Ein Bild, das Text, Screenshot, Cartoon, Grafikdesign enthält.&#10;&#10;Automatisch generierte Beschreibung">
            <a:extLst>
              <a:ext uri="{FF2B5EF4-FFF2-40B4-BE49-F238E27FC236}">
                <a16:creationId xmlns:a16="http://schemas.microsoft.com/office/drawing/2014/main" id="{5A8D143F-2C0B-610D-FCF7-24D6D57769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50" y="4799798"/>
            <a:ext cx="1078907" cy="809180"/>
          </a:xfrm>
          <a:prstGeom prst="rect">
            <a:avLst/>
          </a:prstGeom>
        </p:spPr>
      </p:pic>
      <p:pic>
        <p:nvPicPr>
          <p:cNvPr id="21" name="Grafik 20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14D337CB-50C1-78F2-B993-2E45516A0A9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30" y="4578117"/>
            <a:ext cx="1078907" cy="809180"/>
          </a:xfrm>
          <a:prstGeom prst="rect">
            <a:avLst/>
          </a:prstGeom>
        </p:spPr>
      </p:pic>
      <p:pic>
        <p:nvPicPr>
          <p:cNvPr id="22" name="Grafik 21" descr="Ein Bild, das Transport, Fahrzeug, Landfahrzeug, Rad enthält.&#10;&#10;Automatisch generierte Beschreibung">
            <a:extLst>
              <a:ext uri="{FF2B5EF4-FFF2-40B4-BE49-F238E27FC236}">
                <a16:creationId xmlns:a16="http://schemas.microsoft.com/office/drawing/2014/main" id="{EDCCE6AA-D559-716A-D1B1-F017D3DACC9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99" y="4818318"/>
            <a:ext cx="1078907" cy="809180"/>
          </a:xfrm>
          <a:prstGeom prst="rect">
            <a:avLst/>
          </a:prstGeom>
        </p:spPr>
      </p:pic>
      <p:pic>
        <p:nvPicPr>
          <p:cNvPr id="23" name="Grafik 22" descr="Ein Bild, das Text, Snack, Essen enthält.&#10;&#10;Automatisch generierte Beschreibung">
            <a:extLst>
              <a:ext uri="{FF2B5EF4-FFF2-40B4-BE49-F238E27FC236}">
                <a16:creationId xmlns:a16="http://schemas.microsoft.com/office/drawing/2014/main" id="{BAC4C61E-A5F6-C017-F0B3-921C48C37E1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13" y="3036320"/>
            <a:ext cx="1078907" cy="809180"/>
          </a:xfrm>
          <a:prstGeom prst="rect">
            <a:avLst/>
          </a:prstGeom>
        </p:spPr>
      </p:pic>
      <p:pic>
        <p:nvPicPr>
          <p:cNvPr id="24" name="Grafik 23" descr="Ein Bild, das Text, Essen enthält.&#10;&#10;Automatisch generierte Beschreibung">
            <a:extLst>
              <a:ext uri="{FF2B5EF4-FFF2-40B4-BE49-F238E27FC236}">
                <a16:creationId xmlns:a16="http://schemas.microsoft.com/office/drawing/2014/main" id="{728BAE8A-170B-F73A-C3B3-67361DBDC4F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23" y="4638732"/>
            <a:ext cx="1078907" cy="809180"/>
          </a:xfrm>
          <a:prstGeom prst="rect">
            <a:avLst/>
          </a:prstGeom>
        </p:spPr>
      </p:pic>
      <p:pic>
        <p:nvPicPr>
          <p:cNvPr id="25" name="Grafik 24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5035CE71-FAC6-95B0-7F84-C27965B7F06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14" y="4041351"/>
            <a:ext cx="1078907" cy="809180"/>
          </a:xfrm>
          <a:prstGeom prst="rect">
            <a:avLst/>
          </a:prstGeom>
        </p:spPr>
      </p:pic>
      <p:pic>
        <p:nvPicPr>
          <p:cNvPr id="26" name="Grafik 25" descr="Ein Bild, das Screenshot, Cartoon, Comic enthält.&#10;&#10;Automatisch generierte Beschreibung">
            <a:extLst>
              <a:ext uri="{FF2B5EF4-FFF2-40B4-BE49-F238E27FC236}">
                <a16:creationId xmlns:a16="http://schemas.microsoft.com/office/drawing/2014/main" id="{D4FFF83C-237A-7786-13B3-BF031C3C0A8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66" y="3432527"/>
            <a:ext cx="1078907" cy="809180"/>
          </a:xfrm>
          <a:prstGeom prst="rect">
            <a:avLst/>
          </a:prstGeom>
        </p:spPr>
      </p:pic>
      <p:pic>
        <p:nvPicPr>
          <p:cNvPr id="27" name="Grafik 26" descr="Ein Bild, das Text, Grafikdesign, Cartoon, Screenshot enthält.&#10;&#10;Automatisch generierte Beschreibung">
            <a:extLst>
              <a:ext uri="{FF2B5EF4-FFF2-40B4-BE49-F238E27FC236}">
                <a16:creationId xmlns:a16="http://schemas.microsoft.com/office/drawing/2014/main" id="{A93573D5-7B0B-36E3-4966-97863CB9FCB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06" y="4376407"/>
            <a:ext cx="1078907" cy="809180"/>
          </a:xfrm>
          <a:prstGeom prst="rect">
            <a:avLst/>
          </a:prstGeom>
        </p:spPr>
      </p:pic>
      <p:pic>
        <p:nvPicPr>
          <p:cNvPr id="28" name="Grafik 27" descr="Ein Bild, das Screenshot, computer, Computer, Multimedia enthält.&#10;&#10;Automatisch generierte Beschreibung">
            <a:extLst>
              <a:ext uri="{FF2B5EF4-FFF2-40B4-BE49-F238E27FC236}">
                <a16:creationId xmlns:a16="http://schemas.microsoft.com/office/drawing/2014/main" id="{EE648A3F-B515-88D4-195C-28902966E3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20" y="4228955"/>
            <a:ext cx="1078907" cy="809180"/>
          </a:xfrm>
          <a:prstGeom prst="rect">
            <a:avLst/>
          </a:prstGeom>
        </p:spPr>
      </p:pic>
      <p:pic>
        <p:nvPicPr>
          <p:cNvPr id="29" name="Grafik 2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F0F38B55-A612-F980-FEF7-A5470868ADA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85" y="3789684"/>
            <a:ext cx="1078907" cy="809180"/>
          </a:xfrm>
          <a:prstGeom prst="rect">
            <a:avLst/>
          </a:prstGeom>
        </p:spPr>
      </p:pic>
      <p:pic>
        <p:nvPicPr>
          <p:cNvPr id="30" name="Grafik 29" descr="Ein Bild, das Text, Cartoon, Grafikdesign, Screenshot enthält.&#10;&#10;Automatisch generierte Beschreibung">
            <a:extLst>
              <a:ext uri="{FF2B5EF4-FFF2-40B4-BE49-F238E27FC236}">
                <a16:creationId xmlns:a16="http://schemas.microsoft.com/office/drawing/2014/main" id="{1F1D930B-68A6-8CB7-41D7-A25CCC1245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538" y="1056460"/>
            <a:ext cx="1078907" cy="809180"/>
          </a:xfrm>
          <a:prstGeom prst="rect">
            <a:avLst/>
          </a:prstGeom>
        </p:spPr>
      </p:pic>
      <p:pic>
        <p:nvPicPr>
          <p:cNvPr id="31" name="Grafik 30" descr="Ein Bild, das Text, Screenshot, Grafikdesign, Cartoon enthält.&#10;&#10;Automatisch generierte Beschreibung">
            <a:extLst>
              <a:ext uri="{FF2B5EF4-FFF2-40B4-BE49-F238E27FC236}">
                <a16:creationId xmlns:a16="http://schemas.microsoft.com/office/drawing/2014/main" id="{3B6DD6AE-77B1-7841-24F9-82AE30FBAC5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042" y="3275171"/>
            <a:ext cx="1078907" cy="809180"/>
          </a:xfrm>
          <a:prstGeom prst="rect">
            <a:avLst/>
          </a:prstGeom>
        </p:spPr>
      </p:pic>
      <p:pic>
        <p:nvPicPr>
          <p:cNvPr id="32" name="Grafik 31" descr="Ein Bild, das Menschliches Gesicht, Junge, Kleidung, Text enthält.&#10;&#10;Automatisch generierte Beschreibung">
            <a:extLst>
              <a:ext uri="{FF2B5EF4-FFF2-40B4-BE49-F238E27FC236}">
                <a16:creationId xmlns:a16="http://schemas.microsoft.com/office/drawing/2014/main" id="{C3BA3FD4-9FBC-27E0-7E8A-82AA1D77E09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27" y="905235"/>
            <a:ext cx="1078907" cy="809180"/>
          </a:xfrm>
          <a:prstGeom prst="rect">
            <a:avLst/>
          </a:prstGeom>
        </p:spPr>
      </p:pic>
      <p:pic>
        <p:nvPicPr>
          <p:cNvPr id="33" name="Grafik 32" descr="Ein Bild, das Text, Screenshot, Design, Katalog enthält.&#10;&#10;Automatisch generierte Beschreibung">
            <a:extLst>
              <a:ext uri="{FF2B5EF4-FFF2-40B4-BE49-F238E27FC236}">
                <a16:creationId xmlns:a16="http://schemas.microsoft.com/office/drawing/2014/main" id="{3D27F8DD-8627-181D-6C44-3610A85E9A4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53" y="2284697"/>
            <a:ext cx="1078907" cy="809180"/>
          </a:xfrm>
          <a:prstGeom prst="rect">
            <a:avLst/>
          </a:prstGeom>
        </p:spPr>
      </p:pic>
      <p:pic>
        <p:nvPicPr>
          <p:cNvPr id="34" name="Grafik 33" descr="Ein Bild, das Grafikdesign, Text, Grafiken, Cartoon enthält.&#10;&#10;Automatisch generierte Beschreibung">
            <a:extLst>
              <a:ext uri="{FF2B5EF4-FFF2-40B4-BE49-F238E27FC236}">
                <a16:creationId xmlns:a16="http://schemas.microsoft.com/office/drawing/2014/main" id="{A774FB85-12A0-3BC2-3B41-594E5B03CD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64" y="1711434"/>
            <a:ext cx="1078907" cy="809180"/>
          </a:xfrm>
          <a:prstGeom prst="rect">
            <a:avLst/>
          </a:prstGeom>
        </p:spPr>
      </p:pic>
      <p:pic>
        <p:nvPicPr>
          <p:cNvPr id="35" name="Grafik 34" descr="Ein Bild, das Text, Screenshot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934170A0-D0F9-7E2E-D96D-D6065279A6E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527" y="1915847"/>
            <a:ext cx="1078907" cy="809180"/>
          </a:xfrm>
          <a:prstGeom prst="rect">
            <a:avLst/>
          </a:prstGeom>
        </p:spPr>
      </p:pic>
      <p:pic>
        <p:nvPicPr>
          <p:cNvPr id="36" name="Grafik 35" descr="Ein Bild, das Text, Poster, Grafikdesign, Flyer enthält.&#10;&#10;Automatisch generierte Beschreibung">
            <a:extLst>
              <a:ext uri="{FF2B5EF4-FFF2-40B4-BE49-F238E27FC236}">
                <a16:creationId xmlns:a16="http://schemas.microsoft.com/office/drawing/2014/main" id="{3EF9F336-DAC2-6D64-939A-77C267AEF67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77" y="4055862"/>
            <a:ext cx="1078907" cy="809180"/>
          </a:xfrm>
          <a:prstGeom prst="rect">
            <a:avLst/>
          </a:prstGeom>
        </p:spPr>
      </p:pic>
      <p:pic>
        <p:nvPicPr>
          <p:cNvPr id="37" name="Grafik 36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BB302622-3C90-A071-35CF-164317B1246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22" y="4050259"/>
            <a:ext cx="1078907" cy="809180"/>
          </a:xfrm>
          <a:prstGeom prst="rect">
            <a:avLst/>
          </a:prstGeom>
        </p:spPr>
      </p:pic>
      <p:pic>
        <p:nvPicPr>
          <p:cNvPr id="38" name="Grafik 37" descr="Ein Bild, das Cartoon, Animierter Cartoon, Animation, Clipart enthält.&#10;&#10;Automatisch generierte Beschreibung">
            <a:extLst>
              <a:ext uri="{FF2B5EF4-FFF2-40B4-BE49-F238E27FC236}">
                <a16:creationId xmlns:a16="http://schemas.microsoft.com/office/drawing/2014/main" id="{63700985-CD46-38D1-BFC7-29E0EBC8DD3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422" y="3768112"/>
            <a:ext cx="1078907" cy="809180"/>
          </a:xfrm>
          <a:prstGeom prst="rect">
            <a:avLst/>
          </a:prstGeom>
        </p:spPr>
      </p:pic>
      <p:pic>
        <p:nvPicPr>
          <p:cNvPr id="39" name="Grafik 38" descr="Ein Bild, das Text, Marke, Visitenkarte, Screenshot enthält.&#10;&#10;Automatisch generierte Beschreibung">
            <a:extLst>
              <a:ext uri="{FF2B5EF4-FFF2-40B4-BE49-F238E27FC236}">
                <a16:creationId xmlns:a16="http://schemas.microsoft.com/office/drawing/2014/main" id="{C6A4AB7D-E512-FD6F-2CAD-4EB6CD7709C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01" y="1113377"/>
            <a:ext cx="1078907" cy="809180"/>
          </a:xfrm>
          <a:prstGeom prst="rect">
            <a:avLst/>
          </a:prstGeom>
        </p:spPr>
      </p:pic>
      <p:pic>
        <p:nvPicPr>
          <p:cNvPr id="40" name="Grafik 39" descr="Ein Bild, das Text, Screenshot, Design, Visitenkarte enthält.&#10;&#10;Automatisch generierte Beschreibung">
            <a:extLst>
              <a:ext uri="{FF2B5EF4-FFF2-40B4-BE49-F238E27FC236}">
                <a16:creationId xmlns:a16="http://schemas.microsoft.com/office/drawing/2014/main" id="{99955056-D86E-9168-880A-1AED8FBAE33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50" y="2505719"/>
            <a:ext cx="1078907" cy="809180"/>
          </a:xfrm>
          <a:prstGeom prst="rect">
            <a:avLst/>
          </a:prstGeom>
        </p:spPr>
      </p:pic>
      <p:pic>
        <p:nvPicPr>
          <p:cNvPr id="41" name="Grafik 40" descr="Ein Bild, das Text, Screenshot, Schrift, Marke enthält.&#10;&#10;Automatisch generierte Beschreibung">
            <a:extLst>
              <a:ext uri="{FF2B5EF4-FFF2-40B4-BE49-F238E27FC236}">
                <a16:creationId xmlns:a16="http://schemas.microsoft.com/office/drawing/2014/main" id="{AB4A1E77-4FC3-A042-7948-8C8A0A8C529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42" y="3636761"/>
            <a:ext cx="1078907" cy="809180"/>
          </a:xfrm>
          <a:prstGeom prst="rect">
            <a:avLst/>
          </a:prstGeom>
        </p:spPr>
      </p:pic>
      <p:pic>
        <p:nvPicPr>
          <p:cNvPr id="42" name="Grafik 41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FBAE28E4-BB22-42B5-12DD-0DDA95E06C7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75" y="3779511"/>
            <a:ext cx="1078907" cy="809180"/>
          </a:xfrm>
          <a:prstGeom prst="rect">
            <a:avLst/>
          </a:prstGeom>
        </p:spPr>
      </p:pic>
      <p:pic>
        <p:nvPicPr>
          <p:cNvPr id="43" name="Grafik 42" descr="Ein Bild, das Text, Schrift, Screenshot, Visitenkarte enthält.&#10;&#10;Automatisch generierte Beschreibung">
            <a:extLst>
              <a:ext uri="{FF2B5EF4-FFF2-40B4-BE49-F238E27FC236}">
                <a16:creationId xmlns:a16="http://schemas.microsoft.com/office/drawing/2014/main" id="{82534828-C6B8-F03F-A295-0055AB6A7E1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53" y="3256062"/>
            <a:ext cx="1178766" cy="884074"/>
          </a:xfrm>
          <a:prstGeom prst="rect">
            <a:avLst/>
          </a:prstGeom>
        </p:spPr>
      </p:pic>
      <p:pic>
        <p:nvPicPr>
          <p:cNvPr id="44" name="Grafik 43" descr="Ein Bild, das Text, Schrift, Visitenkarte, Screenshot enthält.&#10;&#10;Automatisch generierte Beschreibung">
            <a:extLst>
              <a:ext uri="{FF2B5EF4-FFF2-40B4-BE49-F238E27FC236}">
                <a16:creationId xmlns:a16="http://schemas.microsoft.com/office/drawing/2014/main" id="{C2DC8A2F-88E0-401B-3221-2CDDDEFE400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401" y="3265946"/>
            <a:ext cx="1078907" cy="809180"/>
          </a:xfrm>
          <a:prstGeom prst="rect">
            <a:avLst/>
          </a:prstGeom>
        </p:spPr>
      </p:pic>
      <p:pic>
        <p:nvPicPr>
          <p:cNvPr id="45" name="Grafik 44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F868DA25-CA7D-45B9-B219-5643B5BEDAD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6" y="4296887"/>
            <a:ext cx="1078907" cy="809180"/>
          </a:xfrm>
          <a:prstGeom prst="rect">
            <a:avLst/>
          </a:prstGeom>
        </p:spPr>
      </p:pic>
      <p:pic>
        <p:nvPicPr>
          <p:cNvPr id="46" name="Grafik 45" descr="Ein Bild, das Text, Design, Screenshot, Visitenkarte enthält.&#10;&#10;Automatisch generierte Beschreibung">
            <a:extLst>
              <a:ext uri="{FF2B5EF4-FFF2-40B4-BE49-F238E27FC236}">
                <a16:creationId xmlns:a16="http://schemas.microsoft.com/office/drawing/2014/main" id="{B6D555C4-5708-4251-52E3-DAB59D9DDC3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10" y="3056655"/>
            <a:ext cx="1078907" cy="809180"/>
          </a:xfrm>
          <a:prstGeom prst="rect">
            <a:avLst/>
          </a:prstGeom>
        </p:spPr>
      </p:pic>
      <p:pic>
        <p:nvPicPr>
          <p:cNvPr id="47" name="Grafik 46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0BD5AEFE-D274-4A4C-1794-E8D36725259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03" y="2494012"/>
            <a:ext cx="1078907" cy="809180"/>
          </a:xfrm>
          <a:prstGeom prst="rect">
            <a:avLst/>
          </a:prstGeom>
        </p:spPr>
      </p:pic>
      <p:pic>
        <p:nvPicPr>
          <p:cNvPr id="48" name="Grafik 47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CC1664C1-B13A-A721-76EB-8C1707F7DF6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52" y="1722078"/>
            <a:ext cx="1078907" cy="809180"/>
          </a:xfrm>
          <a:prstGeom prst="rect">
            <a:avLst/>
          </a:prstGeom>
        </p:spPr>
      </p:pic>
      <p:pic>
        <p:nvPicPr>
          <p:cNvPr id="49" name="Grafik 4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689B3890-C391-AE57-822F-7AA7AE672F4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550" y="3465797"/>
            <a:ext cx="1078907" cy="809180"/>
          </a:xfrm>
          <a:prstGeom prst="rect">
            <a:avLst/>
          </a:prstGeom>
        </p:spPr>
      </p:pic>
      <p:pic>
        <p:nvPicPr>
          <p:cNvPr id="50" name="Grafik 49" descr="Ein Bild, das Text, Schrift, Visitenkarte, Design enthält.&#10;&#10;Automatisch generierte Beschreibung">
            <a:extLst>
              <a:ext uri="{FF2B5EF4-FFF2-40B4-BE49-F238E27FC236}">
                <a16:creationId xmlns:a16="http://schemas.microsoft.com/office/drawing/2014/main" id="{CF3C3B4E-86BC-8B99-33B2-079D7D77B99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44" y="3072553"/>
            <a:ext cx="1078907" cy="809180"/>
          </a:xfrm>
          <a:prstGeom prst="rect">
            <a:avLst/>
          </a:prstGeom>
        </p:spPr>
      </p:pic>
      <p:pic>
        <p:nvPicPr>
          <p:cNvPr id="51" name="Grafik 50" descr="Ein Bild, das Text, Screenshot, Logo, Marke enthält.&#10;&#10;Automatisch generierte Beschreibung">
            <a:extLst>
              <a:ext uri="{FF2B5EF4-FFF2-40B4-BE49-F238E27FC236}">
                <a16:creationId xmlns:a16="http://schemas.microsoft.com/office/drawing/2014/main" id="{E5F25F22-5770-8E03-86A2-4F1F02F264E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262" y="3029088"/>
            <a:ext cx="1078907" cy="809180"/>
          </a:xfrm>
          <a:prstGeom prst="rect">
            <a:avLst/>
          </a:prstGeom>
        </p:spPr>
      </p:pic>
      <p:pic>
        <p:nvPicPr>
          <p:cNvPr id="52" name="Grafik 51" descr="Ein Bild, das Text, Screenshot, Broschüre, Onlinewerbung enthält.&#10;&#10;Automatisch generierte Beschreibung">
            <a:extLst>
              <a:ext uri="{FF2B5EF4-FFF2-40B4-BE49-F238E27FC236}">
                <a16:creationId xmlns:a16="http://schemas.microsoft.com/office/drawing/2014/main" id="{E766D729-FFA8-D4DA-DAA0-ACDB52236B0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753" y="2456765"/>
            <a:ext cx="1078907" cy="809180"/>
          </a:xfrm>
          <a:prstGeom prst="rect">
            <a:avLst/>
          </a:prstGeom>
        </p:spPr>
      </p:pic>
      <p:pic>
        <p:nvPicPr>
          <p:cNvPr id="53" name="Grafik 52" descr="Ein Bild, das Text, Cartoon, Animierter Cartoon, Darstellung enthält.&#10;&#10;Automatisch generierte Beschreibung">
            <a:extLst>
              <a:ext uri="{FF2B5EF4-FFF2-40B4-BE49-F238E27FC236}">
                <a16:creationId xmlns:a16="http://schemas.microsoft.com/office/drawing/2014/main" id="{E3285792-AE64-7FF5-DDDC-F4EC5EA3060C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40" y="1722078"/>
            <a:ext cx="1078907" cy="809180"/>
          </a:xfrm>
          <a:prstGeom prst="rect">
            <a:avLst/>
          </a:prstGeom>
        </p:spPr>
      </p:pic>
      <p:pic>
        <p:nvPicPr>
          <p:cNvPr id="54" name="Grafik 53" descr="Ein Bild, das Text, Screenshot, Beschilderung, Schrift enthält.&#10;&#10;Automatisch generierte Beschreibung">
            <a:extLst>
              <a:ext uri="{FF2B5EF4-FFF2-40B4-BE49-F238E27FC236}">
                <a16:creationId xmlns:a16="http://schemas.microsoft.com/office/drawing/2014/main" id="{484C9946-CE39-FDC5-7E52-0E0EF687526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74" y="1106412"/>
            <a:ext cx="1078907" cy="809180"/>
          </a:xfrm>
          <a:prstGeom prst="rect">
            <a:avLst/>
          </a:prstGeom>
        </p:spPr>
      </p:pic>
      <p:pic>
        <p:nvPicPr>
          <p:cNvPr id="55" name="Grafik 54" descr="Ein Bild, das Text, Screenshot, Logo, Design enthält.&#10;&#10;Automatisch generierte Beschreibung">
            <a:extLst>
              <a:ext uri="{FF2B5EF4-FFF2-40B4-BE49-F238E27FC236}">
                <a16:creationId xmlns:a16="http://schemas.microsoft.com/office/drawing/2014/main" id="{B0C059CC-06BF-50B1-4F9E-2AAFC83BCC7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23" y="1114244"/>
            <a:ext cx="962459" cy="721844"/>
          </a:xfrm>
          <a:prstGeom prst="rect">
            <a:avLst/>
          </a:prstGeom>
        </p:spPr>
      </p:pic>
      <p:pic>
        <p:nvPicPr>
          <p:cNvPr id="56" name="Grafik 55" descr="Ein Bild, das Menschliches Gesicht, Text, Person, Lächeln enthält.&#10;&#10;Automatisch generierte Beschreibung">
            <a:extLst>
              <a:ext uri="{FF2B5EF4-FFF2-40B4-BE49-F238E27FC236}">
                <a16:creationId xmlns:a16="http://schemas.microsoft.com/office/drawing/2014/main" id="{4D4398C6-4DEC-71AE-D5BD-97B9809B3AF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9" y="3466782"/>
            <a:ext cx="1078907" cy="809180"/>
          </a:xfrm>
          <a:prstGeom prst="rect">
            <a:avLst/>
          </a:prstGeom>
        </p:spPr>
      </p:pic>
      <p:pic>
        <p:nvPicPr>
          <p:cNvPr id="57" name="Grafik 56" descr="Ein Bild, das Menschliches Gesicht, Text, Lächeln, Baby enthält.&#10;&#10;Automatisch generierte Beschreibung">
            <a:extLst>
              <a:ext uri="{FF2B5EF4-FFF2-40B4-BE49-F238E27FC236}">
                <a16:creationId xmlns:a16="http://schemas.microsoft.com/office/drawing/2014/main" id="{C76CADBF-814C-6418-E58A-91F9C01188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24" y="1714170"/>
            <a:ext cx="1078907" cy="809180"/>
          </a:xfrm>
          <a:prstGeom prst="rect">
            <a:avLst/>
          </a:prstGeom>
        </p:spPr>
      </p:pic>
      <p:pic>
        <p:nvPicPr>
          <p:cNvPr id="58" name="Grafik 57" descr="Ein Bild, das Menschliches Gesicht, Text, Screenshot, Baby enthält.&#10;&#10;Automatisch generierte Beschreibung">
            <a:extLst>
              <a:ext uri="{FF2B5EF4-FFF2-40B4-BE49-F238E27FC236}">
                <a16:creationId xmlns:a16="http://schemas.microsoft.com/office/drawing/2014/main" id="{EBB627EE-90DC-6A4D-BBEE-04A823174A8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61" y="2475815"/>
            <a:ext cx="1078907" cy="809180"/>
          </a:xfrm>
          <a:prstGeom prst="rect">
            <a:avLst/>
          </a:prstGeom>
        </p:spPr>
      </p:pic>
      <p:pic>
        <p:nvPicPr>
          <p:cNvPr id="59" name="Grafik 58" descr="Ein Bild, das Menschliches Gesicht, Text, Lächeln, Screenshot enthält.&#10;&#10;Automatisch generierte Beschreibung">
            <a:extLst>
              <a:ext uri="{FF2B5EF4-FFF2-40B4-BE49-F238E27FC236}">
                <a16:creationId xmlns:a16="http://schemas.microsoft.com/office/drawing/2014/main" id="{B0F914B0-6C49-DF1C-FF2F-04993E48E9D0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15" y="2308706"/>
            <a:ext cx="1078907" cy="809180"/>
          </a:xfrm>
          <a:prstGeom prst="rect">
            <a:avLst/>
          </a:prstGeom>
        </p:spPr>
      </p:pic>
      <p:pic>
        <p:nvPicPr>
          <p:cNvPr id="60" name="Grafik 59" descr="Ein Bild, das Menschliches Gesicht, Text, Person, Lächeln enthält.&#10;&#10;Automatisch generierte Beschreibung">
            <a:extLst>
              <a:ext uri="{FF2B5EF4-FFF2-40B4-BE49-F238E27FC236}">
                <a16:creationId xmlns:a16="http://schemas.microsoft.com/office/drawing/2014/main" id="{5883CFC0-BD83-C11C-8F4F-559E3F6E011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19" y="2268309"/>
            <a:ext cx="1078907" cy="809180"/>
          </a:xfrm>
          <a:prstGeom prst="rect">
            <a:avLst/>
          </a:prstGeom>
        </p:spPr>
      </p:pic>
      <p:pic>
        <p:nvPicPr>
          <p:cNvPr id="61" name="Grafik 60" descr="Ein Bild, das Screenshot, Cartoon, Person enthält.&#10;&#10;Automatisch generierte Beschreibung">
            <a:extLst>
              <a:ext uri="{FF2B5EF4-FFF2-40B4-BE49-F238E27FC236}">
                <a16:creationId xmlns:a16="http://schemas.microsoft.com/office/drawing/2014/main" id="{370E5ED4-149F-D5C7-3912-107FA9C1A337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11" y="2277834"/>
            <a:ext cx="1078907" cy="809180"/>
          </a:xfrm>
          <a:prstGeom prst="rect">
            <a:avLst/>
          </a:prstGeom>
        </p:spPr>
      </p:pic>
      <p:pic>
        <p:nvPicPr>
          <p:cNvPr id="62" name="Grafik 61" descr="Ein Bild, das Text, Screenshot, Logo, Marke enthält.&#10;&#10;Automatisch generierte Beschreibung">
            <a:extLst>
              <a:ext uri="{FF2B5EF4-FFF2-40B4-BE49-F238E27FC236}">
                <a16:creationId xmlns:a16="http://schemas.microsoft.com/office/drawing/2014/main" id="{DC63EDA3-967C-5D5F-829C-0364647079D2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55" y="1093003"/>
            <a:ext cx="1078907" cy="809180"/>
          </a:xfrm>
          <a:prstGeom prst="rect">
            <a:avLst/>
          </a:prstGeom>
        </p:spPr>
      </p:pic>
      <p:pic>
        <p:nvPicPr>
          <p:cNvPr id="63" name="Grafik 62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27B8B95F-326E-687E-51D1-1A73953DF0F6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18" y="4209411"/>
            <a:ext cx="1078907" cy="809180"/>
          </a:xfrm>
          <a:prstGeom prst="rect">
            <a:avLst/>
          </a:prstGeom>
        </p:spPr>
      </p:pic>
      <p:pic>
        <p:nvPicPr>
          <p:cNvPr id="64" name="Grafik 63" descr="Ein Bild, das Screenshot, Text, Cartoon, Säugetier enthält.&#10;&#10;Automatisch generierte Beschreibung">
            <a:extLst>
              <a:ext uri="{FF2B5EF4-FFF2-40B4-BE49-F238E27FC236}">
                <a16:creationId xmlns:a16="http://schemas.microsoft.com/office/drawing/2014/main" id="{06E48C71-C74B-EE4C-58B1-3C1C8FE108DA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82" y="2648077"/>
            <a:ext cx="1078907" cy="809180"/>
          </a:xfrm>
          <a:prstGeom prst="rect">
            <a:avLst/>
          </a:prstGeom>
        </p:spPr>
      </p:pic>
      <p:pic>
        <p:nvPicPr>
          <p:cNvPr id="65" name="Grafik 64" descr="Ein Bild, das Text, Screenshot, Design, Visitenkarte enthält.&#10;&#10;Automatisch generierte Beschreibung">
            <a:extLst>
              <a:ext uri="{FF2B5EF4-FFF2-40B4-BE49-F238E27FC236}">
                <a16:creationId xmlns:a16="http://schemas.microsoft.com/office/drawing/2014/main" id="{AA457E64-AB98-F4CB-7E22-0F61AE07D604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46" y="1497593"/>
            <a:ext cx="1078907" cy="809180"/>
          </a:xfrm>
          <a:prstGeom prst="rect">
            <a:avLst/>
          </a:prstGeom>
        </p:spPr>
      </p:pic>
      <p:pic>
        <p:nvPicPr>
          <p:cNvPr id="66" name="Grafik 65" descr="Ein Bild, das Text, Multimedia, Screenshot, Gerät enthält.&#10;&#10;Automatisch generierte Beschreibung">
            <a:extLst>
              <a:ext uri="{FF2B5EF4-FFF2-40B4-BE49-F238E27FC236}">
                <a16:creationId xmlns:a16="http://schemas.microsoft.com/office/drawing/2014/main" id="{0010C640-057E-C0F2-6AC3-543AFD736E5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18" y="2846726"/>
            <a:ext cx="1078907" cy="809180"/>
          </a:xfrm>
          <a:prstGeom prst="rect">
            <a:avLst/>
          </a:prstGeom>
        </p:spPr>
      </p:pic>
      <p:pic>
        <p:nvPicPr>
          <p:cNvPr id="67" name="Grafik 66" descr="Ein Bild, das Screenshot, Multimedia, Gerät, Text enthält.&#10;&#10;Automatisch generierte Beschreibung">
            <a:extLst>
              <a:ext uri="{FF2B5EF4-FFF2-40B4-BE49-F238E27FC236}">
                <a16:creationId xmlns:a16="http://schemas.microsoft.com/office/drawing/2014/main" id="{1BE4FDCB-59E6-1EE6-A2EF-06F81C144B0E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189" y="1497593"/>
            <a:ext cx="1078907" cy="782187"/>
          </a:xfrm>
          <a:prstGeom prst="rect">
            <a:avLst/>
          </a:prstGeom>
        </p:spPr>
      </p:pic>
      <p:pic>
        <p:nvPicPr>
          <p:cNvPr id="68" name="Grafik 67" descr="Ein Bild, das Text, Menschliches Gesicht, Lächeln, Kleidung enthält.&#10;&#10;Automatisch generierte Beschreibung">
            <a:extLst>
              <a:ext uri="{FF2B5EF4-FFF2-40B4-BE49-F238E27FC236}">
                <a16:creationId xmlns:a16="http://schemas.microsoft.com/office/drawing/2014/main" id="{13B56858-4C72-5380-3A3D-5A7C619EA60C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31" y="1866787"/>
            <a:ext cx="1078907" cy="809180"/>
          </a:xfrm>
          <a:prstGeom prst="rect">
            <a:avLst/>
          </a:prstGeom>
        </p:spPr>
      </p:pic>
      <p:pic>
        <p:nvPicPr>
          <p:cNvPr id="69" name="Grafik 68" descr="Ein Bild, das Text, Screenshot, Essen enthält.&#10;&#10;Automatisch generierte Beschreibung">
            <a:extLst>
              <a:ext uri="{FF2B5EF4-FFF2-40B4-BE49-F238E27FC236}">
                <a16:creationId xmlns:a16="http://schemas.microsoft.com/office/drawing/2014/main" id="{ABE6475A-5BEF-4BE9-B67D-CC948A093E62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220" y="4673571"/>
            <a:ext cx="1056972" cy="792729"/>
          </a:xfrm>
          <a:prstGeom prst="rect">
            <a:avLst/>
          </a:prstGeom>
        </p:spPr>
      </p:pic>
      <p:pic>
        <p:nvPicPr>
          <p:cNvPr id="70" name="Grafik 69" descr="Ein Bild, das Text, Screenshot, Logo, Marke enthält.&#10;&#10;Automatisch generierte Beschreibung">
            <a:extLst>
              <a:ext uri="{FF2B5EF4-FFF2-40B4-BE49-F238E27FC236}">
                <a16:creationId xmlns:a16="http://schemas.microsoft.com/office/drawing/2014/main" id="{BA3F9C31-12F3-8025-17F0-10D16E6836E3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58" y="2104435"/>
            <a:ext cx="1078907" cy="809180"/>
          </a:xfrm>
          <a:prstGeom prst="rect">
            <a:avLst/>
          </a:prstGeom>
        </p:spPr>
      </p:pic>
      <p:pic>
        <p:nvPicPr>
          <p:cNvPr id="71" name="Grafik 70" descr="Ein Bild, das Text, Menschliches Gesicht, Brille, Lächeln enthält.&#10;&#10;Automatisch generierte Beschreibung">
            <a:extLst>
              <a:ext uri="{FF2B5EF4-FFF2-40B4-BE49-F238E27FC236}">
                <a16:creationId xmlns:a16="http://schemas.microsoft.com/office/drawing/2014/main" id="{2E505E2D-6B55-745A-5196-A840EAB3E4C0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124" y="3066955"/>
            <a:ext cx="1078907" cy="809180"/>
          </a:xfrm>
          <a:prstGeom prst="rect">
            <a:avLst/>
          </a:prstGeom>
        </p:spPr>
      </p:pic>
      <p:pic>
        <p:nvPicPr>
          <p:cNvPr id="72" name="Grafik 71" descr="Ein Bild, das Text, Onlinewerbung, Website, Webseite enthält.&#10;&#10;Automatisch generierte Beschreibung">
            <a:extLst>
              <a:ext uri="{FF2B5EF4-FFF2-40B4-BE49-F238E27FC236}">
                <a16:creationId xmlns:a16="http://schemas.microsoft.com/office/drawing/2014/main" id="{AAD125AE-435E-44AC-DD3F-E233E177D8A2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27" y="1529899"/>
            <a:ext cx="1078907" cy="809180"/>
          </a:xfrm>
          <a:prstGeom prst="rect">
            <a:avLst/>
          </a:prstGeom>
        </p:spPr>
      </p:pic>
      <p:pic>
        <p:nvPicPr>
          <p:cNvPr id="73" name="Grafik 72" descr="Ein Bild, das Text, Grafikdesign, Grafiken, Poster enthält.&#10;&#10;Automatisch generierte Beschreibung">
            <a:extLst>
              <a:ext uri="{FF2B5EF4-FFF2-40B4-BE49-F238E27FC236}">
                <a16:creationId xmlns:a16="http://schemas.microsoft.com/office/drawing/2014/main" id="{98E009E2-3F27-F142-A3FD-BAA66E735AEF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5" y="2107265"/>
            <a:ext cx="1078907" cy="809180"/>
          </a:xfrm>
          <a:prstGeom prst="rect">
            <a:avLst/>
          </a:prstGeom>
        </p:spPr>
      </p:pic>
      <p:pic>
        <p:nvPicPr>
          <p:cNvPr id="74" name="Grafik 73" descr="Ein Bild, das Text, Grafikdesign, Cartoon, Poster enthält.&#10;&#10;Automatisch generierte Beschreibung">
            <a:extLst>
              <a:ext uri="{FF2B5EF4-FFF2-40B4-BE49-F238E27FC236}">
                <a16:creationId xmlns:a16="http://schemas.microsoft.com/office/drawing/2014/main" id="{96CD15EE-10BC-A53A-FAEF-6C8D8C6E36D0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04" y="1292219"/>
            <a:ext cx="1078907" cy="809180"/>
          </a:xfrm>
          <a:prstGeom prst="rect">
            <a:avLst/>
          </a:prstGeom>
        </p:spPr>
      </p:pic>
      <p:pic>
        <p:nvPicPr>
          <p:cNvPr id="75" name="Grafik 74" descr="Ein Bild, das Text, Menschliches Gesicht, Screenshot, Grafikdesign enthält.&#10;&#10;Automatisch generierte Beschreibung">
            <a:extLst>
              <a:ext uri="{FF2B5EF4-FFF2-40B4-BE49-F238E27FC236}">
                <a16:creationId xmlns:a16="http://schemas.microsoft.com/office/drawing/2014/main" id="{56F94CE9-603E-BCAE-F2A9-7393BC2E924F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15" y="1339844"/>
            <a:ext cx="1078907" cy="809180"/>
          </a:xfrm>
          <a:prstGeom prst="rect">
            <a:avLst/>
          </a:prstGeom>
        </p:spPr>
      </p:pic>
      <p:pic>
        <p:nvPicPr>
          <p:cNvPr id="76" name="Grafik 75" descr="Ein Bild, das Text, Poster, Grafikdesign, Cartoon enthält.&#10;&#10;Automatisch generierte Beschreibung">
            <a:extLst>
              <a:ext uri="{FF2B5EF4-FFF2-40B4-BE49-F238E27FC236}">
                <a16:creationId xmlns:a16="http://schemas.microsoft.com/office/drawing/2014/main" id="{55D1E8EB-8165-75AF-BF97-900F49A82335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61" y="1547672"/>
            <a:ext cx="1078907" cy="809180"/>
          </a:xfrm>
          <a:prstGeom prst="rect">
            <a:avLst/>
          </a:prstGeom>
        </p:spPr>
      </p:pic>
      <p:pic>
        <p:nvPicPr>
          <p:cNvPr id="77" name="Grafik 76" descr="Ein Bild, das Text, Grafikdesign, Grafiken, Poster enthält.&#10;&#10;Automatisch generierte Beschreibung">
            <a:extLst>
              <a:ext uri="{FF2B5EF4-FFF2-40B4-BE49-F238E27FC236}">
                <a16:creationId xmlns:a16="http://schemas.microsoft.com/office/drawing/2014/main" id="{32CCE6A2-50B0-2CD3-AD54-654B85D96326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358" y="4722751"/>
            <a:ext cx="1078907" cy="809180"/>
          </a:xfrm>
          <a:prstGeom prst="rect">
            <a:avLst/>
          </a:prstGeom>
        </p:spPr>
      </p:pic>
      <p:pic>
        <p:nvPicPr>
          <p:cNvPr id="78" name="Grafik 77" descr="Ein Bild, das Text, Schrift, Screenshot, Design enthält.&#10;&#10;Automatisch generierte Beschreibung">
            <a:extLst>
              <a:ext uri="{FF2B5EF4-FFF2-40B4-BE49-F238E27FC236}">
                <a16:creationId xmlns:a16="http://schemas.microsoft.com/office/drawing/2014/main" id="{473D2070-6447-F3E2-119E-296FDAA20EAB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81" y="1103805"/>
            <a:ext cx="1078907" cy="809180"/>
          </a:xfrm>
          <a:prstGeom prst="rect">
            <a:avLst/>
          </a:prstGeom>
        </p:spPr>
      </p:pic>
      <p:pic>
        <p:nvPicPr>
          <p:cNvPr id="79" name="Grafik 78" descr="Ein Bild, das Text, Schrift, Screenshot, Aufdruck enthält.&#10;&#10;Automatisch generierte Beschreibung">
            <a:extLst>
              <a:ext uri="{FF2B5EF4-FFF2-40B4-BE49-F238E27FC236}">
                <a16:creationId xmlns:a16="http://schemas.microsoft.com/office/drawing/2014/main" id="{29AB19DF-CF02-C163-1B65-5BBF6E62203A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38" y="4080027"/>
            <a:ext cx="1078907" cy="809180"/>
          </a:xfrm>
          <a:prstGeom prst="rect">
            <a:avLst/>
          </a:prstGeom>
        </p:spPr>
      </p:pic>
      <p:pic>
        <p:nvPicPr>
          <p:cNvPr id="80" name="Grafik 79" descr="Ein Bild, das Text, Screenshot, Schrift, Marke enthält.&#10;&#10;Automatisch generierte Beschreibung">
            <a:extLst>
              <a:ext uri="{FF2B5EF4-FFF2-40B4-BE49-F238E27FC236}">
                <a16:creationId xmlns:a16="http://schemas.microsoft.com/office/drawing/2014/main" id="{3B84CBBC-054C-9CC2-4B2A-F6CC5862A9DB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08" y="977449"/>
            <a:ext cx="1078907" cy="809180"/>
          </a:xfrm>
          <a:prstGeom prst="rect">
            <a:avLst/>
          </a:prstGeom>
        </p:spPr>
      </p:pic>
      <p:pic>
        <p:nvPicPr>
          <p:cNvPr id="81" name="Grafik 80" descr="Ein Bild, das Vogel, Papagei, Screenshot, Sittich enthält.&#10;&#10;Automatisch generierte Beschreibung">
            <a:extLst>
              <a:ext uri="{FF2B5EF4-FFF2-40B4-BE49-F238E27FC236}">
                <a16:creationId xmlns:a16="http://schemas.microsoft.com/office/drawing/2014/main" id="{2F5B5F3B-98DE-094E-71CD-3CD9A06FA28D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0" y="2703784"/>
            <a:ext cx="1078907" cy="809180"/>
          </a:xfrm>
          <a:prstGeom prst="rect">
            <a:avLst/>
          </a:prstGeom>
        </p:spPr>
      </p:pic>
      <p:pic>
        <p:nvPicPr>
          <p:cNvPr id="82" name="Grafik 81" descr="Ein Bild, das Text, Screenshot, Schrift, gelb enthält.&#10;&#10;Automatisch generierte Beschreibung">
            <a:extLst>
              <a:ext uri="{FF2B5EF4-FFF2-40B4-BE49-F238E27FC236}">
                <a16:creationId xmlns:a16="http://schemas.microsoft.com/office/drawing/2014/main" id="{9DC7A999-C087-7BBF-DE2D-9AAF86DF237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821" y="1093003"/>
            <a:ext cx="1078907" cy="809180"/>
          </a:xfrm>
          <a:prstGeom prst="rect">
            <a:avLst/>
          </a:prstGeom>
        </p:spPr>
      </p:pic>
      <p:pic>
        <p:nvPicPr>
          <p:cNvPr id="83" name="Grafik 82" descr="Ein Bild, das Text, Screenshot, Cartoon, Grafikdesign enthält.&#10;&#10;Automatisch generierte Beschreibung">
            <a:extLst>
              <a:ext uri="{FF2B5EF4-FFF2-40B4-BE49-F238E27FC236}">
                <a16:creationId xmlns:a16="http://schemas.microsoft.com/office/drawing/2014/main" id="{75866FDC-9F9C-C6C3-8D1C-715476080C1E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07" y="3834678"/>
            <a:ext cx="1078907" cy="809180"/>
          </a:xfrm>
          <a:prstGeom prst="rect">
            <a:avLst/>
          </a:prstGeom>
        </p:spPr>
      </p:pic>
      <p:pic>
        <p:nvPicPr>
          <p:cNvPr id="84" name="Grafik 83" descr="Ein Bild, das Text, Grafikdesign, Grafiken, Poster enthält.&#10;&#10;Automatisch generierte Beschreibung">
            <a:extLst>
              <a:ext uri="{FF2B5EF4-FFF2-40B4-BE49-F238E27FC236}">
                <a16:creationId xmlns:a16="http://schemas.microsoft.com/office/drawing/2014/main" id="{DBA4517D-C21B-9A29-D9C0-1C530275149F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37" y="4613680"/>
            <a:ext cx="1078907" cy="809180"/>
          </a:xfrm>
          <a:prstGeom prst="rect">
            <a:avLst/>
          </a:prstGeom>
        </p:spPr>
      </p:pic>
      <p:pic>
        <p:nvPicPr>
          <p:cNvPr id="85" name="Grafik 84" descr="Ein Bild, das Text, Screenshot, Kreis, Diagramm enthält.&#10;&#10;Automatisch generierte Beschreibung">
            <a:extLst>
              <a:ext uri="{FF2B5EF4-FFF2-40B4-BE49-F238E27FC236}">
                <a16:creationId xmlns:a16="http://schemas.microsoft.com/office/drawing/2014/main" id="{B3E490B3-5EEF-A1F0-37A3-38C7CA028859}"/>
              </a:ext>
            </a:extLst>
          </p:cNvPr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303" y="3312565"/>
            <a:ext cx="509401" cy="722964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6306FFA6-9CE6-C88E-D2AA-595B7FBC8916}"/>
              </a:ext>
            </a:extLst>
          </p:cNvPr>
          <p:cNvPicPr>
            <a:picLocks noChangeAspect="1"/>
          </p:cNvPicPr>
          <p:nvPr/>
        </p:nvPicPr>
        <p:blipFill>
          <a:blip r:embed="rId8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907" y="4694065"/>
            <a:ext cx="442669" cy="628256"/>
          </a:xfrm>
          <a:prstGeom prst="rect">
            <a:avLst/>
          </a:prstGeom>
        </p:spPr>
      </p:pic>
      <p:sp>
        <p:nvSpPr>
          <p:cNvPr id="88" name="Textfeld 87">
            <a:extLst>
              <a:ext uri="{FF2B5EF4-FFF2-40B4-BE49-F238E27FC236}">
                <a16:creationId xmlns:a16="http://schemas.microsoft.com/office/drawing/2014/main" id="{295EBD91-C130-08DC-6B51-1530E1D1F9AF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Broschüren und Flyer | Saferinternet.at</a:t>
            </a:r>
          </a:p>
        </p:txBody>
      </p:sp>
    </p:spTree>
    <p:extLst>
      <p:ext uri="{BB962C8B-B14F-4D97-AF65-F5344CB8AC3E}">
        <p14:creationId xmlns:p14="http://schemas.microsoft.com/office/powerpoint/2010/main" val="3152113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4311935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Unterstützung von Saferinternet.at | Workshops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71766A-70B3-42C3-873A-AC027BD223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425" y="3475547"/>
            <a:ext cx="1567020" cy="1575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9E0391-E92C-4D16-BA16-E202C78F33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425" y="1699511"/>
            <a:ext cx="1567020" cy="1572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DEDA73-F0B4-4204-9003-3E6A9AAF12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173" y="1699512"/>
            <a:ext cx="1609744" cy="1615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87EF02-8698-46DC-AFED-E0F43EB66F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953" y="3475546"/>
            <a:ext cx="1556802" cy="1556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FDA6A64-4D8C-4129-AB62-B2E86AC496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953" y="1699512"/>
            <a:ext cx="1556802" cy="156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76ADFA7-7C63-4639-B811-8C50B2ABB4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141" y="3488852"/>
            <a:ext cx="1580698" cy="156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755E561-3EE5-4BC0-A055-593EE30F37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930" y="3480888"/>
            <a:ext cx="1578036" cy="1575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3DF753F-56E4-4C99-BFBE-82CFAB4961A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141" y="1699511"/>
            <a:ext cx="1578036" cy="156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2109E20-2340-4CFC-B0B8-3B7D16542CD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930" y="1699512"/>
            <a:ext cx="1578036" cy="1567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35A1121-E1F0-42EB-A1C2-D3696F9E50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4173" y="3488852"/>
            <a:ext cx="1609744" cy="1543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02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68099E1-5321-41BE-ACBC-7A0E1BA3B678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AT" sz="1900">
                <a:solidFill>
                  <a:prstClr val="black"/>
                </a:solidFill>
                <a:latin typeface="Gill Sans MT" panose="020B0502020104020203" pitchFamily="34" charset="0"/>
              </a:rPr>
              <a:t>Unterstützung für Eltern </a:t>
            </a:r>
            <a:r>
              <a:rPr lang="de-AT" sz="1900">
                <a:latin typeface="Gill Sans MT" panose="020B0502020104020203" pitchFamily="34" charset="0"/>
              </a:rPr>
              <a:t>| Saferinternet.at</a:t>
            </a:r>
            <a:endParaRPr lang="de-AT" sz="190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BC33D64-00CD-3785-4435-5A6CCB30C1D2}"/>
              </a:ext>
            </a:extLst>
          </p:cNvPr>
          <p:cNvSpPr txBox="1"/>
          <p:nvPr/>
        </p:nvSpPr>
        <p:spPr>
          <a:xfrm>
            <a:off x="493776" y="5188861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err="1">
                <a:latin typeface="Gill Sans MT" panose="020B0502020104020203" pitchFamily="34" charset="0"/>
              </a:rPr>
              <a:t>www.fragbarbara.at</a:t>
            </a:r>
            <a:r>
              <a:rPr lang="de-DE">
                <a:latin typeface="Gill Sans MT" panose="020B0502020104020203" pitchFamily="34" charset="0"/>
              </a:rPr>
              <a:t> – Folge 21 Selbstdarstellung online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79EFE6-C3CB-6B47-5FC1-D7790A75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809" y="1324520"/>
            <a:ext cx="2917612" cy="419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 descr="Ein Bild, das Menschliches Gesicht, Lächeln, Multimedia, Cartoon enthält.&#10;&#10;Automatisch generierte Beschreibung">
            <a:extLst>
              <a:ext uri="{FF2B5EF4-FFF2-40B4-BE49-F238E27FC236}">
                <a16:creationId xmlns:a16="http://schemas.microsoft.com/office/drawing/2014/main" id="{CF4F32FC-7650-38CF-4C98-BA6EE8374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2" y="1112107"/>
            <a:ext cx="7252330" cy="407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68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7F8478E9-A4CA-47D5-996B-703AE3B973BE}"/>
              </a:ext>
            </a:extLst>
          </p:cNvPr>
          <p:cNvSpPr txBox="1"/>
          <p:nvPr/>
        </p:nvSpPr>
        <p:spPr>
          <a:xfrm>
            <a:off x="1109906" y="6438443"/>
            <a:ext cx="11082094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de-AT" sz="1900">
                <a:latin typeface="Gill Sans MT"/>
              </a:rPr>
              <a:t>Broschüre: Schönheitsideale im Internet: Tipps für selbstbewussten Umgang mit Schönheitsidealen | ISPA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902CE9-3AA7-1111-70CD-D96A2011F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54" y="751668"/>
            <a:ext cx="3351003" cy="4721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5AAB16-18C7-F392-B53A-3B2B654A7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003" y="746773"/>
            <a:ext cx="6400801" cy="2342695"/>
          </a:xfrm>
          <a:prstGeom prst="rect">
            <a:avLst/>
          </a:prstGeom>
          <a:ln>
            <a:solidFill>
              <a:srgbClr val="424F55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F44D2E-0FF0-809E-D192-D0940EE4E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509" y="3245251"/>
            <a:ext cx="6400800" cy="2250930"/>
          </a:xfrm>
          <a:prstGeom prst="rect">
            <a:avLst/>
          </a:prstGeom>
          <a:ln>
            <a:solidFill>
              <a:srgbClr val="424F55"/>
            </a:solidFill>
          </a:ln>
        </p:spPr>
      </p:pic>
    </p:spTree>
    <p:extLst>
      <p:ext uri="{BB962C8B-B14F-4D97-AF65-F5344CB8AC3E}">
        <p14:creationId xmlns:p14="http://schemas.microsoft.com/office/powerpoint/2010/main" val="2494807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1DD387B-84EF-C946-BD85-378F9AC228FB}"/>
              </a:ext>
            </a:extLst>
          </p:cNvPr>
          <p:cNvSpPr txBox="1"/>
          <p:nvPr/>
        </p:nvSpPr>
        <p:spPr>
          <a:xfrm>
            <a:off x="2535185" y="4996134"/>
            <a:ext cx="318045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000">
                <a:latin typeface="Gill Sans MT"/>
                <a:hlinkClick r:id="rId2"/>
              </a:rPr>
              <a:t>www.ispa.at/onlinezoo</a:t>
            </a:r>
            <a:endParaRPr lang="en-US">
              <a:latin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8AB73F-EC13-FA4A-BD90-DD5E7FDC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88" y="1221349"/>
            <a:ext cx="4873739" cy="3482695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2E44740-2B46-47CC-8C6F-969D61EF57D1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de-DE" sz="1900">
                <a:latin typeface="Gill Sans MT"/>
              </a:rPr>
              <a:t>Kinderbuch auch als E-Book zum Vorlesen und Videos für Kinder </a:t>
            </a:r>
            <a:r>
              <a:rPr lang="de-AT" sz="1900">
                <a:latin typeface="Gill Sans MT"/>
              </a:rPr>
              <a:t>| ISPA</a:t>
            </a:r>
            <a:endParaRPr lang="de-AT" sz="1900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09CB969C-6ACD-925F-20D0-6882C64CE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74" t="7736" r="4301" b="31805"/>
          <a:stretch/>
        </p:blipFill>
        <p:spPr>
          <a:xfrm rot="5400000">
            <a:off x="6534765" y="1092610"/>
            <a:ext cx="4859033" cy="3737752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59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reenshot, Cartoon enthält.&#10;&#10;Automatisch generierte Beschreibung">
            <a:extLst>
              <a:ext uri="{FF2B5EF4-FFF2-40B4-BE49-F238E27FC236}">
                <a16:creationId xmlns:a16="http://schemas.microsoft.com/office/drawing/2014/main" id="{604625B4-52E0-BF1B-B7F7-C9B912AE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00" y="307910"/>
            <a:ext cx="8219199" cy="470245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4526144" y="6438443"/>
            <a:ext cx="7429499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de-AT" sz="1900">
                <a:latin typeface="Gill Sans MT"/>
              </a:rPr>
              <a:t>Safer Internet Day 2024  #SID2024AT</a:t>
            </a:r>
            <a:endParaRPr lang="de-AT" sz="1900">
              <a:latin typeface="Gill Sans MT" panose="020B0502020104020203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9EFC5AA-157D-45F7-AFB4-D817B222B3E4}"/>
              </a:ext>
            </a:extLst>
          </p:cNvPr>
          <p:cNvSpPr/>
          <p:nvPr/>
        </p:nvSpPr>
        <p:spPr>
          <a:xfrm>
            <a:off x="2399414" y="5255042"/>
            <a:ext cx="79248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  <a:defRPr/>
            </a:pPr>
            <a:r>
              <a:rPr lang="de-DE" sz="2000">
                <a:solidFill>
                  <a:prstClr val="black"/>
                </a:solidFill>
                <a:latin typeface="Gill Sans MT" panose="020B0502020104020203" pitchFamily="34" charset="0"/>
                <a:ea typeface="ＭＳ Ｐゴシック" pitchFamily="34" charset="-128"/>
              </a:rPr>
              <a:t> Nationale Informationen unter </a:t>
            </a:r>
            <a:r>
              <a:rPr lang="de-DE" sz="2000" b="1">
                <a:solidFill>
                  <a:prstClr val="black"/>
                </a:solidFill>
                <a:latin typeface="Gill Sans MT" panose="020B0502020104020203" pitchFamily="34" charset="0"/>
                <a:ea typeface="ＭＳ Ｐゴシック" pitchFamily="34" charset="-128"/>
              </a:rPr>
              <a:t>www.saferinternetday.at</a:t>
            </a:r>
          </a:p>
          <a:p>
            <a:pPr algn="ctr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  <a:defRPr/>
            </a:pPr>
            <a:r>
              <a:rPr lang="de-DE" sz="2000">
                <a:solidFill>
                  <a:prstClr val="black"/>
                </a:solidFill>
                <a:latin typeface="Gill Sans MT" panose="020B0502020104020203" pitchFamily="34" charset="0"/>
                <a:ea typeface="ＭＳ Ｐゴシック" pitchFamily="34" charset="-128"/>
              </a:rPr>
              <a:t> Internationale Informationen unter </a:t>
            </a:r>
            <a:r>
              <a:rPr lang="de-AT" sz="2000" b="1">
                <a:solidFill>
                  <a:prstClr val="black"/>
                </a:solidFill>
                <a:latin typeface="Gill Sans MT" panose="020B0502020104020203" pitchFamily="34" charset="0"/>
              </a:rPr>
              <a:t>www.saferinternetday.org</a:t>
            </a:r>
            <a:endParaRPr lang="de-DE" sz="2000" b="1">
              <a:solidFill>
                <a:prstClr val="black"/>
              </a:solidFill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1D3ED4-21C0-4382-BBCB-71DF65A9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494" y="6521265"/>
            <a:ext cx="2190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203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Jeans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2246C3C3-11D4-5AF7-BF5B-8D20810D8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9"/>
          <a:stretch/>
        </p:blipFill>
        <p:spPr>
          <a:xfrm>
            <a:off x="-11027" y="-5547"/>
            <a:ext cx="12198843" cy="649742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9DAA229-CE0D-2A22-32E1-F47DF0BBE48C}"/>
              </a:ext>
            </a:extLst>
          </p:cNvPr>
          <p:cNvSpPr/>
          <p:nvPr/>
        </p:nvSpPr>
        <p:spPr>
          <a:xfrm>
            <a:off x="-6843" y="6412316"/>
            <a:ext cx="12198843" cy="445684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BB4C361-D162-FD4C-A268-8F0ACF46C2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48" y="6441646"/>
            <a:ext cx="1227101" cy="4108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8BF017E-596C-C24A-A9ED-87CACCB179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434" y="6466233"/>
            <a:ext cx="312518" cy="312518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7DE786C-BC04-4F90-A4F7-B08772B1F025}"/>
              </a:ext>
            </a:extLst>
          </p:cNvPr>
          <p:cNvGrpSpPr/>
          <p:nvPr/>
        </p:nvGrpSpPr>
        <p:grpSpPr>
          <a:xfrm>
            <a:off x="168164" y="111579"/>
            <a:ext cx="3675745" cy="1162050"/>
            <a:chOff x="5191124" y="247650"/>
            <a:chExt cx="3675745" cy="116205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944BAB04-E9E3-46B1-90E3-C65AE261BA46}"/>
                </a:ext>
              </a:extLst>
            </p:cNvPr>
            <p:cNvSpPr/>
            <p:nvPr/>
          </p:nvSpPr>
          <p:spPr>
            <a:xfrm>
              <a:off x="5191124" y="247650"/>
              <a:ext cx="3675745" cy="1162050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90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ABBAEA4-350E-4868-976F-6BCF7DFCF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951" y="419847"/>
              <a:ext cx="3252785" cy="832154"/>
            </a:xfrm>
            <a:prstGeom prst="rect">
              <a:avLst/>
            </a:prstGeom>
          </p:spPr>
        </p:pic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7E95B7BE-D1DF-4884-948C-8C01CF8985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179" y="6535998"/>
            <a:ext cx="562220" cy="19885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D344F93-5CE1-486A-A9F9-223624D3F23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844" y="6525512"/>
            <a:ext cx="1119185" cy="208732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1D986CC6-59BC-4C4E-ACBA-F36A3F1213C2}"/>
              </a:ext>
            </a:extLst>
          </p:cNvPr>
          <p:cNvSpPr/>
          <p:nvPr/>
        </p:nvSpPr>
        <p:spPr>
          <a:xfrm>
            <a:off x="-6843" y="4800601"/>
            <a:ext cx="12198843" cy="1311667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Titel 3">
            <a:extLst>
              <a:ext uri="{FF2B5EF4-FFF2-40B4-BE49-F238E27FC236}">
                <a16:creationId xmlns:a16="http://schemas.microsoft.com/office/drawing/2014/main" id="{BD14E740-D602-4162-9AE0-68232140CFDB}"/>
              </a:ext>
            </a:extLst>
          </p:cNvPr>
          <p:cNvSpPr txBox="1">
            <a:spLocks/>
          </p:cNvSpPr>
          <p:nvPr/>
        </p:nvSpPr>
        <p:spPr>
          <a:xfrm>
            <a:off x="127140" y="4758339"/>
            <a:ext cx="2985983" cy="4622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AT" altLang="de-DE" sz="1600" b="0">
                <a:solidFill>
                  <a:schemeClr val="tx1"/>
                </a:solidFill>
                <a:latin typeface="Gill Sans MT"/>
              </a:rPr>
              <a:t>Safer Internet Day: 6. Februar 2024 </a:t>
            </a:r>
            <a:endParaRPr lang="de-AT" sz="1600" b="0">
              <a:solidFill>
                <a:schemeClr val="tx1"/>
              </a:solidFill>
            </a:endParaRPr>
          </a:p>
        </p:txBody>
      </p:sp>
      <p:sp>
        <p:nvSpPr>
          <p:cNvPr id="27" name="Untertitel 4">
            <a:extLst>
              <a:ext uri="{FF2B5EF4-FFF2-40B4-BE49-F238E27FC236}">
                <a16:creationId xmlns:a16="http://schemas.microsoft.com/office/drawing/2014/main" id="{92A5B040-DF83-4C67-87E6-463E8A792E95}"/>
              </a:ext>
            </a:extLst>
          </p:cNvPr>
          <p:cNvSpPr txBox="1">
            <a:spLocks/>
          </p:cNvSpPr>
          <p:nvPr/>
        </p:nvSpPr>
        <p:spPr>
          <a:xfrm>
            <a:off x="103009" y="5220248"/>
            <a:ext cx="90438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None/>
              <a:defRPr/>
            </a:pPr>
            <a:r>
              <a:rPr lang="de-DE" sz="2400" b="1">
                <a:solidFill>
                  <a:schemeClr val="tx1"/>
                </a:solidFill>
                <a:latin typeface="Gill Sans MT"/>
              </a:rPr>
              <a:t>Schönheitsideale im Internet</a:t>
            </a:r>
            <a:endParaRPr lang="en-US" sz="2400" b="1">
              <a:solidFill>
                <a:schemeClr val="tx1"/>
              </a:solidFill>
              <a:latin typeface="Gill Sans MT"/>
            </a:endParaRPr>
          </a:p>
        </p:txBody>
      </p:sp>
      <p:sp>
        <p:nvSpPr>
          <p:cNvPr id="28" name="Untertitel 4">
            <a:extLst>
              <a:ext uri="{FF2B5EF4-FFF2-40B4-BE49-F238E27FC236}">
                <a16:creationId xmlns:a16="http://schemas.microsoft.com/office/drawing/2014/main" id="{417C1523-6645-4740-A80B-9BC6171E7C6B}"/>
              </a:ext>
            </a:extLst>
          </p:cNvPr>
          <p:cNvSpPr txBox="1">
            <a:spLocks/>
          </p:cNvSpPr>
          <p:nvPr/>
        </p:nvSpPr>
        <p:spPr>
          <a:xfrm>
            <a:off x="9198430" y="5790180"/>
            <a:ext cx="2933700" cy="32085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>
              <a:buNone/>
              <a:defRPr/>
            </a:pPr>
            <a:r>
              <a:rPr lang="de-AT" sz="1600">
                <a:solidFill>
                  <a:schemeClr val="tx1"/>
                </a:solidFill>
                <a:latin typeface="Gill Sans MT"/>
              </a:rPr>
              <a:t>Pressegespräch, 5. Februar 2024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5C91BDC-5DFE-42CA-97B0-5FF02979D0B9}"/>
              </a:ext>
            </a:extLst>
          </p:cNvPr>
          <p:cNvSpPr/>
          <p:nvPr/>
        </p:nvSpPr>
        <p:spPr>
          <a:xfrm>
            <a:off x="110387" y="5622114"/>
            <a:ext cx="6106454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de-DE" sz="2000">
                <a:latin typeface="Gill Sans MT" panose="020B0502020104020203" pitchFamily="34" charset="0"/>
                <a:cs typeface="Calibri"/>
              </a:rPr>
              <a:t>Studie zum Safer Internet Day 2024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D974C7-F185-4283-94F0-FDBD642E0D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43" y="6539916"/>
            <a:ext cx="1119185" cy="19832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6749DD-1BDE-2AE7-A569-C8D9F1CA1F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196" y="6483073"/>
            <a:ext cx="1130019" cy="308187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44662DC2-5894-32A9-7819-464E8382C8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8" y="6525512"/>
            <a:ext cx="1227101" cy="257440"/>
          </a:xfrm>
          <a:prstGeom prst="rect">
            <a:avLst/>
          </a:prstGeom>
        </p:spPr>
      </p:pic>
      <p:pic>
        <p:nvPicPr>
          <p:cNvPr id="5" name="Grafik 4" descr="Ein Bild, das Logo enthält.&#10;&#10;Automatisch generierte Beschreibung">
            <a:extLst>
              <a:ext uri="{FF2B5EF4-FFF2-40B4-BE49-F238E27FC236}">
                <a16:creationId xmlns:a16="http://schemas.microsoft.com/office/drawing/2014/main" id="{63DBA153-2B9E-0117-3523-07E428DCD3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031" y="6449622"/>
            <a:ext cx="895234" cy="3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0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reenshot, Cartoon enthält.&#10;&#10;Automatisch generierte Beschreibung">
            <a:extLst>
              <a:ext uri="{FF2B5EF4-FFF2-40B4-BE49-F238E27FC236}">
                <a16:creationId xmlns:a16="http://schemas.microsoft.com/office/drawing/2014/main" id="{604625B4-52E0-BF1B-B7F7-C9B912AE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00" y="307910"/>
            <a:ext cx="8219199" cy="470245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4526144" y="6438443"/>
            <a:ext cx="7429499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de-AT" sz="1900">
                <a:latin typeface="Gill Sans MT"/>
              </a:rPr>
              <a:t>Safer Internet Day 2024  #SID2024AT</a:t>
            </a:r>
            <a:endParaRPr lang="de-AT" sz="1900">
              <a:latin typeface="Gill Sans MT" panose="020B0502020104020203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9EFC5AA-157D-45F7-AFB4-D817B222B3E4}"/>
              </a:ext>
            </a:extLst>
          </p:cNvPr>
          <p:cNvSpPr/>
          <p:nvPr/>
        </p:nvSpPr>
        <p:spPr>
          <a:xfrm>
            <a:off x="2399414" y="5255042"/>
            <a:ext cx="79248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  <a:defRPr/>
            </a:pPr>
            <a:r>
              <a:rPr lang="de-DE" sz="2000">
                <a:solidFill>
                  <a:prstClr val="black"/>
                </a:solidFill>
                <a:latin typeface="Gill Sans MT" panose="020B0502020104020203" pitchFamily="34" charset="0"/>
                <a:ea typeface="ＭＳ Ｐゴシック" pitchFamily="34" charset="-128"/>
              </a:rPr>
              <a:t> Nationale Informationen unter </a:t>
            </a:r>
            <a:r>
              <a:rPr lang="de-DE" sz="2000" b="1">
                <a:solidFill>
                  <a:prstClr val="black"/>
                </a:solidFill>
                <a:latin typeface="Gill Sans MT" panose="020B0502020104020203" pitchFamily="34" charset="0"/>
                <a:ea typeface="ＭＳ Ｐゴシック" pitchFamily="34" charset="-128"/>
              </a:rPr>
              <a:t>www.saferinternetday.at</a:t>
            </a:r>
          </a:p>
          <a:p>
            <a:pPr algn="ctr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  <a:defRPr/>
            </a:pPr>
            <a:r>
              <a:rPr lang="de-DE" sz="2000">
                <a:solidFill>
                  <a:prstClr val="black"/>
                </a:solidFill>
                <a:latin typeface="Gill Sans MT" panose="020B0502020104020203" pitchFamily="34" charset="0"/>
                <a:ea typeface="ＭＳ Ｐゴシック" pitchFamily="34" charset="-128"/>
              </a:rPr>
              <a:t> Internationale Informationen unter </a:t>
            </a:r>
            <a:r>
              <a:rPr lang="de-AT" sz="2000" b="1">
                <a:solidFill>
                  <a:prstClr val="black"/>
                </a:solidFill>
                <a:latin typeface="Gill Sans MT" panose="020B0502020104020203" pitchFamily="34" charset="0"/>
              </a:rPr>
              <a:t>www.saferinternetday.org</a:t>
            </a:r>
            <a:endParaRPr lang="de-DE" sz="2000" b="1">
              <a:solidFill>
                <a:prstClr val="black"/>
              </a:solidFill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1D3ED4-21C0-4382-BBCB-71DF65A9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494" y="6521265"/>
            <a:ext cx="2190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7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2A8F22A1-D25A-48E9-83A7-7C8835270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t="21486" r="9385" b="3919"/>
          <a:stretch/>
        </p:blipFill>
        <p:spPr>
          <a:xfrm>
            <a:off x="0" y="1"/>
            <a:ext cx="12192000" cy="64036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5A527A2-BF3C-4DEB-C66D-78305611501D}"/>
              </a:ext>
            </a:extLst>
          </p:cNvPr>
          <p:cNvSpPr txBox="1"/>
          <p:nvPr/>
        </p:nvSpPr>
        <p:spPr>
          <a:xfrm>
            <a:off x="4526144" y="6438443"/>
            <a:ext cx="7429499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de-AT" sz="1900">
                <a:latin typeface="Gill Sans MT"/>
              </a:rPr>
              <a:t>Safer Internet Day 2024  #SID2024AT</a:t>
            </a:r>
            <a:endParaRPr lang="de-AT" sz="1900">
              <a:latin typeface="Gill Sans MT" panose="020B05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90A7F-3773-FF27-A8C8-F9C1D4EAC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494" y="6521265"/>
            <a:ext cx="2190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12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aum, draußen, Boden, Person enthält.&#10;&#10;Automatisch generierte Beschreibung">
            <a:extLst>
              <a:ext uri="{FF2B5EF4-FFF2-40B4-BE49-F238E27FC236}">
                <a16:creationId xmlns:a16="http://schemas.microsoft.com/office/drawing/2014/main" id="{377A00FD-511D-47C7-8910-9BD729FAE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06" b="16846"/>
          <a:stretch/>
        </p:blipFill>
        <p:spPr>
          <a:xfrm>
            <a:off x="0" y="0"/>
            <a:ext cx="12192000" cy="641231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73EBC6B-04F3-4240-9BA3-F9FAE2CA9C84}"/>
              </a:ext>
            </a:extLst>
          </p:cNvPr>
          <p:cNvSpPr/>
          <p:nvPr/>
        </p:nvSpPr>
        <p:spPr>
          <a:xfrm>
            <a:off x="10010114" y="5596057"/>
            <a:ext cx="2181886" cy="716402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 err="1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3945622" y="6438443"/>
            <a:ext cx="8001000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de-DE" sz="1900">
                <a:latin typeface="Gill Sans MT"/>
                <a:ea typeface="ＭＳ Ｐゴシック"/>
              </a:rPr>
              <a:t>Safer-Internet-Aktionsmonat gemeinsam mit dem BMBWF </a:t>
            </a:r>
            <a:r>
              <a:rPr lang="de-AT" sz="1900">
                <a:latin typeface="Gill Sans MT"/>
              </a:rPr>
              <a:t>#SID2024AT</a:t>
            </a:r>
            <a:endParaRPr lang="de-AT" sz="1900">
              <a:latin typeface="Gill Sans MT" panose="020B050202010402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41B4CC2-35C2-4F14-82F5-1D925FD54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15" y="5606505"/>
            <a:ext cx="2181885" cy="73045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FC47F5D-D515-C5B9-DD50-00DEDD628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494" y="6521265"/>
            <a:ext cx="2190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22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leidung, Jeans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665EF6B5-80D7-8154-84D8-EC1E0036F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0"/>
          <a:stretch/>
        </p:blipFill>
        <p:spPr>
          <a:xfrm>
            <a:off x="-11027" y="0"/>
            <a:ext cx="12198843" cy="638269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3D626AF-6B4F-45B6-9D81-2DAF8B5B43ED}"/>
              </a:ext>
            </a:extLst>
          </p:cNvPr>
          <p:cNvSpPr/>
          <p:nvPr/>
        </p:nvSpPr>
        <p:spPr>
          <a:xfrm>
            <a:off x="1524000" y="4586528"/>
            <a:ext cx="9144001" cy="1096225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AT" sz="1900">
                <a:solidFill>
                  <a:prstClr val="black"/>
                </a:solidFill>
                <a:latin typeface="Gill Sans MT" panose="020B0502020104020203" pitchFamily="34" charset="0"/>
              </a:rPr>
              <a:t>Schwerpunktthema </a:t>
            </a:r>
          </a:p>
        </p:txBody>
      </p:sp>
      <p:sp>
        <p:nvSpPr>
          <p:cNvPr id="7" name="Untertitel 4">
            <a:extLst>
              <a:ext uri="{FF2B5EF4-FFF2-40B4-BE49-F238E27FC236}">
                <a16:creationId xmlns:a16="http://schemas.microsoft.com/office/drawing/2014/main" id="{ABE8340B-3DD9-42A8-A8B8-46200DFEF4DC}"/>
              </a:ext>
            </a:extLst>
          </p:cNvPr>
          <p:cNvSpPr txBox="1">
            <a:spLocks/>
          </p:cNvSpPr>
          <p:nvPr/>
        </p:nvSpPr>
        <p:spPr>
          <a:xfrm>
            <a:off x="1514685" y="4693321"/>
            <a:ext cx="9148657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  <a:defRPr/>
            </a:pPr>
            <a:r>
              <a:rPr lang="de-DE" sz="3600" b="1">
                <a:solidFill>
                  <a:schemeClr val="tx1"/>
                </a:solidFill>
                <a:latin typeface="Gill Sans MT"/>
              </a:rPr>
              <a:t>Schönheitsideale im Internet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B383468-EA88-449C-AC86-DEB8D6666A68}"/>
              </a:ext>
            </a:extLst>
          </p:cNvPr>
          <p:cNvSpPr/>
          <p:nvPr/>
        </p:nvSpPr>
        <p:spPr>
          <a:xfrm>
            <a:off x="1524001" y="5174188"/>
            <a:ext cx="914865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de-DE" sz="2400">
                <a:latin typeface="Calibri"/>
                <a:cs typeface="Calibri"/>
              </a:rPr>
              <a:t>Jugendliche unter Druck</a:t>
            </a:r>
          </a:p>
        </p:txBody>
      </p:sp>
    </p:spTree>
    <p:extLst>
      <p:ext uri="{BB962C8B-B14F-4D97-AF65-F5344CB8AC3E}">
        <p14:creationId xmlns:p14="http://schemas.microsoft.com/office/powerpoint/2010/main" val="1620265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23DF3B48-A52D-44DB-9E85-A1C2B4620523}"/>
              </a:ext>
            </a:extLst>
          </p:cNvPr>
          <p:cNvSpPr/>
          <p:nvPr/>
        </p:nvSpPr>
        <p:spPr>
          <a:xfrm>
            <a:off x="950794" y="995746"/>
            <a:ext cx="10290411" cy="4866508"/>
          </a:xfrm>
          <a:prstGeom prst="rect">
            <a:avLst/>
          </a:prstGeom>
          <a:solidFill>
            <a:schemeClr val="bg1">
              <a:alpha val="5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Erhebungsdesign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0C9D649-8711-4A44-9E86-85171C518E68}"/>
              </a:ext>
            </a:extLst>
          </p:cNvPr>
          <p:cNvSpPr txBox="1">
            <a:spLocks/>
          </p:cNvSpPr>
          <p:nvPr/>
        </p:nvSpPr>
        <p:spPr>
          <a:xfrm>
            <a:off x="1438366" y="1336218"/>
            <a:ext cx="9315268" cy="4866508"/>
          </a:xfrm>
          <a:prstGeom prst="rect">
            <a:avLst/>
          </a:prstGeom>
        </p:spPr>
        <p:txBody>
          <a:bodyPr lIns="288000" tIns="45720" rIns="91440" bIns="45720" anchor="t"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0"/>
              </a:spcBef>
              <a:spcAft>
                <a:spcPct val="30000"/>
              </a:spcAft>
              <a:buNone/>
            </a:pPr>
            <a:r>
              <a:rPr lang="de-AT" sz="2000" b="1" dirty="0">
                <a:solidFill>
                  <a:schemeClr val="tx1"/>
                </a:solidFill>
                <a:latin typeface="Gill Sans MT"/>
              </a:rPr>
              <a:t>Stichprobe……………………	</a:t>
            </a:r>
            <a:r>
              <a:rPr lang="de-AT" sz="2000" dirty="0">
                <a:solidFill>
                  <a:schemeClr val="tx1"/>
                </a:solidFill>
                <a:latin typeface="Gill Sans MT"/>
              </a:rPr>
              <a:t>n=400 11- bis 17-jährige in Österreich,</a:t>
            </a:r>
            <a:br>
              <a:rPr lang="de-AT" sz="2000"/>
            </a:br>
            <a:r>
              <a:rPr lang="de-AT" sz="2000" dirty="0">
                <a:solidFill>
                  <a:schemeClr val="tx1"/>
                </a:solidFill>
                <a:latin typeface="Gill Sans MT"/>
              </a:rPr>
              <a:t>				quotiert nach Alter und Geschlecht; 					zusätzlich vier Fokusgruppen (n=56 15-19 Jahre)</a:t>
            </a:r>
          </a:p>
          <a:p>
            <a:pPr>
              <a:spcBef>
                <a:spcPts val="3000"/>
              </a:spcBef>
              <a:spcAft>
                <a:spcPct val="30000"/>
              </a:spcAft>
              <a:buNone/>
            </a:pPr>
            <a:r>
              <a:rPr lang="de-AT" sz="2000" b="1" dirty="0">
                <a:solidFill>
                  <a:schemeClr val="tx1"/>
                </a:solidFill>
              </a:rPr>
              <a:t>Erhebungsmethode…………	</a:t>
            </a:r>
            <a:r>
              <a:rPr lang="de-AT" sz="2000" dirty="0">
                <a:solidFill>
                  <a:schemeClr val="tx1"/>
                </a:solidFill>
              </a:rPr>
              <a:t>Online/Fokusgruppen</a:t>
            </a:r>
          </a:p>
          <a:p>
            <a:pPr>
              <a:spcBef>
                <a:spcPts val="3000"/>
              </a:spcBef>
              <a:spcAft>
                <a:spcPct val="30000"/>
              </a:spcAft>
              <a:buNone/>
            </a:pPr>
            <a:r>
              <a:rPr lang="de-AT" sz="2000" b="1" dirty="0">
                <a:solidFill>
                  <a:schemeClr val="tx1"/>
                </a:solidFill>
                <a:latin typeface="Gill Sans MT"/>
              </a:rPr>
              <a:t>Befragungszeitraum………...</a:t>
            </a:r>
            <a:r>
              <a:rPr lang="de-AT" sz="2000" dirty="0">
                <a:solidFill>
                  <a:schemeClr val="tx1"/>
                </a:solidFill>
                <a:latin typeface="Gill Sans MT"/>
              </a:rPr>
              <a:t>	November/Dezember 2023</a:t>
            </a:r>
            <a:endParaRPr lang="de-AT" sz="2000" dirty="0">
              <a:solidFill>
                <a:schemeClr val="tx1"/>
              </a:solidFill>
            </a:endParaRPr>
          </a:p>
          <a:p>
            <a:pPr>
              <a:spcBef>
                <a:spcPts val="3000"/>
              </a:spcBef>
              <a:spcAft>
                <a:spcPct val="30000"/>
              </a:spcAft>
              <a:buNone/>
            </a:pPr>
            <a:r>
              <a:rPr lang="de-AT" sz="2000" b="1" dirty="0">
                <a:solidFill>
                  <a:schemeClr val="tx1"/>
                </a:solidFill>
              </a:rPr>
              <a:t>Durchführung………………..	</a:t>
            </a:r>
            <a:r>
              <a:rPr lang="de-AT" sz="2000" dirty="0">
                <a:solidFill>
                  <a:schemeClr val="tx1"/>
                </a:solidFill>
              </a:rPr>
              <a:t>jugendkultur.at – Institut für Jugendkultur-					</a:t>
            </a:r>
            <a:r>
              <a:rPr lang="de-AT" sz="2000" dirty="0" err="1">
                <a:solidFill>
                  <a:schemeClr val="tx1"/>
                </a:solidFill>
              </a:rPr>
              <a:t>forschung</a:t>
            </a:r>
            <a:r>
              <a:rPr lang="de-AT" sz="2000" dirty="0">
                <a:solidFill>
                  <a:schemeClr val="tx1"/>
                </a:solidFill>
              </a:rPr>
              <a:t> und Kulturvermittlung</a:t>
            </a:r>
            <a:br>
              <a:rPr lang="de-AT" sz="2000">
                <a:solidFill>
                  <a:schemeClr val="tx1"/>
                </a:solidFill>
              </a:rPr>
            </a:br>
            <a:r>
              <a:rPr lang="de-AT" sz="2000" dirty="0">
                <a:solidFill>
                  <a:schemeClr val="tx1"/>
                </a:solidFill>
              </a:rPr>
              <a:t>				Fokusgruppen: Saferinternet.at</a:t>
            </a:r>
          </a:p>
          <a:p>
            <a:pPr>
              <a:spcBef>
                <a:spcPts val="3000"/>
              </a:spcBef>
              <a:spcAft>
                <a:spcPct val="30000"/>
              </a:spcAft>
              <a:buNone/>
            </a:pPr>
            <a:r>
              <a:rPr lang="de-AT" sz="2000" b="1" dirty="0">
                <a:solidFill>
                  <a:schemeClr val="tx1"/>
                </a:solidFill>
                <a:latin typeface="Gill Sans MT"/>
              </a:rPr>
              <a:t>Studienleitung………………..</a:t>
            </a:r>
            <a:r>
              <a:rPr lang="de-AT" sz="2000" dirty="0">
                <a:solidFill>
                  <a:schemeClr val="tx1"/>
                </a:solidFill>
                <a:latin typeface="Gill Sans MT"/>
              </a:rPr>
              <a:t>	Natali </a:t>
            </a:r>
            <a:r>
              <a:rPr lang="de-AT" sz="2000" dirty="0" err="1">
                <a:solidFill>
                  <a:schemeClr val="tx1"/>
                </a:solidFill>
                <a:latin typeface="Gill Sans MT"/>
              </a:rPr>
              <a:t>Gferer</a:t>
            </a:r>
            <a:r>
              <a:rPr lang="de-AT" sz="2000" dirty="0">
                <a:solidFill>
                  <a:schemeClr val="tx1"/>
                </a:solidFill>
                <a:latin typeface="Gill Sans MT"/>
              </a:rPr>
              <a:t>, BA</a:t>
            </a:r>
            <a:endParaRPr lang="de-A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342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1941</Words>
  <Application>Microsoft Office PowerPoint</Application>
  <PresentationFormat>Breitbild</PresentationFormat>
  <Paragraphs>239</Paragraphs>
  <Slides>49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Gil sans</vt:lpstr>
      <vt:lpstr>Gill Sans MT</vt:lpstr>
      <vt:lpstr>Wingdings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Chartsband JIM 2022 und Cyber-Mobbing 2022</dc:title>
  <dc:creator>lili</dc:creator>
  <cp:lastModifiedBy>Matthias Jax</cp:lastModifiedBy>
  <cp:revision>22</cp:revision>
  <cp:lastPrinted>2024-02-02T11:23:36Z</cp:lastPrinted>
  <dcterms:created xsi:type="dcterms:W3CDTF">2018-07-11T13:12:25Z</dcterms:created>
  <dcterms:modified xsi:type="dcterms:W3CDTF">2024-02-02T11:46:34Z</dcterms:modified>
</cp:coreProperties>
</file>