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comments/comment1.xml" ContentType="application/vnd.openxmlformats-officedocument.presentationml.comments+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88"/>
  </p:notesMasterIdLst>
  <p:handoutMasterIdLst>
    <p:handoutMasterId r:id="rId89"/>
  </p:handoutMasterIdLst>
  <p:sldIdLst>
    <p:sldId id="360" r:id="rId2"/>
    <p:sldId id="505" r:id="rId3"/>
    <p:sldId id="530" r:id="rId4"/>
    <p:sldId id="507" r:id="rId5"/>
    <p:sldId id="535" r:id="rId6"/>
    <p:sldId id="506" r:id="rId7"/>
    <p:sldId id="536" r:id="rId8"/>
    <p:sldId id="483" r:id="rId9"/>
    <p:sldId id="538" r:id="rId10"/>
    <p:sldId id="833" r:id="rId11"/>
    <p:sldId id="453" r:id="rId12"/>
    <p:sldId id="519" r:id="rId13"/>
    <p:sldId id="481" r:id="rId14"/>
    <p:sldId id="542" r:id="rId15"/>
    <p:sldId id="541" r:id="rId16"/>
    <p:sldId id="475" r:id="rId17"/>
    <p:sldId id="449" r:id="rId18"/>
    <p:sldId id="802" r:id="rId19"/>
    <p:sldId id="470" r:id="rId20"/>
    <p:sldId id="545" r:id="rId21"/>
    <p:sldId id="321" r:id="rId22"/>
    <p:sldId id="547" r:id="rId23"/>
    <p:sldId id="548" r:id="rId24"/>
    <p:sldId id="549" r:id="rId25"/>
    <p:sldId id="550" r:id="rId26"/>
    <p:sldId id="551" r:id="rId27"/>
    <p:sldId id="552" r:id="rId28"/>
    <p:sldId id="553" r:id="rId29"/>
    <p:sldId id="554" r:id="rId30"/>
    <p:sldId id="555" r:id="rId31"/>
    <p:sldId id="459" r:id="rId32"/>
    <p:sldId id="556" r:id="rId33"/>
    <p:sldId id="526" r:id="rId34"/>
    <p:sldId id="925" r:id="rId35"/>
    <p:sldId id="926" r:id="rId36"/>
    <p:sldId id="801" r:id="rId37"/>
    <p:sldId id="559" r:id="rId38"/>
    <p:sldId id="560" r:id="rId39"/>
    <p:sldId id="414" r:id="rId40"/>
    <p:sldId id="562" r:id="rId41"/>
    <p:sldId id="451" r:id="rId42"/>
    <p:sldId id="564" r:id="rId43"/>
    <p:sldId id="369" r:id="rId44"/>
    <p:sldId id="566" r:id="rId45"/>
    <p:sldId id="304" r:id="rId46"/>
    <p:sldId id="567" r:id="rId47"/>
    <p:sldId id="795" r:id="rId48"/>
    <p:sldId id="347" r:id="rId49"/>
    <p:sldId id="568" r:id="rId50"/>
    <p:sldId id="569" r:id="rId51"/>
    <p:sldId id="570" r:id="rId52"/>
    <p:sldId id="571" r:id="rId53"/>
    <p:sldId id="327" r:id="rId54"/>
    <p:sldId id="573" r:id="rId55"/>
    <p:sldId id="574" r:id="rId56"/>
    <p:sldId id="799" r:id="rId57"/>
    <p:sldId id="576" r:id="rId58"/>
    <p:sldId id="612" r:id="rId59"/>
    <p:sldId id="577" r:id="rId60"/>
    <p:sldId id="578" r:id="rId61"/>
    <p:sldId id="579" r:id="rId62"/>
    <p:sldId id="580" r:id="rId63"/>
    <p:sldId id="581" r:id="rId64"/>
    <p:sldId id="582" r:id="rId65"/>
    <p:sldId id="583" r:id="rId66"/>
    <p:sldId id="584" r:id="rId67"/>
    <p:sldId id="585" r:id="rId68"/>
    <p:sldId id="586" r:id="rId69"/>
    <p:sldId id="587" r:id="rId70"/>
    <p:sldId id="803" r:id="rId71"/>
    <p:sldId id="588" r:id="rId72"/>
    <p:sldId id="589" r:id="rId73"/>
    <p:sldId id="590" r:id="rId74"/>
    <p:sldId id="796" r:id="rId75"/>
    <p:sldId id="797" r:id="rId76"/>
    <p:sldId id="798" r:id="rId77"/>
    <p:sldId id="591" r:id="rId78"/>
    <p:sldId id="592" r:id="rId79"/>
    <p:sldId id="593" r:id="rId80"/>
    <p:sldId id="594" r:id="rId81"/>
    <p:sldId id="927" r:id="rId82"/>
    <p:sldId id="595" r:id="rId83"/>
    <p:sldId id="800" r:id="rId84"/>
    <p:sldId id="596" r:id="rId85"/>
    <p:sldId id="397" r:id="rId86"/>
    <p:sldId id="924" r:id="rId87"/>
  </p:sldIdLst>
  <p:sldSz cx="9144000" cy="6858000" type="screen4x3"/>
  <p:notesSz cx="6858000" cy="9144000"/>
  <p:defaultTextStyle>
    <a:defPPr>
      <a:defRPr lang="en-US"/>
    </a:defPPr>
    <a:lvl1pPr algn="l" defTabSz="457200" rtl="0" eaLnBrk="0" fontAlgn="base" hangingPunct="0">
      <a:spcBef>
        <a:spcPct val="0"/>
      </a:spcBef>
      <a:spcAft>
        <a:spcPct val="0"/>
      </a:spcAft>
      <a:defRPr kern="1200">
        <a:solidFill>
          <a:schemeClr val="tx1"/>
        </a:solidFill>
        <a:latin typeface="Arial" panose="020B0604020202020204" pitchFamily="34" charset="0"/>
        <a:ea typeface="ヒラギノ角ゴ Pro W3" pitchFamily="6" charset="-128"/>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ヒラギノ角ゴ Pro W3" pitchFamily="6" charset="-128"/>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ヒラギノ角ゴ Pro W3" pitchFamily="6" charset="-128"/>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ヒラギノ角ゴ Pro W3" pitchFamily="6" charset="-128"/>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ヒラギノ角ゴ Pro W3" pitchFamily="6" charset="-128"/>
        <a:cs typeface="+mn-cs"/>
      </a:defRPr>
    </a:lvl5pPr>
    <a:lvl6pPr marL="2286000" algn="l" defTabSz="914400" rtl="0" eaLnBrk="1" latinLnBrk="0" hangingPunct="1">
      <a:defRPr kern="1200">
        <a:solidFill>
          <a:schemeClr val="tx1"/>
        </a:solidFill>
        <a:latin typeface="Arial" panose="020B0604020202020204" pitchFamily="34" charset="0"/>
        <a:ea typeface="ヒラギノ角ゴ Pro W3" pitchFamily="6" charset="-128"/>
        <a:cs typeface="+mn-cs"/>
      </a:defRPr>
    </a:lvl6pPr>
    <a:lvl7pPr marL="2743200" algn="l" defTabSz="914400" rtl="0" eaLnBrk="1" latinLnBrk="0" hangingPunct="1">
      <a:defRPr kern="1200">
        <a:solidFill>
          <a:schemeClr val="tx1"/>
        </a:solidFill>
        <a:latin typeface="Arial" panose="020B0604020202020204" pitchFamily="34" charset="0"/>
        <a:ea typeface="ヒラギノ角ゴ Pro W3" pitchFamily="6" charset="-128"/>
        <a:cs typeface="+mn-cs"/>
      </a:defRPr>
    </a:lvl7pPr>
    <a:lvl8pPr marL="3200400" algn="l" defTabSz="914400" rtl="0" eaLnBrk="1" latinLnBrk="0" hangingPunct="1">
      <a:defRPr kern="1200">
        <a:solidFill>
          <a:schemeClr val="tx1"/>
        </a:solidFill>
        <a:latin typeface="Arial" panose="020B0604020202020204" pitchFamily="34" charset="0"/>
        <a:ea typeface="ヒラギノ角ゴ Pro W3" pitchFamily="6" charset="-128"/>
        <a:cs typeface="+mn-cs"/>
      </a:defRPr>
    </a:lvl8pPr>
    <a:lvl9pPr marL="3657600" algn="l" defTabSz="914400" rtl="0" eaLnBrk="1" latinLnBrk="0" hangingPunct="1">
      <a:defRPr kern="1200">
        <a:solidFill>
          <a:schemeClr val="tx1"/>
        </a:solidFill>
        <a:latin typeface="Arial" panose="020B0604020202020204" pitchFamily="34" charset="0"/>
        <a:ea typeface="ヒラギノ角ゴ Pro W3" pitchFamily="6" charset="-128"/>
        <a:cs typeface="+mn-cs"/>
      </a:defRPr>
    </a:lvl9pPr>
  </p:defaultTextStyle>
  <p:extLst>
    <p:ext uri="{EFAFB233-063F-42B5-8137-9DF3F51BA10A}">
      <p15:sldGuideLst xmlns:p15="http://schemas.microsoft.com/office/powerpoint/2012/main">
        <p15:guide id="1" orient="horz" pos="550">
          <p15:clr>
            <a:srgbClr val="A4A3A4"/>
          </p15:clr>
        </p15:guide>
        <p15:guide id="2" pos="3039">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andra Pöheim" initials="SP" lastIdx="2" clrIdx="0">
    <p:extLst>
      <p:ext uri="{19B8F6BF-5375-455C-9EA6-DF929625EA0E}">
        <p15:presenceInfo xmlns:p15="http://schemas.microsoft.com/office/powerpoint/2012/main" userId="1db92f2775dc8ff1"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CC27189-BBD6-4625-AEDF-895759921484}" v="7" dt="2023-04-26T07:24:53.07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8"/>
    <p:restoredTop sz="70743" autoAdjust="0"/>
  </p:normalViewPr>
  <p:slideViewPr>
    <p:cSldViewPr snapToGrid="0">
      <p:cViewPr varScale="1">
        <p:scale>
          <a:sx n="78" d="100"/>
          <a:sy n="78" d="100"/>
        </p:scale>
        <p:origin x="2574" y="72"/>
      </p:cViewPr>
      <p:guideLst>
        <p:guide orient="horz" pos="550"/>
        <p:guide pos="3039"/>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10764"/>
    </p:cViewPr>
  </p:sorterViewPr>
  <p:notesViewPr>
    <p:cSldViewPr snapToGrid="0">
      <p:cViewPr varScale="1">
        <p:scale>
          <a:sx n="80" d="100"/>
          <a:sy n="80" d="100"/>
        </p:scale>
        <p:origin x="2736" y="72"/>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handoutMaster" Target="handoutMasters/handoutMaster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commentAuthors" Target="commentAuthors.xml"/><Relationship Id="rId95" Type="http://schemas.microsoft.com/office/2016/11/relationships/changesInfo" Target="changesInfos/changesInfo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notesMaster" Target="notesMasters/notesMaster1.xml"/><Relationship Id="rId91" Type="http://schemas.openxmlformats.org/officeDocument/2006/relationships/presProps" Target="presProps.xml"/><Relationship Id="rId96"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viewProps" Target="view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tthias Jax" userId="cd89ef17-9735-4177-9198-9f4f41e2c0d7" providerId="ADAL" clId="{4CC27189-BBD6-4625-AEDF-895759921484}"/>
    <pc:docChg chg="custSel modSld modMainMaster">
      <pc:chgData name="Matthias Jax" userId="cd89ef17-9735-4177-9198-9f4f41e2c0d7" providerId="ADAL" clId="{4CC27189-BBD6-4625-AEDF-895759921484}" dt="2023-04-26T07:24:53.075" v="7" actId="14100"/>
      <pc:docMkLst>
        <pc:docMk/>
      </pc:docMkLst>
      <pc:sldChg chg="addSp delSp modSp">
        <pc:chgData name="Matthias Jax" userId="cd89ef17-9735-4177-9198-9f4f41e2c0d7" providerId="ADAL" clId="{4CC27189-BBD6-4625-AEDF-895759921484}" dt="2023-04-26T07:24:53.075" v="7" actId="14100"/>
        <pc:sldMkLst>
          <pc:docMk/>
          <pc:sldMk cId="3285456196" sldId="833"/>
        </pc:sldMkLst>
        <pc:spChg chg="del">
          <ac:chgData name="Matthias Jax" userId="cd89ef17-9735-4177-9198-9f4f41e2c0d7" providerId="ADAL" clId="{4CC27189-BBD6-4625-AEDF-895759921484}" dt="2023-04-26T07:24:47.407" v="3"/>
          <ac:spMkLst>
            <pc:docMk/>
            <pc:sldMk cId="3285456196" sldId="833"/>
            <ac:spMk id="3" creationId="{E4A1B930-6783-EF4E-9B6A-FB5481ABEA35}"/>
          </ac:spMkLst>
        </pc:spChg>
        <pc:picChg chg="del">
          <ac:chgData name="Matthias Jax" userId="cd89ef17-9735-4177-9198-9f4f41e2c0d7" providerId="ADAL" clId="{4CC27189-BBD6-4625-AEDF-895759921484}" dt="2023-04-26T07:24:44.299" v="2" actId="478"/>
          <ac:picMkLst>
            <pc:docMk/>
            <pc:sldMk cId="3285456196" sldId="833"/>
            <ac:picMk id="4" creationId="{E5F538C8-5DD3-4DA1-A5FE-DCE175206467}"/>
          </ac:picMkLst>
        </pc:picChg>
        <pc:picChg chg="add mod">
          <ac:chgData name="Matthias Jax" userId="cd89ef17-9735-4177-9198-9f4f41e2c0d7" providerId="ADAL" clId="{4CC27189-BBD6-4625-AEDF-895759921484}" dt="2023-04-26T07:24:53.075" v="7" actId="14100"/>
          <ac:picMkLst>
            <pc:docMk/>
            <pc:sldMk cId="3285456196" sldId="833"/>
            <ac:picMk id="7" creationId="{A2C84287-9123-7C5F-B655-1363FB06F2A5}"/>
          </ac:picMkLst>
        </pc:picChg>
      </pc:sldChg>
      <pc:sldMasterChg chg="modSldLayout">
        <pc:chgData name="Matthias Jax" userId="cd89ef17-9735-4177-9198-9f4f41e2c0d7" providerId="ADAL" clId="{4CC27189-BBD6-4625-AEDF-895759921484}" dt="2023-04-26T07:24:38.487" v="1"/>
        <pc:sldMasterMkLst>
          <pc:docMk/>
          <pc:sldMasterMk cId="0" sldId="2147483660"/>
        </pc:sldMasterMkLst>
        <pc:sldLayoutChg chg="addSp delSp modSp mod">
          <pc:chgData name="Matthias Jax" userId="cd89ef17-9735-4177-9198-9f4f41e2c0d7" providerId="ADAL" clId="{4CC27189-BBD6-4625-AEDF-895759921484}" dt="2023-04-26T07:24:38.487" v="1"/>
          <pc:sldLayoutMkLst>
            <pc:docMk/>
            <pc:sldMasterMk cId="0" sldId="2147483660"/>
            <pc:sldLayoutMk cId="1556133022" sldId="2147483761"/>
          </pc:sldLayoutMkLst>
          <pc:grpChg chg="del">
            <ac:chgData name="Matthias Jax" userId="cd89ef17-9735-4177-9198-9f4f41e2c0d7" providerId="ADAL" clId="{4CC27189-BBD6-4625-AEDF-895759921484}" dt="2023-04-26T07:24:37.644" v="0" actId="478"/>
            <ac:grpSpMkLst>
              <pc:docMk/>
              <pc:sldMasterMk cId="0" sldId="2147483660"/>
              <pc:sldLayoutMk cId="1556133022" sldId="2147483761"/>
              <ac:grpSpMk id="13" creationId="{52C31EE4-0338-4F82-A8FC-817A0C01C264}"/>
            </ac:grpSpMkLst>
          </pc:grpChg>
          <pc:picChg chg="add mod">
            <ac:chgData name="Matthias Jax" userId="cd89ef17-9735-4177-9198-9f4f41e2c0d7" providerId="ADAL" clId="{4CC27189-BBD6-4625-AEDF-895759921484}" dt="2023-04-26T07:24:38.487" v="1"/>
            <ac:picMkLst>
              <pc:docMk/>
              <pc:sldMasterMk cId="0" sldId="2147483660"/>
              <pc:sldLayoutMk cId="1556133022" sldId="2147483761"/>
              <ac:picMk id="4" creationId="{BCB17841-38E0-6CBB-C6BB-35B017AE71E4}"/>
            </ac:picMkLst>
          </pc:picChg>
          <pc:picChg chg="add mod">
            <ac:chgData name="Matthias Jax" userId="cd89ef17-9735-4177-9198-9f4f41e2c0d7" providerId="ADAL" clId="{4CC27189-BBD6-4625-AEDF-895759921484}" dt="2023-04-26T07:24:38.487" v="1"/>
            <ac:picMkLst>
              <pc:docMk/>
              <pc:sldMasterMk cId="0" sldId="2147483660"/>
              <pc:sldLayoutMk cId="1556133022" sldId="2147483761"/>
              <ac:picMk id="5" creationId="{C742CB7E-A4D9-7764-9FDC-EFE5B5127099}"/>
            </ac:picMkLst>
          </pc:picChg>
          <pc:picChg chg="add mod">
            <ac:chgData name="Matthias Jax" userId="cd89ef17-9735-4177-9198-9f4f41e2c0d7" providerId="ADAL" clId="{4CC27189-BBD6-4625-AEDF-895759921484}" dt="2023-04-26T07:24:38.487" v="1"/>
            <ac:picMkLst>
              <pc:docMk/>
              <pc:sldMasterMk cId="0" sldId="2147483660"/>
              <pc:sldLayoutMk cId="1556133022" sldId="2147483761"/>
              <ac:picMk id="6" creationId="{E2B264C2-8F14-2DCE-0F0E-98858BAFF133}"/>
            </ac:picMkLst>
          </pc:picChg>
          <pc:picChg chg="add mod">
            <ac:chgData name="Matthias Jax" userId="cd89ef17-9735-4177-9198-9f4f41e2c0d7" providerId="ADAL" clId="{4CC27189-BBD6-4625-AEDF-895759921484}" dt="2023-04-26T07:24:38.487" v="1"/>
            <ac:picMkLst>
              <pc:docMk/>
              <pc:sldMasterMk cId="0" sldId="2147483660"/>
              <pc:sldLayoutMk cId="1556133022" sldId="2147483761"/>
              <ac:picMk id="7" creationId="{A3308BBE-C3A1-7887-4B1A-4906C3DFE30C}"/>
            </ac:picMkLst>
          </pc:picChg>
          <pc:picChg chg="add mod">
            <ac:chgData name="Matthias Jax" userId="cd89ef17-9735-4177-9198-9f4f41e2c0d7" providerId="ADAL" clId="{4CC27189-BBD6-4625-AEDF-895759921484}" dt="2023-04-26T07:24:38.487" v="1"/>
            <ac:picMkLst>
              <pc:docMk/>
              <pc:sldMasterMk cId="0" sldId="2147483660"/>
              <pc:sldLayoutMk cId="1556133022" sldId="2147483761"/>
              <ac:picMk id="8" creationId="{18B94FC9-772D-8FAA-599F-06E19909E1DE}"/>
            </ac:picMkLst>
          </pc:picChg>
          <pc:picChg chg="add mod">
            <ac:chgData name="Matthias Jax" userId="cd89ef17-9735-4177-9198-9f4f41e2c0d7" providerId="ADAL" clId="{4CC27189-BBD6-4625-AEDF-895759921484}" dt="2023-04-26T07:24:38.487" v="1"/>
            <ac:picMkLst>
              <pc:docMk/>
              <pc:sldMasterMk cId="0" sldId="2147483660"/>
              <pc:sldLayoutMk cId="1556133022" sldId="2147483761"/>
              <ac:picMk id="9" creationId="{7F8A841C-D76A-F162-BE18-4A9457DAD452}"/>
            </ac:picMkLst>
          </pc:picChg>
        </pc:sldLayoutChg>
      </pc:sldMasterChg>
    </pc:docChg>
  </pc:docChgLst>
</pc:chgInfo>
</file>

<file path=ppt/comments/comment1.xml><?xml version="1.0" encoding="utf-8"?>
<p:cmLst xmlns:a="http://schemas.openxmlformats.org/drawingml/2006/main" xmlns:r="http://schemas.openxmlformats.org/officeDocument/2006/relationships" xmlns:p="http://schemas.openxmlformats.org/presentationml/2006/main">
  <p:cm authorId="1" dt="2019-10-15T17:07:25.635" idx="2">
    <p:pos x="10" y="10"/>
    <p:text/>
    <p:extLst>
      <p:ext uri="{C676402C-5697-4E1C-873F-D02D1690AC5C}">
        <p15:threadingInfo xmlns:p15="http://schemas.microsoft.com/office/powerpoint/2012/main" timeZoneBias="-120"/>
      </p:ext>
    </p:extLst>
  </p:cm>
</p: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BE6D929-27D5-4609-AF7C-91A627C4B186}" type="doc">
      <dgm:prSet loTypeId="urn:microsoft.com/office/officeart/2009/layout/CircleArrowProcess" loCatId="cycle" qsTypeId="urn:microsoft.com/office/officeart/2005/8/quickstyle/simple1" qsCatId="simple" csTypeId="urn:microsoft.com/office/officeart/2005/8/colors/accent1_2" csCatId="accent1" phldr="1"/>
      <dgm:spPr/>
      <dgm:t>
        <a:bodyPr/>
        <a:lstStyle/>
        <a:p>
          <a:endParaRPr lang="de-AT"/>
        </a:p>
      </dgm:t>
    </dgm:pt>
    <dgm:pt modelId="{23560667-C0A2-4B26-AA70-94D4962C6070}">
      <dgm:prSet phldrT="[Text]" custT="1"/>
      <dgm:spPr/>
      <dgm:t>
        <a:bodyPr/>
        <a:lstStyle/>
        <a:p>
          <a:r>
            <a:rPr lang="de-AT" sz="1000" dirty="0">
              <a:latin typeface="Gill Sans MT" panose="020B0502020104020203" pitchFamily="34" charset="0"/>
            </a:rPr>
            <a:t>Inhalte können nicht richtig eingeschätzt werden</a:t>
          </a:r>
        </a:p>
      </dgm:t>
    </dgm:pt>
    <dgm:pt modelId="{1911CF1B-1DFB-49E2-8725-370F8B6712A0}" type="parTrans" cxnId="{08E6EB26-C9DD-4739-9AD5-AC4F3303DAF1}">
      <dgm:prSet/>
      <dgm:spPr/>
      <dgm:t>
        <a:bodyPr/>
        <a:lstStyle/>
        <a:p>
          <a:endParaRPr lang="de-AT"/>
        </a:p>
      </dgm:t>
    </dgm:pt>
    <dgm:pt modelId="{36BE2044-E189-4C7E-A128-A7B96D600A7B}" type="sibTrans" cxnId="{08E6EB26-C9DD-4739-9AD5-AC4F3303DAF1}">
      <dgm:prSet/>
      <dgm:spPr/>
      <dgm:t>
        <a:bodyPr/>
        <a:lstStyle/>
        <a:p>
          <a:endParaRPr lang="de-AT"/>
        </a:p>
      </dgm:t>
    </dgm:pt>
    <dgm:pt modelId="{5596DE42-BB55-4901-A434-E73813F29508}">
      <dgm:prSet phldrT="[Text]" custT="1"/>
      <dgm:spPr/>
      <dgm:t>
        <a:bodyPr/>
        <a:lstStyle/>
        <a:p>
          <a:r>
            <a:rPr lang="de-AT" sz="1000" dirty="0">
              <a:latin typeface="Gill Sans MT" panose="020B0502020104020203" pitchFamily="34" charset="0"/>
            </a:rPr>
            <a:t>Kinder haben Angst oder fühlen sich unter Druck gesetzt </a:t>
          </a:r>
        </a:p>
      </dgm:t>
    </dgm:pt>
    <dgm:pt modelId="{367DDAF2-6FE9-412E-A316-CF813BFEFC7D}" type="parTrans" cxnId="{D9687AE8-42B5-41F9-A837-90A8FA397980}">
      <dgm:prSet/>
      <dgm:spPr/>
      <dgm:t>
        <a:bodyPr/>
        <a:lstStyle/>
        <a:p>
          <a:endParaRPr lang="de-AT"/>
        </a:p>
      </dgm:t>
    </dgm:pt>
    <dgm:pt modelId="{E3FE78E1-62E6-4937-9462-3FEFFE3B153E}" type="sibTrans" cxnId="{D9687AE8-42B5-41F9-A837-90A8FA397980}">
      <dgm:prSet/>
      <dgm:spPr/>
      <dgm:t>
        <a:bodyPr/>
        <a:lstStyle/>
        <a:p>
          <a:endParaRPr lang="de-AT"/>
        </a:p>
      </dgm:t>
    </dgm:pt>
    <dgm:pt modelId="{AF3CC979-E1ED-495C-BCAC-9E594370DFA9}">
      <dgm:prSet phldrT="[Text]" custT="1"/>
      <dgm:spPr/>
      <dgm:t>
        <a:bodyPr/>
        <a:lstStyle/>
        <a:p>
          <a:pPr>
            <a:lnSpc>
              <a:spcPct val="100000"/>
            </a:lnSpc>
            <a:spcAft>
              <a:spcPts val="0"/>
            </a:spcAft>
          </a:pPr>
          <a:r>
            <a:rPr lang="de-AT" sz="1000" dirty="0">
              <a:latin typeface="Gill Sans MT" panose="020B0502020104020203" pitchFamily="34" charset="0"/>
            </a:rPr>
            <a:t>Kettenbriefe </a:t>
          </a:r>
        </a:p>
        <a:p>
          <a:pPr>
            <a:lnSpc>
              <a:spcPct val="100000"/>
            </a:lnSpc>
            <a:spcAft>
              <a:spcPts val="0"/>
            </a:spcAft>
          </a:pPr>
          <a:r>
            <a:rPr lang="de-AT" sz="1000" dirty="0">
              <a:latin typeface="Gill Sans MT" panose="020B0502020104020203" pitchFamily="34" charset="0"/>
            </a:rPr>
            <a:t>werden </a:t>
          </a:r>
        </a:p>
        <a:p>
          <a:pPr>
            <a:lnSpc>
              <a:spcPct val="100000"/>
            </a:lnSpc>
            <a:spcAft>
              <a:spcPts val="0"/>
            </a:spcAft>
          </a:pPr>
          <a:r>
            <a:rPr lang="de-AT" sz="1000" dirty="0">
              <a:latin typeface="Gill Sans MT" panose="020B0502020104020203" pitchFamily="34" charset="0"/>
            </a:rPr>
            <a:t>weitergeleitet</a:t>
          </a:r>
        </a:p>
      </dgm:t>
    </dgm:pt>
    <dgm:pt modelId="{443208B8-B02E-43C0-90F2-C7AA8F991CF2}" type="parTrans" cxnId="{6E11D2DB-75D1-4B57-BAE1-425C040A8532}">
      <dgm:prSet/>
      <dgm:spPr/>
      <dgm:t>
        <a:bodyPr/>
        <a:lstStyle/>
        <a:p>
          <a:endParaRPr lang="de-AT"/>
        </a:p>
      </dgm:t>
    </dgm:pt>
    <dgm:pt modelId="{96943E6D-44F6-47EC-A814-7DB81D3E7BE0}" type="sibTrans" cxnId="{6E11D2DB-75D1-4B57-BAE1-425C040A8532}">
      <dgm:prSet/>
      <dgm:spPr/>
      <dgm:t>
        <a:bodyPr/>
        <a:lstStyle/>
        <a:p>
          <a:endParaRPr lang="de-AT"/>
        </a:p>
      </dgm:t>
    </dgm:pt>
    <dgm:pt modelId="{E25940B8-5AEA-4DE2-B010-DB50310F59DF}">
      <dgm:prSet phldrT="[Text]" custT="1"/>
      <dgm:spPr/>
      <dgm:t>
        <a:bodyPr/>
        <a:lstStyle/>
        <a:p>
          <a:pPr>
            <a:lnSpc>
              <a:spcPct val="100000"/>
            </a:lnSpc>
            <a:spcAft>
              <a:spcPts val="0"/>
            </a:spcAft>
          </a:pPr>
          <a:r>
            <a:rPr lang="de-AT" sz="1000" dirty="0">
              <a:latin typeface="Gill Sans MT" panose="020B0502020104020203" pitchFamily="34" charset="0"/>
            </a:rPr>
            <a:t>Kettenbriefe an den WhatsApp-Chatbot weiterleiten</a:t>
          </a:r>
        </a:p>
      </dgm:t>
    </dgm:pt>
    <dgm:pt modelId="{F1A313F7-CA42-4711-A6E3-DC472DAA474A}" type="parTrans" cxnId="{4154BDF9-ABEB-4587-8A42-E42072E163A9}">
      <dgm:prSet/>
      <dgm:spPr/>
      <dgm:t>
        <a:bodyPr/>
        <a:lstStyle/>
        <a:p>
          <a:endParaRPr lang="de-AT"/>
        </a:p>
      </dgm:t>
    </dgm:pt>
    <dgm:pt modelId="{409E94EF-EAC5-48A1-8C61-22557078FF46}" type="sibTrans" cxnId="{4154BDF9-ABEB-4587-8A42-E42072E163A9}">
      <dgm:prSet/>
      <dgm:spPr/>
      <dgm:t>
        <a:bodyPr/>
        <a:lstStyle/>
        <a:p>
          <a:endParaRPr lang="de-AT"/>
        </a:p>
      </dgm:t>
    </dgm:pt>
    <dgm:pt modelId="{1E01CF50-D037-476E-A6E0-2C5A20FA9CAD}" type="pres">
      <dgm:prSet presAssocID="{5BE6D929-27D5-4609-AF7C-91A627C4B186}" presName="Name0" presStyleCnt="0">
        <dgm:presLayoutVars>
          <dgm:chMax val="7"/>
          <dgm:chPref val="7"/>
          <dgm:dir/>
          <dgm:animLvl val="lvl"/>
        </dgm:presLayoutVars>
      </dgm:prSet>
      <dgm:spPr/>
    </dgm:pt>
    <dgm:pt modelId="{123362CA-14FE-4A7F-A300-08E8BF24C7A3}" type="pres">
      <dgm:prSet presAssocID="{23560667-C0A2-4B26-AA70-94D4962C6070}" presName="Accent1" presStyleCnt="0"/>
      <dgm:spPr/>
    </dgm:pt>
    <dgm:pt modelId="{5E044315-2AB8-4BC9-B25F-137BE5BF7E82}" type="pres">
      <dgm:prSet presAssocID="{23560667-C0A2-4B26-AA70-94D4962C6070}" presName="Accent" presStyleLbl="node1" presStyleIdx="0" presStyleCnt="4"/>
      <dgm:spPr>
        <a:solidFill>
          <a:srgbClr val="F39200"/>
        </a:solidFill>
      </dgm:spPr>
    </dgm:pt>
    <dgm:pt modelId="{639551D5-6C9E-41F9-AF1A-43884A570189}" type="pres">
      <dgm:prSet presAssocID="{23560667-C0A2-4B26-AA70-94D4962C6070}" presName="Parent1" presStyleLbl="revTx" presStyleIdx="0" presStyleCnt="4" custScaleX="119501">
        <dgm:presLayoutVars>
          <dgm:chMax val="1"/>
          <dgm:chPref val="1"/>
          <dgm:bulletEnabled val="1"/>
        </dgm:presLayoutVars>
      </dgm:prSet>
      <dgm:spPr/>
    </dgm:pt>
    <dgm:pt modelId="{B82F467B-59D1-499B-AE50-BD75110AB0D2}" type="pres">
      <dgm:prSet presAssocID="{5596DE42-BB55-4901-A434-E73813F29508}" presName="Accent2" presStyleCnt="0"/>
      <dgm:spPr/>
    </dgm:pt>
    <dgm:pt modelId="{789FE15C-6B5D-4C90-BE6D-1DB5697EA65F}" type="pres">
      <dgm:prSet presAssocID="{5596DE42-BB55-4901-A434-E73813F29508}" presName="Accent" presStyleLbl="node1" presStyleIdx="1" presStyleCnt="4"/>
      <dgm:spPr>
        <a:solidFill>
          <a:srgbClr val="F39200"/>
        </a:solidFill>
      </dgm:spPr>
    </dgm:pt>
    <dgm:pt modelId="{B78D9FE5-6174-4504-AE61-C5FFB6204B0E}" type="pres">
      <dgm:prSet presAssocID="{5596DE42-BB55-4901-A434-E73813F29508}" presName="Parent2" presStyleLbl="revTx" presStyleIdx="1" presStyleCnt="4" custScaleX="120649" custLinFactNeighborX="3410">
        <dgm:presLayoutVars>
          <dgm:chMax val="1"/>
          <dgm:chPref val="1"/>
          <dgm:bulletEnabled val="1"/>
        </dgm:presLayoutVars>
      </dgm:prSet>
      <dgm:spPr/>
    </dgm:pt>
    <dgm:pt modelId="{AF456C20-5DAF-4CBB-A263-F400D35B70EE}" type="pres">
      <dgm:prSet presAssocID="{AF3CC979-E1ED-495C-BCAC-9E594370DFA9}" presName="Accent3" presStyleCnt="0"/>
      <dgm:spPr/>
    </dgm:pt>
    <dgm:pt modelId="{8B5CE42D-95EE-4EB6-A299-A9AC14E6B9A0}" type="pres">
      <dgm:prSet presAssocID="{AF3CC979-E1ED-495C-BCAC-9E594370DFA9}" presName="Accent" presStyleLbl="node1" presStyleIdx="2" presStyleCnt="4"/>
      <dgm:spPr>
        <a:solidFill>
          <a:srgbClr val="F39200"/>
        </a:solidFill>
      </dgm:spPr>
    </dgm:pt>
    <dgm:pt modelId="{39ADA09E-122C-4A5A-8E2E-8B19D7DCFB68}" type="pres">
      <dgm:prSet presAssocID="{AF3CC979-E1ED-495C-BCAC-9E594370DFA9}" presName="Parent3" presStyleLbl="revTx" presStyleIdx="2" presStyleCnt="4" custScaleX="121340">
        <dgm:presLayoutVars>
          <dgm:chMax val="1"/>
          <dgm:chPref val="1"/>
          <dgm:bulletEnabled val="1"/>
        </dgm:presLayoutVars>
      </dgm:prSet>
      <dgm:spPr/>
    </dgm:pt>
    <dgm:pt modelId="{65296EDA-8D43-4077-B021-DB80D7869ED7}" type="pres">
      <dgm:prSet presAssocID="{E25940B8-5AEA-4DE2-B010-DB50310F59DF}" presName="Accent4" presStyleCnt="0"/>
      <dgm:spPr/>
    </dgm:pt>
    <dgm:pt modelId="{608F59CD-C7CB-4D38-B678-1E9192F08033}" type="pres">
      <dgm:prSet presAssocID="{E25940B8-5AEA-4DE2-B010-DB50310F59DF}" presName="Accent" presStyleLbl="node1" presStyleIdx="3" presStyleCnt="4"/>
      <dgm:spPr>
        <a:solidFill>
          <a:schemeClr val="accent1">
            <a:lumMod val="50000"/>
          </a:schemeClr>
        </a:solidFill>
      </dgm:spPr>
    </dgm:pt>
    <dgm:pt modelId="{8E032420-C9AD-42D5-93D5-4395DB030EFE}" type="pres">
      <dgm:prSet presAssocID="{E25940B8-5AEA-4DE2-B010-DB50310F59DF}" presName="Parent4" presStyleLbl="revTx" presStyleIdx="3" presStyleCnt="4">
        <dgm:presLayoutVars>
          <dgm:chMax val="1"/>
          <dgm:chPref val="1"/>
          <dgm:bulletEnabled val="1"/>
        </dgm:presLayoutVars>
      </dgm:prSet>
      <dgm:spPr/>
    </dgm:pt>
  </dgm:ptLst>
  <dgm:cxnLst>
    <dgm:cxn modelId="{24D43E01-D535-4756-BDFB-FE185D1147CD}" type="presOf" srcId="{5BE6D929-27D5-4609-AF7C-91A627C4B186}" destId="{1E01CF50-D037-476E-A6E0-2C5A20FA9CAD}" srcOrd="0" destOrd="0" presId="urn:microsoft.com/office/officeart/2009/layout/CircleArrowProcess"/>
    <dgm:cxn modelId="{34079821-DCE7-408B-A16C-54D5E1D0B7FF}" type="presOf" srcId="{AF3CC979-E1ED-495C-BCAC-9E594370DFA9}" destId="{39ADA09E-122C-4A5A-8E2E-8B19D7DCFB68}" srcOrd="0" destOrd="0" presId="urn:microsoft.com/office/officeart/2009/layout/CircleArrowProcess"/>
    <dgm:cxn modelId="{08E6EB26-C9DD-4739-9AD5-AC4F3303DAF1}" srcId="{5BE6D929-27D5-4609-AF7C-91A627C4B186}" destId="{23560667-C0A2-4B26-AA70-94D4962C6070}" srcOrd="0" destOrd="0" parTransId="{1911CF1B-1DFB-49E2-8725-370F8B6712A0}" sibTransId="{36BE2044-E189-4C7E-A128-A7B96D600A7B}"/>
    <dgm:cxn modelId="{F00981AF-951F-4B27-888E-816D6551EC4F}" type="presOf" srcId="{E25940B8-5AEA-4DE2-B010-DB50310F59DF}" destId="{8E032420-C9AD-42D5-93D5-4395DB030EFE}" srcOrd="0" destOrd="0" presId="urn:microsoft.com/office/officeart/2009/layout/CircleArrowProcess"/>
    <dgm:cxn modelId="{111903DB-3B17-4D4A-B5FA-74AA61097D00}" type="presOf" srcId="{5596DE42-BB55-4901-A434-E73813F29508}" destId="{B78D9FE5-6174-4504-AE61-C5FFB6204B0E}" srcOrd="0" destOrd="0" presId="urn:microsoft.com/office/officeart/2009/layout/CircleArrowProcess"/>
    <dgm:cxn modelId="{6E11D2DB-75D1-4B57-BAE1-425C040A8532}" srcId="{5BE6D929-27D5-4609-AF7C-91A627C4B186}" destId="{AF3CC979-E1ED-495C-BCAC-9E594370DFA9}" srcOrd="2" destOrd="0" parTransId="{443208B8-B02E-43C0-90F2-C7AA8F991CF2}" sibTransId="{96943E6D-44F6-47EC-A814-7DB81D3E7BE0}"/>
    <dgm:cxn modelId="{D9687AE8-42B5-41F9-A837-90A8FA397980}" srcId="{5BE6D929-27D5-4609-AF7C-91A627C4B186}" destId="{5596DE42-BB55-4901-A434-E73813F29508}" srcOrd="1" destOrd="0" parTransId="{367DDAF2-6FE9-412E-A316-CF813BFEFC7D}" sibTransId="{E3FE78E1-62E6-4937-9462-3FEFFE3B153E}"/>
    <dgm:cxn modelId="{370425F8-0AB1-48AC-B08B-727034B10FF5}" type="presOf" srcId="{23560667-C0A2-4B26-AA70-94D4962C6070}" destId="{639551D5-6C9E-41F9-AF1A-43884A570189}" srcOrd="0" destOrd="0" presId="urn:microsoft.com/office/officeart/2009/layout/CircleArrowProcess"/>
    <dgm:cxn modelId="{4154BDF9-ABEB-4587-8A42-E42072E163A9}" srcId="{5BE6D929-27D5-4609-AF7C-91A627C4B186}" destId="{E25940B8-5AEA-4DE2-B010-DB50310F59DF}" srcOrd="3" destOrd="0" parTransId="{F1A313F7-CA42-4711-A6E3-DC472DAA474A}" sibTransId="{409E94EF-EAC5-48A1-8C61-22557078FF46}"/>
    <dgm:cxn modelId="{70B63644-D0A4-45BC-B69B-CE62BAA81ECD}" type="presParOf" srcId="{1E01CF50-D037-476E-A6E0-2C5A20FA9CAD}" destId="{123362CA-14FE-4A7F-A300-08E8BF24C7A3}" srcOrd="0" destOrd="0" presId="urn:microsoft.com/office/officeart/2009/layout/CircleArrowProcess"/>
    <dgm:cxn modelId="{F9230B1D-CED8-4868-B8F8-A3766557F530}" type="presParOf" srcId="{123362CA-14FE-4A7F-A300-08E8BF24C7A3}" destId="{5E044315-2AB8-4BC9-B25F-137BE5BF7E82}" srcOrd="0" destOrd="0" presId="urn:microsoft.com/office/officeart/2009/layout/CircleArrowProcess"/>
    <dgm:cxn modelId="{BAC38993-74DD-44A0-8BE1-02CF3B92443C}" type="presParOf" srcId="{1E01CF50-D037-476E-A6E0-2C5A20FA9CAD}" destId="{639551D5-6C9E-41F9-AF1A-43884A570189}" srcOrd="1" destOrd="0" presId="urn:microsoft.com/office/officeart/2009/layout/CircleArrowProcess"/>
    <dgm:cxn modelId="{306A047A-964E-4850-89FB-2C41227B2F66}" type="presParOf" srcId="{1E01CF50-D037-476E-A6E0-2C5A20FA9CAD}" destId="{B82F467B-59D1-499B-AE50-BD75110AB0D2}" srcOrd="2" destOrd="0" presId="urn:microsoft.com/office/officeart/2009/layout/CircleArrowProcess"/>
    <dgm:cxn modelId="{745FC105-CECA-40B6-BE2B-076ADA967DAA}" type="presParOf" srcId="{B82F467B-59D1-499B-AE50-BD75110AB0D2}" destId="{789FE15C-6B5D-4C90-BE6D-1DB5697EA65F}" srcOrd="0" destOrd="0" presId="urn:microsoft.com/office/officeart/2009/layout/CircleArrowProcess"/>
    <dgm:cxn modelId="{EC6BFE3A-9A94-4385-AB54-09A94978BBBD}" type="presParOf" srcId="{1E01CF50-D037-476E-A6E0-2C5A20FA9CAD}" destId="{B78D9FE5-6174-4504-AE61-C5FFB6204B0E}" srcOrd="3" destOrd="0" presId="urn:microsoft.com/office/officeart/2009/layout/CircleArrowProcess"/>
    <dgm:cxn modelId="{6430CA88-DD5C-4DA1-9E4A-6EAF4282A18A}" type="presParOf" srcId="{1E01CF50-D037-476E-A6E0-2C5A20FA9CAD}" destId="{AF456C20-5DAF-4CBB-A263-F400D35B70EE}" srcOrd="4" destOrd="0" presId="urn:microsoft.com/office/officeart/2009/layout/CircleArrowProcess"/>
    <dgm:cxn modelId="{4E913517-5ABD-48FD-8CD4-36950D51EA2E}" type="presParOf" srcId="{AF456C20-5DAF-4CBB-A263-F400D35B70EE}" destId="{8B5CE42D-95EE-4EB6-A299-A9AC14E6B9A0}" srcOrd="0" destOrd="0" presId="urn:microsoft.com/office/officeart/2009/layout/CircleArrowProcess"/>
    <dgm:cxn modelId="{C513D1A3-81D3-40D9-927C-E761A09F4122}" type="presParOf" srcId="{1E01CF50-D037-476E-A6E0-2C5A20FA9CAD}" destId="{39ADA09E-122C-4A5A-8E2E-8B19D7DCFB68}" srcOrd="5" destOrd="0" presId="urn:microsoft.com/office/officeart/2009/layout/CircleArrowProcess"/>
    <dgm:cxn modelId="{317B4054-1A02-441F-8D79-77771CE0B497}" type="presParOf" srcId="{1E01CF50-D037-476E-A6E0-2C5A20FA9CAD}" destId="{65296EDA-8D43-4077-B021-DB80D7869ED7}" srcOrd="6" destOrd="0" presId="urn:microsoft.com/office/officeart/2009/layout/CircleArrowProcess"/>
    <dgm:cxn modelId="{EEBDF148-149B-4A8F-ACD2-A519E8808C25}" type="presParOf" srcId="{65296EDA-8D43-4077-B021-DB80D7869ED7}" destId="{608F59CD-C7CB-4D38-B678-1E9192F08033}" srcOrd="0" destOrd="0" presId="urn:microsoft.com/office/officeart/2009/layout/CircleArrowProcess"/>
    <dgm:cxn modelId="{7C86BDDC-1532-43E2-8235-40CA10247AE2}" type="presParOf" srcId="{1E01CF50-D037-476E-A6E0-2C5A20FA9CAD}" destId="{8E032420-C9AD-42D5-93D5-4395DB030EFE}" srcOrd="7" destOrd="0" presId="urn:microsoft.com/office/officeart/2009/layout/CircleArrowProcess"/>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044315-2AB8-4BC9-B25F-137BE5BF7E82}">
      <dsp:nvSpPr>
        <dsp:cNvPr id="0" name=""/>
        <dsp:cNvSpPr/>
      </dsp:nvSpPr>
      <dsp:spPr>
        <a:xfrm>
          <a:off x="2478551" y="0"/>
          <a:ext cx="1835964" cy="1836151"/>
        </a:xfrm>
        <a:prstGeom prst="circularArrow">
          <a:avLst>
            <a:gd name="adj1" fmla="val 10980"/>
            <a:gd name="adj2" fmla="val 1142322"/>
            <a:gd name="adj3" fmla="val 4500000"/>
            <a:gd name="adj4" fmla="val 10800000"/>
            <a:gd name="adj5" fmla="val 12500"/>
          </a:avLst>
        </a:prstGeom>
        <a:solidFill>
          <a:srgbClr val="F392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39551D5-6C9E-41F9-AF1A-43884A570189}">
      <dsp:nvSpPr>
        <dsp:cNvPr id="0" name=""/>
        <dsp:cNvSpPr/>
      </dsp:nvSpPr>
      <dsp:spPr>
        <a:xfrm>
          <a:off x="2784002" y="664637"/>
          <a:ext cx="1224373" cy="5122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de-AT" sz="1000" kern="1200" dirty="0">
              <a:latin typeface="Gill Sans MT" panose="020B0502020104020203" pitchFamily="34" charset="0"/>
            </a:rPr>
            <a:t>Inhalte können nicht richtig eingeschätzt werden</a:t>
          </a:r>
        </a:p>
      </dsp:txBody>
      <dsp:txXfrm>
        <a:off x="2784002" y="664637"/>
        <a:ext cx="1224373" cy="512233"/>
      </dsp:txXfrm>
    </dsp:sp>
    <dsp:sp modelId="{789FE15C-6B5D-4C90-BE6D-1DB5697EA65F}">
      <dsp:nvSpPr>
        <dsp:cNvPr id="0" name=""/>
        <dsp:cNvSpPr/>
      </dsp:nvSpPr>
      <dsp:spPr>
        <a:xfrm>
          <a:off x="1968504" y="1055141"/>
          <a:ext cx="1835964" cy="1836151"/>
        </a:xfrm>
        <a:prstGeom prst="leftCircularArrow">
          <a:avLst>
            <a:gd name="adj1" fmla="val 10980"/>
            <a:gd name="adj2" fmla="val 1142322"/>
            <a:gd name="adj3" fmla="val 6300000"/>
            <a:gd name="adj4" fmla="val 18900000"/>
            <a:gd name="adj5" fmla="val 12500"/>
          </a:avLst>
        </a:prstGeom>
        <a:solidFill>
          <a:srgbClr val="F392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78D9FE5-6174-4504-AE61-C5FFB6204B0E}">
      <dsp:nvSpPr>
        <dsp:cNvPr id="0" name=""/>
        <dsp:cNvSpPr/>
      </dsp:nvSpPr>
      <dsp:spPr>
        <a:xfrm>
          <a:off x="2300945" y="1721726"/>
          <a:ext cx="1236136" cy="5122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de-AT" sz="1000" kern="1200" dirty="0">
              <a:latin typeface="Gill Sans MT" panose="020B0502020104020203" pitchFamily="34" charset="0"/>
            </a:rPr>
            <a:t>Kinder haben Angst oder fühlen sich unter Druck gesetzt </a:t>
          </a:r>
        </a:p>
      </dsp:txBody>
      <dsp:txXfrm>
        <a:off x="2300945" y="1721726"/>
        <a:ext cx="1236136" cy="512233"/>
      </dsp:txXfrm>
    </dsp:sp>
    <dsp:sp modelId="{8B5CE42D-95EE-4EB6-A299-A9AC14E6B9A0}">
      <dsp:nvSpPr>
        <dsp:cNvPr id="0" name=""/>
        <dsp:cNvSpPr/>
      </dsp:nvSpPr>
      <dsp:spPr>
        <a:xfrm>
          <a:off x="2478551" y="2114178"/>
          <a:ext cx="1835964" cy="1836151"/>
        </a:xfrm>
        <a:prstGeom prst="circularArrow">
          <a:avLst>
            <a:gd name="adj1" fmla="val 10980"/>
            <a:gd name="adj2" fmla="val 1142322"/>
            <a:gd name="adj3" fmla="val 4500000"/>
            <a:gd name="adj4" fmla="val 13500000"/>
            <a:gd name="adj5" fmla="val 12500"/>
          </a:avLst>
        </a:prstGeom>
        <a:solidFill>
          <a:srgbClr val="F392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9ADA09E-122C-4A5A-8E2E-8B19D7DCFB68}">
      <dsp:nvSpPr>
        <dsp:cNvPr id="0" name=""/>
        <dsp:cNvSpPr/>
      </dsp:nvSpPr>
      <dsp:spPr>
        <a:xfrm>
          <a:off x="2774581" y="2778815"/>
          <a:ext cx="1243215" cy="5122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444500">
            <a:lnSpc>
              <a:spcPct val="100000"/>
            </a:lnSpc>
            <a:spcBef>
              <a:spcPct val="0"/>
            </a:spcBef>
            <a:spcAft>
              <a:spcPts val="0"/>
            </a:spcAft>
            <a:buNone/>
          </a:pPr>
          <a:r>
            <a:rPr lang="de-AT" sz="1000" kern="1200" dirty="0">
              <a:latin typeface="Gill Sans MT" panose="020B0502020104020203" pitchFamily="34" charset="0"/>
            </a:rPr>
            <a:t>Kettenbriefe </a:t>
          </a:r>
        </a:p>
        <a:p>
          <a:pPr marL="0" lvl="0" indent="0" algn="ctr" defTabSz="444500">
            <a:lnSpc>
              <a:spcPct val="100000"/>
            </a:lnSpc>
            <a:spcBef>
              <a:spcPct val="0"/>
            </a:spcBef>
            <a:spcAft>
              <a:spcPts val="0"/>
            </a:spcAft>
            <a:buNone/>
          </a:pPr>
          <a:r>
            <a:rPr lang="de-AT" sz="1000" kern="1200" dirty="0">
              <a:latin typeface="Gill Sans MT" panose="020B0502020104020203" pitchFamily="34" charset="0"/>
            </a:rPr>
            <a:t>werden </a:t>
          </a:r>
        </a:p>
        <a:p>
          <a:pPr marL="0" lvl="0" indent="0" algn="ctr" defTabSz="444500">
            <a:lnSpc>
              <a:spcPct val="100000"/>
            </a:lnSpc>
            <a:spcBef>
              <a:spcPct val="0"/>
            </a:spcBef>
            <a:spcAft>
              <a:spcPts val="0"/>
            </a:spcAft>
            <a:buNone/>
          </a:pPr>
          <a:r>
            <a:rPr lang="de-AT" sz="1000" kern="1200" dirty="0">
              <a:latin typeface="Gill Sans MT" panose="020B0502020104020203" pitchFamily="34" charset="0"/>
            </a:rPr>
            <a:t>weitergeleitet</a:t>
          </a:r>
        </a:p>
      </dsp:txBody>
      <dsp:txXfrm>
        <a:off x="2774581" y="2778815"/>
        <a:ext cx="1243215" cy="512233"/>
      </dsp:txXfrm>
    </dsp:sp>
    <dsp:sp modelId="{608F59CD-C7CB-4D38-B678-1E9192F08033}">
      <dsp:nvSpPr>
        <dsp:cNvPr id="0" name=""/>
        <dsp:cNvSpPr/>
      </dsp:nvSpPr>
      <dsp:spPr>
        <a:xfrm>
          <a:off x="2099373" y="3291049"/>
          <a:ext cx="1577324" cy="1578086"/>
        </a:xfrm>
        <a:prstGeom prst="blockArc">
          <a:avLst>
            <a:gd name="adj1" fmla="val 0"/>
            <a:gd name="adj2" fmla="val 18900000"/>
            <a:gd name="adj3" fmla="val 12740"/>
          </a:avLst>
        </a:prstGeom>
        <a:solidFill>
          <a:schemeClr val="accent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E032420-C9AD-42D5-93D5-4395DB030EFE}">
      <dsp:nvSpPr>
        <dsp:cNvPr id="0" name=""/>
        <dsp:cNvSpPr/>
      </dsp:nvSpPr>
      <dsp:spPr>
        <a:xfrm>
          <a:off x="2371789" y="3835905"/>
          <a:ext cx="1024572" cy="5122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444500">
            <a:lnSpc>
              <a:spcPct val="100000"/>
            </a:lnSpc>
            <a:spcBef>
              <a:spcPct val="0"/>
            </a:spcBef>
            <a:spcAft>
              <a:spcPts val="0"/>
            </a:spcAft>
            <a:buNone/>
          </a:pPr>
          <a:r>
            <a:rPr lang="de-AT" sz="1000" kern="1200" dirty="0">
              <a:latin typeface="Gill Sans MT" panose="020B0502020104020203" pitchFamily="34" charset="0"/>
            </a:rPr>
            <a:t>Kettenbriefe an den WhatsApp-Chatbot weiterleiten</a:t>
          </a:r>
        </a:p>
      </dsp:txBody>
      <dsp:txXfrm>
        <a:off x="2371789" y="3835905"/>
        <a:ext cx="1024572" cy="512233"/>
      </dsp:txXfrm>
    </dsp:sp>
  </dsp:spTree>
</dsp:drawing>
</file>

<file path=ppt/diagrams/layout1.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5E7085BF-68EA-DA4B-AF74-63F31E501BF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defRPr>
            </a:lvl1pPr>
          </a:lstStyle>
          <a:p>
            <a:pPr>
              <a:defRPr/>
            </a:pPr>
            <a:endParaRPr lang="de-AT"/>
          </a:p>
        </p:txBody>
      </p:sp>
      <p:sp>
        <p:nvSpPr>
          <p:cNvPr id="3" name="Datumsplatzhalter 2">
            <a:extLst>
              <a:ext uri="{FF2B5EF4-FFF2-40B4-BE49-F238E27FC236}">
                <a16:creationId xmlns:a16="http://schemas.microsoft.com/office/drawing/2014/main" id="{448F5D9D-1C5C-4341-BE09-A4786956B415}"/>
              </a:ext>
            </a:extLst>
          </p:cNvPr>
          <p:cNvSpPr>
            <a:spLocks noGrp="1"/>
          </p:cNvSpPr>
          <p:nvPr>
            <p:ph type="dt" sz="quarter" idx="1"/>
          </p:nvPr>
        </p:nvSpPr>
        <p:spPr>
          <a:xfrm>
            <a:off x="3884613" y="0"/>
            <a:ext cx="2971800" cy="458788"/>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Calibri" panose="020F0502020204030204" pitchFamily="34" charset="0"/>
                <a:ea typeface="ヒラギノ角ゴ Pro W3" panose="020B0300000000000000" pitchFamily="34" charset="-128"/>
              </a:defRPr>
            </a:lvl1pPr>
          </a:lstStyle>
          <a:p>
            <a:pPr>
              <a:defRPr/>
            </a:pPr>
            <a:fld id="{F3081472-9A87-4016-A9E4-A0D72DF85E6A}" type="datetime1">
              <a:rPr lang="de-AT" altLang="de-DE"/>
              <a:pPr>
                <a:defRPr/>
              </a:pPr>
              <a:t>26.04.2023</a:t>
            </a:fld>
            <a:endParaRPr lang="de-AT" altLang="de-DE"/>
          </a:p>
        </p:txBody>
      </p:sp>
      <p:sp>
        <p:nvSpPr>
          <p:cNvPr id="4" name="Fußzeilenplatzhalter 3">
            <a:extLst>
              <a:ext uri="{FF2B5EF4-FFF2-40B4-BE49-F238E27FC236}">
                <a16:creationId xmlns:a16="http://schemas.microsoft.com/office/drawing/2014/main" id="{DB496E02-D6A9-F048-8A1C-A17C18CA617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defRPr>
            </a:lvl1pPr>
          </a:lstStyle>
          <a:p>
            <a:pPr>
              <a:defRPr/>
            </a:pPr>
            <a:endParaRPr lang="de-AT"/>
          </a:p>
        </p:txBody>
      </p:sp>
      <p:sp>
        <p:nvSpPr>
          <p:cNvPr id="5" name="Foliennummernplatzhalter 4">
            <a:extLst>
              <a:ext uri="{FF2B5EF4-FFF2-40B4-BE49-F238E27FC236}">
                <a16:creationId xmlns:a16="http://schemas.microsoft.com/office/drawing/2014/main" id="{0B40B531-38FE-704E-AE67-3F2725F33376}"/>
              </a:ext>
            </a:extLst>
          </p:cNvPr>
          <p:cNvSpPr>
            <a:spLocks noGrp="1"/>
          </p:cNvSpPr>
          <p:nvPr>
            <p:ph type="sldNum" sz="quarter" idx="3"/>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ea typeface="ヒラギノ角ゴ Pro W3" panose="020B0300000000000000" pitchFamily="34" charset="-128"/>
              </a:defRPr>
            </a:lvl1pPr>
          </a:lstStyle>
          <a:p>
            <a:pPr>
              <a:defRPr/>
            </a:pPr>
            <a:fld id="{3EB22525-F00A-42FE-B7A9-3B8A2E60A9CC}" type="slidenum">
              <a:rPr lang="de-AT" altLang="de-DE"/>
              <a:pPr>
                <a:defRPr/>
              </a:pPr>
              <a:t>‹Nr.›</a:t>
            </a:fld>
            <a:endParaRPr lang="de-AT" altLang="de-DE"/>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6258932B-C1A2-B345-A628-D8187552C03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defRPr>
            </a:lvl1pPr>
          </a:lstStyle>
          <a:p>
            <a:pPr>
              <a:defRPr/>
            </a:pPr>
            <a:endParaRPr lang="de-AT"/>
          </a:p>
        </p:txBody>
      </p:sp>
      <p:sp>
        <p:nvSpPr>
          <p:cNvPr id="3" name="Datumsplatzhalter 2">
            <a:extLst>
              <a:ext uri="{FF2B5EF4-FFF2-40B4-BE49-F238E27FC236}">
                <a16:creationId xmlns:a16="http://schemas.microsoft.com/office/drawing/2014/main" id="{D5F09E12-8A2C-7C4C-9DA7-4F948F0C7371}"/>
              </a:ext>
            </a:extLst>
          </p:cNvPr>
          <p:cNvSpPr>
            <a:spLocks noGrp="1"/>
          </p:cNvSpPr>
          <p:nvPr>
            <p:ph type="dt" idx="1"/>
          </p:nvPr>
        </p:nvSpPr>
        <p:spPr>
          <a:xfrm>
            <a:off x="3884613" y="0"/>
            <a:ext cx="2971800" cy="458788"/>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Calibri" panose="020F0502020204030204" pitchFamily="34" charset="0"/>
                <a:ea typeface="ヒラギノ角ゴ Pro W3" panose="020B0300000000000000" pitchFamily="34" charset="-128"/>
              </a:defRPr>
            </a:lvl1pPr>
          </a:lstStyle>
          <a:p>
            <a:pPr>
              <a:defRPr/>
            </a:pPr>
            <a:fld id="{5F68A039-2FED-461E-A084-0DF292975435}" type="datetime1">
              <a:rPr lang="de-AT" altLang="de-DE"/>
              <a:pPr>
                <a:defRPr/>
              </a:pPr>
              <a:t>26.04.2023</a:t>
            </a:fld>
            <a:endParaRPr lang="de-AT" altLang="de-DE"/>
          </a:p>
        </p:txBody>
      </p:sp>
      <p:sp>
        <p:nvSpPr>
          <p:cNvPr id="4" name="Folienbildplatzhalter 3">
            <a:extLst>
              <a:ext uri="{FF2B5EF4-FFF2-40B4-BE49-F238E27FC236}">
                <a16:creationId xmlns:a16="http://schemas.microsoft.com/office/drawing/2014/main" id="{98BA7A1A-C7A5-164C-918B-E1AFFE07C65C}"/>
              </a:ext>
            </a:extLst>
          </p:cNvPr>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de-AT" noProof="0"/>
          </a:p>
        </p:txBody>
      </p:sp>
      <p:sp>
        <p:nvSpPr>
          <p:cNvPr id="5" name="Notizenplatzhalter 4">
            <a:extLst>
              <a:ext uri="{FF2B5EF4-FFF2-40B4-BE49-F238E27FC236}">
                <a16:creationId xmlns:a16="http://schemas.microsoft.com/office/drawing/2014/main" id="{BF713FEE-A28B-E049-A653-3CCD84694FF0}"/>
              </a:ext>
            </a:extLst>
          </p:cNvPr>
          <p:cNvSpPr>
            <a:spLocks noGrp="1"/>
          </p:cNvSpPr>
          <p:nvPr>
            <p:ph type="body" sz="quarter" idx="3"/>
          </p:nvPr>
        </p:nvSpPr>
        <p:spPr>
          <a:xfrm>
            <a:off x="685800" y="4400550"/>
            <a:ext cx="5486400" cy="3600450"/>
          </a:xfrm>
          <a:prstGeom prst="rect">
            <a:avLst/>
          </a:prstGeom>
        </p:spPr>
        <p:txBody>
          <a:bodyPr vert="horz" wrap="square" lIns="91440" tIns="45720" rIns="91440" bIns="45720" numCol="1" anchor="t" anchorCtr="0" compatLnSpc="1">
            <a:prstTxWarp prst="textNoShape">
              <a:avLst/>
            </a:prstTxWarp>
          </a:bodyPr>
          <a:lstStyle/>
          <a:p>
            <a:pPr lvl="0"/>
            <a:r>
              <a:rPr lang="de-DE" altLang="de-DE" noProof="0"/>
              <a:t>Formatvorlagen des Textmasters bearbeiten</a:t>
            </a:r>
          </a:p>
          <a:p>
            <a:pPr lvl="1"/>
            <a:r>
              <a:rPr lang="de-DE" altLang="de-DE" noProof="0"/>
              <a:t>Zweite Ebene</a:t>
            </a:r>
          </a:p>
          <a:p>
            <a:pPr lvl="2"/>
            <a:r>
              <a:rPr lang="de-DE" altLang="de-DE" noProof="0"/>
              <a:t>Dritte Ebene</a:t>
            </a:r>
          </a:p>
          <a:p>
            <a:pPr lvl="3"/>
            <a:r>
              <a:rPr lang="de-DE" altLang="de-DE" noProof="0"/>
              <a:t>Vierte Ebene</a:t>
            </a:r>
          </a:p>
          <a:p>
            <a:pPr lvl="4"/>
            <a:r>
              <a:rPr lang="de-DE" altLang="de-DE" noProof="0"/>
              <a:t>Fünfte Ebene</a:t>
            </a:r>
            <a:endParaRPr lang="de-AT" altLang="de-DE" noProof="0"/>
          </a:p>
        </p:txBody>
      </p:sp>
      <p:sp>
        <p:nvSpPr>
          <p:cNvPr id="6" name="Fußzeilenplatzhalter 5">
            <a:extLst>
              <a:ext uri="{FF2B5EF4-FFF2-40B4-BE49-F238E27FC236}">
                <a16:creationId xmlns:a16="http://schemas.microsoft.com/office/drawing/2014/main" id="{1E7AC0BE-853C-2B47-A902-6E6B88A360D6}"/>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defRPr>
            </a:lvl1pPr>
          </a:lstStyle>
          <a:p>
            <a:pPr>
              <a:defRPr/>
            </a:pPr>
            <a:endParaRPr lang="de-AT"/>
          </a:p>
        </p:txBody>
      </p:sp>
      <p:sp>
        <p:nvSpPr>
          <p:cNvPr id="7" name="Foliennummernplatzhalter 6">
            <a:extLst>
              <a:ext uri="{FF2B5EF4-FFF2-40B4-BE49-F238E27FC236}">
                <a16:creationId xmlns:a16="http://schemas.microsoft.com/office/drawing/2014/main" id="{0888BAC0-A47A-504F-8DF7-BE90756AA5CA}"/>
              </a:ext>
            </a:extLst>
          </p:cNvPr>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ea typeface="ヒラギノ角ゴ Pro W3" panose="020B0300000000000000" pitchFamily="34" charset="-128"/>
              </a:defRPr>
            </a:lvl1pPr>
          </a:lstStyle>
          <a:p>
            <a:pPr>
              <a:defRPr/>
            </a:pPr>
            <a:fld id="{ECF0EB01-08A7-4C9A-B6B7-831FA3F80842}" type="slidenum">
              <a:rPr lang="de-AT" altLang="de-DE"/>
              <a:pPr>
                <a:defRPr/>
              </a:pPr>
              <a:t>‹Nr.›</a:t>
            </a:fld>
            <a:endParaRPr lang="de-AT" altLang="de-DE"/>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ヒラギノ角ゴ Pro W3" panose="020B0300000000000000" pitchFamily="34" charset="-128"/>
        <a:cs typeface="+mn-cs"/>
      </a:defRPr>
    </a:lvl1pPr>
    <a:lvl2pPr marL="457200" algn="l" rtl="0" eaLnBrk="0" fontAlgn="base" hangingPunct="0">
      <a:spcBef>
        <a:spcPct val="30000"/>
      </a:spcBef>
      <a:spcAft>
        <a:spcPct val="0"/>
      </a:spcAft>
      <a:defRPr sz="1200" kern="1200">
        <a:solidFill>
          <a:schemeClr val="tx1"/>
        </a:solidFill>
        <a:latin typeface="+mn-lt"/>
        <a:ea typeface="ヒラギノ角ゴ Pro W3" panose="020B0300000000000000" pitchFamily="34" charset="-128"/>
        <a:cs typeface="+mn-cs"/>
      </a:defRPr>
    </a:lvl2pPr>
    <a:lvl3pPr marL="914400" algn="l" rtl="0" eaLnBrk="0" fontAlgn="base" hangingPunct="0">
      <a:spcBef>
        <a:spcPct val="30000"/>
      </a:spcBef>
      <a:spcAft>
        <a:spcPct val="0"/>
      </a:spcAft>
      <a:defRPr sz="1200" kern="1200">
        <a:solidFill>
          <a:schemeClr val="tx1"/>
        </a:solidFill>
        <a:latin typeface="+mn-lt"/>
        <a:ea typeface="ヒラギノ角ゴ Pro W3" panose="020B0300000000000000" pitchFamily="34" charset="-128"/>
        <a:cs typeface="+mn-cs"/>
      </a:defRPr>
    </a:lvl3pPr>
    <a:lvl4pPr marL="1371600" algn="l" rtl="0" eaLnBrk="0" fontAlgn="base" hangingPunct="0">
      <a:spcBef>
        <a:spcPct val="30000"/>
      </a:spcBef>
      <a:spcAft>
        <a:spcPct val="0"/>
      </a:spcAft>
      <a:defRPr sz="1200" kern="1200">
        <a:solidFill>
          <a:schemeClr val="tx1"/>
        </a:solidFill>
        <a:latin typeface="+mn-lt"/>
        <a:ea typeface="ヒラギノ角ゴ Pro W3" panose="020B0300000000000000" pitchFamily="34" charset="-128"/>
        <a:cs typeface="+mn-cs"/>
      </a:defRPr>
    </a:lvl4pPr>
    <a:lvl5pPr marL="1828800" algn="l" rtl="0" eaLnBrk="0" fontAlgn="base" hangingPunct="0">
      <a:spcBef>
        <a:spcPct val="30000"/>
      </a:spcBef>
      <a:spcAft>
        <a:spcPct val="0"/>
      </a:spcAft>
      <a:defRPr sz="1200" kern="1200">
        <a:solidFill>
          <a:schemeClr val="tx1"/>
        </a:solidFill>
        <a:latin typeface="+mn-lt"/>
        <a:ea typeface="ヒラギノ角ゴ Pro W3" panose="020B0300000000000000"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creativecommons.org/licenses/by-nc/3.0/at/"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saferinternet.at/projekte/kettenbrief-handy/" TargetMode="External"/><Relationship Id="rId2" Type="http://schemas.openxmlformats.org/officeDocument/2006/relationships/slide" Target="../slides/slide33.xml"/><Relationship Id="rId1" Type="http://schemas.openxmlformats.org/officeDocument/2006/relationships/notesMaster" Target="../notesMasters/notesMaster1.xml"/><Relationship Id="rId4" Type="http://schemas.openxmlformats.org/officeDocument/2006/relationships/hyperlink" Target="http://www.rataufdraht.at/" TargetMode="Externa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creativecommons.org/licenses/by-nc/3.0/at/"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www.ombudsstelle.at/"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www.pixabay.com/" TargetMode="External"/><Relationship Id="rId2" Type="http://schemas.openxmlformats.org/officeDocument/2006/relationships/slide" Target="../slides/slide52.xml"/><Relationship Id="rId1" Type="http://schemas.openxmlformats.org/officeDocument/2006/relationships/notesMaster" Target="../notesMasters/notesMaster1.xml"/><Relationship Id="rId6" Type="http://schemas.openxmlformats.org/officeDocument/2006/relationships/hyperlink" Target="http://www.blinde-kuh.de/" TargetMode="External"/><Relationship Id="rId5" Type="http://schemas.openxmlformats.org/officeDocument/2006/relationships/hyperlink" Target="commons.wikimedia.org" TargetMode="External"/><Relationship Id="rId4" Type="http://schemas.openxmlformats.org/officeDocument/2006/relationships/hyperlink" Target="http://www.bilderpool.at/"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3" Type="http://schemas.openxmlformats.org/officeDocument/2006/relationships/hyperlink" Target="http://www.blinde-kuh.de/" TargetMode="External"/><Relationship Id="rId2" Type="http://schemas.openxmlformats.org/officeDocument/2006/relationships/slide" Target="../slides/slide55.xml"/><Relationship Id="rId1" Type="http://schemas.openxmlformats.org/officeDocument/2006/relationships/notesMaster" Target="../notesMasters/notesMaster1.xml"/><Relationship Id="rId5" Type="http://schemas.openxmlformats.org/officeDocument/2006/relationships/hyperlink" Target="http://www.helles-koepfchen.de/" TargetMode="External"/><Relationship Id="rId4" Type="http://schemas.openxmlformats.org/officeDocument/2006/relationships/hyperlink" Target="http://www.fragfinn.de/" TargetMode="Externa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google.at/url?sa=t&amp;rct=j&amp;q=&amp;esrc=s&amp;source=web&amp;cd=15&amp;ved=0ahUKEwi-14D46LnRAhWJOFAKHRzBAsQ4ChAWCDQwBA&amp;url=https://hdms.bsz-bw.de/files/74/rauchdiplom.pdf&amp;usg=AFQjCNH4-Je29EmqYJ9TJiK8Gpuad_zuaw&amp;sig2=XDyfIHT_2wejb7KWnGjZ_w"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3" Type="http://schemas.openxmlformats.org/officeDocument/2006/relationships/hyperlink" Target="http://impulseschuleinternet.com/" TargetMode="External"/><Relationship Id="rId2" Type="http://schemas.openxmlformats.org/officeDocument/2006/relationships/slide" Target="../slides/slide82.xml"/><Relationship Id="rId1" Type="http://schemas.openxmlformats.org/officeDocument/2006/relationships/notesMaster" Target="../notesMasters/notesMaster1.xml"/><Relationship Id="rId5" Type="http://schemas.openxmlformats.org/officeDocument/2006/relationships/hyperlink" Target="http://creativecommons.org/licenses/by-nc/3.0/at/" TargetMode="External"/><Relationship Id="rId4" Type="http://schemas.openxmlformats.org/officeDocument/2006/relationships/hyperlink" Target="http://www.saferinternet.at/veranstaltungsservice" TargetMode="Externa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3" Type="http://schemas.openxmlformats.org/officeDocument/2006/relationships/hyperlink" Target="http://www.rataufdraht.at/" TargetMode="External"/><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Folienbildplatzhalter 1">
            <a:extLst>
              <a:ext uri="{FF2B5EF4-FFF2-40B4-BE49-F238E27FC236}">
                <a16:creationId xmlns:a16="http://schemas.microsoft.com/office/drawing/2014/main" id="{A5D44BDC-EAA3-4FFA-BB42-3538EC589A7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2" name="Notizenplatzhalter 2">
            <a:extLst>
              <a:ext uri="{FF2B5EF4-FFF2-40B4-BE49-F238E27FC236}">
                <a16:creationId xmlns:a16="http://schemas.microsoft.com/office/drawing/2014/main" id="{1A493759-A6A2-486B-9AA9-4EFF9889352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de-DE" altLang="de-DE" b="1" dirty="0">
                <a:latin typeface="Arial" panose="020B0604020202020204" pitchFamily="34" charset="0"/>
                <a:ea typeface="ヒラギノ角ゴ Pro W3" pitchFamily="6" charset="-128"/>
              </a:rPr>
              <a:t>Saferinternet.at</a:t>
            </a:r>
            <a:r>
              <a:rPr lang="de-DE" altLang="de-DE" dirty="0">
                <a:latin typeface="Arial" panose="020B0604020202020204" pitchFamily="34" charset="0"/>
                <a:ea typeface="ヒラギノ角ゴ Pro W3" pitchFamily="6" charset="-128"/>
              </a:rPr>
              <a:t> unterstützt Kinder, Jugendliche, Eltern und Lehrende beim sicheren, kompetenten und verantwortungsvollen Umgang mit digitalen Medien</a:t>
            </a:r>
            <a:r>
              <a:rPr lang="de-DE" altLang="de-DE" dirty="0">
                <a:latin typeface="Times" panose="02020603050405020304" pitchFamily="18" charset="0"/>
                <a:ea typeface="ヒラギノ角ゴ Pro W3" pitchFamily="6" charset="-128"/>
              </a:rPr>
              <a:t>. Auf der Website </a:t>
            </a:r>
            <a:r>
              <a:rPr lang="de-DE" altLang="de-DE" u="sng" dirty="0">
                <a:latin typeface="Times" panose="02020603050405020304" pitchFamily="18" charset="0"/>
                <a:ea typeface="ヒラギノ角ゴ Pro W3" pitchFamily="6" charset="-128"/>
              </a:rPr>
              <a:t>www.saferinternet.at</a:t>
            </a:r>
            <a:r>
              <a:rPr lang="de-DE" altLang="de-DE" dirty="0">
                <a:latin typeface="Times" panose="02020603050405020304" pitchFamily="18" charset="0"/>
                <a:ea typeface="ヒラギノ角ゴ Pro W3" pitchFamily="6" charset="-128"/>
              </a:rPr>
              <a:t> finden sich aktuelle Informationen und Tipps, kostenlose Broschüren und Materialien zum Download, Beratungsangebote sowie das Veranstaltungsservice. </a:t>
            </a:r>
            <a:r>
              <a:rPr lang="de-DE" altLang="de-DE" dirty="0">
                <a:latin typeface="Arial" panose="020B0604020202020204" pitchFamily="34" charset="0"/>
                <a:ea typeface="ヒラギノ角ゴ Pro W3" pitchFamily="6" charset="-128"/>
              </a:rPr>
              <a:t>Die Initiative wird im Auftrag der Europäischen Kommission im Rahmen des CEF/Telecom-Programms umgesetzt.</a:t>
            </a:r>
            <a:endParaRPr lang="de-AT" altLang="de-DE" dirty="0">
              <a:latin typeface="Times" panose="02020603050405020304" pitchFamily="18" charset="0"/>
              <a:ea typeface="ヒラギノ角ゴ Pro W3" pitchFamily="6" charset="-128"/>
            </a:endParaRPr>
          </a:p>
        </p:txBody>
      </p:sp>
      <p:sp>
        <p:nvSpPr>
          <p:cNvPr id="10243" name="Foliennummernplatzhalter 3">
            <a:extLst>
              <a:ext uri="{FF2B5EF4-FFF2-40B4-BE49-F238E27FC236}">
                <a16:creationId xmlns:a16="http://schemas.microsoft.com/office/drawing/2014/main" id="{CA6F25ED-05D1-48B0-820D-162AA231653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ヒラギノ角ゴ Pro W3" pitchFamily="6" charset="-128"/>
              </a:defRPr>
            </a:lvl1pPr>
            <a:lvl2pPr marL="37931725" indent="-37474525">
              <a:defRPr>
                <a:solidFill>
                  <a:schemeClr val="tx1"/>
                </a:solidFill>
                <a:latin typeface="Arial" panose="020B0604020202020204" pitchFamily="34" charset="0"/>
                <a:ea typeface="ヒラギノ角ゴ Pro W3" pitchFamily="6" charset="-128"/>
              </a:defRPr>
            </a:lvl2pPr>
            <a:lvl3pPr marL="1143000" indent="-228600">
              <a:defRPr>
                <a:solidFill>
                  <a:schemeClr val="tx1"/>
                </a:solidFill>
                <a:latin typeface="Arial" panose="020B0604020202020204" pitchFamily="34" charset="0"/>
                <a:ea typeface="ヒラギノ角ゴ Pro W3" pitchFamily="6" charset="-128"/>
              </a:defRPr>
            </a:lvl3pPr>
            <a:lvl4pPr marL="1600200" indent="-228600">
              <a:defRPr>
                <a:solidFill>
                  <a:schemeClr val="tx1"/>
                </a:solidFill>
                <a:latin typeface="Arial" panose="020B0604020202020204" pitchFamily="34" charset="0"/>
                <a:ea typeface="ヒラギノ角ゴ Pro W3" pitchFamily="6" charset="-128"/>
              </a:defRPr>
            </a:lvl4pPr>
            <a:lvl5pPr marL="2057400" indent="-228600">
              <a:defRPr>
                <a:solidFill>
                  <a:schemeClr val="tx1"/>
                </a:solidFill>
                <a:latin typeface="Arial" panose="020B0604020202020204" pitchFamily="34" charset="0"/>
                <a:ea typeface="ヒラギノ角ゴ Pro W3" pitchFamily="6"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6"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6"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6"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6" charset="-128"/>
              </a:defRPr>
            </a:lvl9pPr>
          </a:lstStyle>
          <a:p>
            <a:fld id="{43FEFF43-74C6-4E67-818C-7E23BCDDF595}" type="slidenum">
              <a:rPr lang="de-AT" altLang="de-DE" smtClean="0">
                <a:latin typeface="Calibri" panose="020F0502020204030204" pitchFamily="34" charset="0"/>
              </a:rPr>
              <a:pPr/>
              <a:t>1</a:t>
            </a:fld>
            <a:endParaRPr lang="de-AT" altLang="de-DE">
              <a:latin typeface="Calibri" panose="020F050202020403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a:t>https://www.saferinternet.at/services/jugend-internet-monitor/</a:t>
            </a:r>
          </a:p>
        </p:txBody>
      </p:sp>
      <p:sp>
        <p:nvSpPr>
          <p:cNvPr id="4" name="Foliennummernplatzhalter 3"/>
          <p:cNvSpPr>
            <a:spLocks noGrp="1"/>
          </p:cNvSpPr>
          <p:nvPr>
            <p:ph type="sldNum" sz="quarter" idx="5"/>
          </p:nvPr>
        </p:nvSpPr>
        <p:spPr/>
        <p:txBody>
          <a:bodyPr/>
          <a:lstStyle/>
          <a:p>
            <a:fld id="{5BC9136F-CA9D-4FE5-85DC-58A8F95C26FC}" type="slidenum">
              <a:rPr lang="de-AT" smtClean="0"/>
              <a:t>10</a:t>
            </a:fld>
            <a:endParaRPr lang="de-AT"/>
          </a:p>
        </p:txBody>
      </p:sp>
    </p:spTree>
    <p:extLst>
      <p:ext uri="{BB962C8B-B14F-4D97-AF65-F5344CB8AC3E}">
        <p14:creationId xmlns:p14="http://schemas.microsoft.com/office/powerpoint/2010/main" val="9510080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altLang="de-DE" dirty="0">
                <a:latin typeface="Arial" panose="020B0604020202020204" pitchFamily="34" charset="0"/>
                <a:ea typeface="ＭＳ Ｐゴシック" panose="020B0600070205080204" pitchFamily="34" charset="-128"/>
              </a:rPr>
              <a:t>Um Risiken zu vermeiden und einzudämmen, sind Aufklärung und eine vertrauensvolle Beziehung zu Eltern oder anderen Vertrauenspersonen für die Jugendlichen wichtig. </a:t>
            </a:r>
          </a:p>
          <a:p>
            <a:endParaRPr lang="de-AT" altLang="de-DE" dirty="0">
              <a:latin typeface="Arial" panose="020B0604020202020204" pitchFamily="34" charset="0"/>
              <a:ea typeface="ＭＳ Ｐゴシック" panose="020B0600070205080204" pitchFamily="34" charset="-128"/>
            </a:endParaRPr>
          </a:p>
          <a:p>
            <a:r>
              <a:rPr lang="de-AT" altLang="de-DE" dirty="0">
                <a:latin typeface="Arial" panose="020B0604020202020204" pitchFamily="34" charset="0"/>
                <a:ea typeface="ＭＳ Ｐゴシック" panose="020B0600070205080204" pitchFamily="34" charset="-128"/>
              </a:rPr>
              <a:t>Risiken auf die Kinder in Netz stoßen: </a:t>
            </a:r>
          </a:p>
          <a:p>
            <a:pPr marL="0" marR="0" lvl="0" indent="0" algn="l" defTabSz="914400" rtl="0" eaLnBrk="1" fontAlgn="auto" latinLnBrk="0" hangingPunct="1">
              <a:lnSpc>
                <a:spcPct val="100000"/>
              </a:lnSpc>
              <a:spcBef>
                <a:spcPts val="0"/>
              </a:spcBef>
              <a:spcAft>
                <a:spcPts val="0"/>
              </a:spcAft>
              <a:buClrTx/>
              <a:buSzTx/>
              <a:buFontTx/>
              <a:buNone/>
              <a:tabLst/>
              <a:defRPr/>
            </a:pPr>
            <a:r>
              <a:rPr lang="de-AT" altLang="de-DE" b="1" dirty="0">
                <a:latin typeface="Arial" panose="020B0604020202020204" pitchFamily="34" charset="0"/>
                <a:ea typeface="ＭＳ Ｐゴシック" panose="020B0600070205080204" pitchFamily="34" charset="-128"/>
              </a:rPr>
              <a:t>Cyber-Mobbing </a:t>
            </a:r>
            <a:r>
              <a:rPr lang="de-AT" altLang="de-DE" dirty="0">
                <a:latin typeface="Arial" panose="020B0604020202020204" pitchFamily="34" charset="0"/>
                <a:ea typeface="ＭＳ Ｐゴシック" panose="020B0600070205080204" pitchFamily="34" charset="-128"/>
              </a:rPr>
              <a:t>meint das absichtliche Beleidigen, Bloßstellen</a:t>
            </a:r>
            <a:r>
              <a:rPr lang="de-AT" altLang="de-DE" baseline="0" dirty="0">
                <a:latin typeface="Arial" panose="020B0604020202020204" pitchFamily="34" charset="0"/>
                <a:ea typeface="ＭＳ Ｐゴシック" panose="020B0600070205080204" pitchFamily="34" charset="-128"/>
              </a:rPr>
              <a:t> oder Belästigen über Internet und Handy – meist über einen längeren Zeitraum hinweg. Cyber-Mobbing kann rund um die Uhr stattfinden und online schnell viele Leute erreichen. Beispiele für Cyber-Mobbing: Beschimpfungen in Facebook-Kommentaren oder WhatsApp-Gruppen, Fake-Profile in Sozialen Netzwerken, beschämende Videos auf YouTube, Ausschluss aus Gruppen, Verbreiten von Lügen etc. Nehmen Sie Ihr Kind unbedingt ernst! Hilfe bietet im Ernstfall die Notrufnummer Rat auf Draht (einfach 147 wählen oder online unter </a:t>
            </a:r>
            <a:r>
              <a:rPr lang="de-AT" altLang="de-DE" u="sng" baseline="0" dirty="0">
                <a:latin typeface="Arial" panose="020B0604020202020204" pitchFamily="34" charset="0"/>
                <a:ea typeface="ＭＳ Ｐゴシック" panose="020B0600070205080204" pitchFamily="34" charset="-128"/>
              </a:rPr>
              <a:t>www.rataufdraht.at</a:t>
            </a:r>
            <a:r>
              <a:rPr lang="de-AT" altLang="de-DE" baseline="0" dirty="0">
                <a:latin typeface="Arial" panose="020B0604020202020204" pitchFamily="34" charset="0"/>
                <a:ea typeface="ＭＳ Ｐゴシック" panose="020B0600070205080204" pitchFamily="34" charset="-128"/>
              </a:rPr>
              <a:t>). Blockieren Sie gemeinsam mit Ihrem Kind die TäterInnen in den Sozialen Netzwerken und sammeln Sie Beweise (z. B. Screenshots). Seit 1.1.2016 ist Cyber-Mobbing ein eigener Straftatbestand im österreichischen Strafgesetzbuch – erstatten Sie in schlimmen Fällen Anzeige.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AT" altLang="de-DE" baseline="0" dirty="0">
              <a:latin typeface="Arial" panose="020B0604020202020204" pitchFamily="34" charset="0"/>
              <a:ea typeface="ＭＳ Ｐゴシック" panose="020B0600070205080204" pitchFamily="34" charset="-128"/>
            </a:endParaRPr>
          </a:p>
          <a:p>
            <a:r>
              <a:rPr lang="de-AT" b="1" dirty="0">
                <a:solidFill>
                  <a:schemeClr val="tx1"/>
                </a:solidFill>
                <a:latin typeface="Gill Sans MT" panose="020B0502020104020203" pitchFamily="34" charset="0"/>
              </a:rPr>
              <a:t>Was ist </a:t>
            </a:r>
            <a:r>
              <a:rPr lang="de-AT" b="1" dirty="0" err="1">
                <a:solidFill>
                  <a:schemeClr val="tx1"/>
                </a:solidFill>
                <a:latin typeface="Gill Sans MT" panose="020B0502020104020203" pitchFamily="34" charset="0"/>
              </a:rPr>
              <a:t>Smack</a:t>
            </a:r>
            <a:r>
              <a:rPr lang="de-AT" b="1" dirty="0">
                <a:solidFill>
                  <a:schemeClr val="tx1"/>
                </a:solidFill>
                <a:latin typeface="Gill Sans MT" panose="020B0502020104020203" pitchFamily="34" charset="0"/>
              </a:rPr>
              <a:t>/</a:t>
            </a:r>
            <a:r>
              <a:rPr lang="de-AT" b="1" dirty="0" err="1">
                <a:solidFill>
                  <a:schemeClr val="tx1"/>
                </a:solidFill>
                <a:latin typeface="Gill Sans MT" panose="020B0502020104020203" pitchFamily="34" charset="0"/>
              </a:rPr>
              <a:t>Slap</a:t>
            </a:r>
            <a:r>
              <a:rPr lang="de-AT" b="1" dirty="0">
                <a:solidFill>
                  <a:schemeClr val="tx1"/>
                </a:solidFill>
                <a:latin typeface="Gill Sans MT" panose="020B0502020104020203" pitchFamily="34" charset="0"/>
              </a:rPr>
              <a:t> Cam?</a:t>
            </a:r>
          </a:p>
          <a:p>
            <a:r>
              <a:rPr lang="de-AT" altLang="de-DE" dirty="0">
                <a:solidFill>
                  <a:schemeClr val="tx1"/>
                </a:solidFill>
                <a:latin typeface="Gill Sans MT" panose="020B0502020104020203" pitchFamily="34" charset="0"/>
                <a:ea typeface="ＭＳ Ｐゴシック" panose="020B0600070205080204" pitchFamily="34" charset="-128"/>
              </a:rPr>
              <a:t>Angriffe auf Personen, die mit dem Handy mitgefilmt und anschließend verbreitet werden</a:t>
            </a:r>
            <a:endParaRPr lang="de-DE" dirty="0">
              <a:solidFill>
                <a:schemeClr val="tx1"/>
              </a:solidFill>
              <a:latin typeface="Gill Sans MT" panose="020B05020201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AT" altLang="de-DE" dirty="0">
              <a:latin typeface="Arial" panose="020B0604020202020204" pitchFamily="34" charset="0"/>
              <a:ea typeface="ＭＳ Ｐゴシック" panose="020B0600070205080204"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AT" altLang="de-DE" dirty="0">
                <a:latin typeface="Arial" panose="020B0604020202020204" pitchFamily="34" charset="0"/>
                <a:ea typeface="ＭＳ Ｐゴシック" panose="020B0600070205080204" pitchFamily="34" charset="-128"/>
              </a:rPr>
              <a:t>Das Phänomen </a:t>
            </a:r>
            <a:r>
              <a:rPr lang="de-AT" altLang="de-DE" b="1" dirty="0">
                <a:latin typeface="Arial" panose="020B0604020202020204" pitchFamily="34" charset="0"/>
                <a:ea typeface="ＭＳ Ｐゴシック" panose="020B0600070205080204" pitchFamily="34" charset="-128"/>
              </a:rPr>
              <a:t>Cyber-Grooming</a:t>
            </a:r>
            <a:r>
              <a:rPr lang="de-AT" altLang="de-DE" dirty="0">
                <a:latin typeface="Arial" panose="020B0604020202020204" pitchFamily="34" charset="0"/>
                <a:ea typeface="ＭＳ Ｐゴシック" panose="020B0600070205080204" pitchFamily="34" charset="-128"/>
              </a:rPr>
              <a:t> lässt sich oftmals vermeiden, wenn Jugendliche einfache Chatregeln befolgen und sich v. a. niemals alleine mit Fremden treffen. Möglichkeiten, um sicher zu stellen, dass die Person am Ende der Leitung wirklich auch ein Jugendlicher ist: jugendliche Sprache, Schreib- und Grammatikfehler, Themen (wie schnell und kompetent antwortet die Person zu spezifischen Themen), Webcam, …</a:t>
            </a:r>
          </a:p>
          <a:p>
            <a:endParaRPr lang="de-AT" altLang="de-DE" dirty="0">
              <a:latin typeface="Arial" panose="020B0604020202020204" pitchFamily="34" charset="0"/>
              <a:ea typeface="ＭＳ Ｐゴシック" panose="020B0600070205080204" pitchFamily="34" charset="-128"/>
            </a:endParaRPr>
          </a:p>
          <a:p>
            <a:r>
              <a:rPr lang="de-AT" b="1" dirty="0">
                <a:solidFill>
                  <a:schemeClr val="tx1"/>
                </a:solidFill>
                <a:latin typeface="Gill Sans MT" panose="020B0502020104020203" pitchFamily="34" charset="0"/>
              </a:rPr>
              <a:t>Was ist </a:t>
            </a:r>
            <a:r>
              <a:rPr lang="de-AT" b="1" dirty="0" err="1">
                <a:solidFill>
                  <a:schemeClr val="tx1"/>
                </a:solidFill>
                <a:latin typeface="Gill Sans MT" panose="020B0502020104020203" pitchFamily="34" charset="0"/>
              </a:rPr>
              <a:t>Sextortion</a:t>
            </a:r>
            <a:r>
              <a:rPr lang="de-AT" b="1" dirty="0">
                <a:solidFill>
                  <a:schemeClr val="tx1"/>
                </a:solidFill>
                <a:latin typeface="Gill Sans MT" panose="020B0502020104020203" pitchFamily="34" charset="0"/>
              </a:rPr>
              <a:t>?</a:t>
            </a:r>
          </a:p>
          <a:p>
            <a:r>
              <a:rPr lang="de-AT" dirty="0">
                <a:solidFill>
                  <a:schemeClr val="tx1"/>
                </a:solidFill>
                <a:latin typeface="Gill Sans MT" panose="020B0502020104020203" pitchFamily="34" charset="0"/>
                <a:cs typeface="Arial" pitchFamily="34" charset="0"/>
              </a:rPr>
              <a:t>Betrugsmasche, bei der Opfer nach Video-Sex-Chats mit den Aufnahmen erpresst werden</a:t>
            </a:r>
          </a:p>
          <a:p>
            <a:endParaRPr lang="de-AT" dirty="0">
              <a:solidFill>
                <a:schemeClr val="tx1"/>
              </a:solidFill>
              <a:latin typeface="Gill Sans MT" panose="020B0502020104020203" pitchFamily="34" charset="0"/>
              <a:cs typeface="Arial" pitchFamily="34" charset="0"/>
            </a:endParaRPr>
          </a:p>
          <a:p>
            <a:endParaRPr lang="de-AT" altLang="de-DE" dirty="0">
              <a:latin typeface="Arial" panose="020B0604020202020204" pitchFamily="34" charset="0"/>
              <a:ea typeface="ＭＳ Ｐゴシック" panose="020B0600070205080204" pitchFamily="34" charset="-128"/>
            </a:endParaRPr>
          </a:p>
          <a:p>
            <a:endParaRPr lang="de-AT" dirty="0"/>
          </a:p>
        </p:txBody>
      </p:sp>
      <p:sp>
        <p:nvSpPr>
          <p:cNvPr id="4" name="Foliennummernplatzhalter 3"/>
          <p:cNvSpPr>
            <a:spLocks noGrp="1"/>
          </p:cNvSpPr>
          <p:nvPr>
            <p:ph type="sldNum" sz="quarter" idx="10"/>
          </p:nvPr>
        </p:nvSpPr>
        <p:spPr/>
        <p:txBody>
          <a:bodyPr/>
          <a:lstStyle/>
          <a:p>
            <a:fld id="{5BC9136F-CA9D-4FE5-85DC-58A8F95C26FC}" type="slidenum">
              <a:rPr lang="de-AT" smtClean="0"/>
              <a:t>11</a:t>
            </a:fld>
            <a:endParaRPr lang="de-AT"/>
          </a:p>
        </p:txBody>
      </p:sp>
    </p:spTree>
    <p:extLst>
      <p:ext uri="{BB962C8B-B14F-4D97-AF65-F5344CB8AC3E}">
        <p14:creationId xmlns:p14="http://schemas.microsoft.com/office/powerpoint/2010/main" val="42438734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altLang="de-DE" dirty="0">
              <a:latin typeface="Arial" panose="020B0604020202020204" pitchFamily="34" charset="0"/>
              <a:ea typeface="ＭＳ Ｐゴシック" panose="020B0600070205080204" pitchFamily="34" charset="-128"/>
            </a:endParaRPr>
          </a:p>
          <a:p>
            <a:r>
              <a:rPr lang="de-AT" altLang="de-DE" dirty="0">
                <a:latin typeface="Arial" panose="020B0604020202020204" pitchFamily="34" charset="0"/>
                <a:ea typeface="ＭＳ Ｐゴシック" panose="020B0600070205080204" pitchFamily="34" charset="-128"/>
              </a:rPr>
              <a:t>Um Risiken zu vermeiden und einzudämmen, sind Aufklärung, eine gute Beziehung und Verständnis für die Jugendlichen wichtig. </a:t>
            </a:r>
          </a:p>
          <a:p>
            <a:endParaRPr lang="de-AT" altLang="de-DE" dirty="0">
              <a:latin typeface="Arial" panose="020B0604020202020204" pitchFamily="34" charset="0"/>
              <a:ea typeface="ＭＳ Ｐゴシック" panose="020B0600070205080204"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AT" altLang="de-DE" b="1" dirty="0">
                <a:latin typeface="Arial" panose="020B0604020202020204" pitchFamily="34" charset="0"/>
                <a:ea typeface="ＭＳ Ｐゴシック" panose="020B0600070205080204" pitchFamily="34" charset="-128"/>
              </a:rPr>
              <a:t>Cyber-Mobbing </a:t>
            </a:r>
            <a:r>
              <a:rPr lang="de-AT" altLang="de-DE" dirty="0">
                <a:latin typeface="Arial" panose="020B0604020202020204" pitchFamily="34" charset="0"/>
                <a:ea typeface="ＭＳ Ｐゴシック" panose="020B0600070205080204" pitchFamily="34" charset="-128"/>
              </a:rPr>
              <a:t>meint das absichtliche Beleidigen, Bloßstellen</a:t>
            </a:r>
            <a:r>
              <a:rPr lang="de-AT" altLang="de-DE" baseline="0" dirty="0">
                <a:latin typeface="Arial" panose="020B0604020202020204" pitchFamily="34" charset="0"/>
                <a:ea typeface="ＭＳ Ｐゴシック" panose="020B0600070205080204" pitchFamily="34" charset="-128"/>
              </a:rPr>
              <a:t> oder Belästigen über Internet und Handy – meist über einen längeren Zeitraum hinweg. Cyber-Mobbing kann rund um die Uhr stattfinden und online schnell viele Leute erreichen. Beispiele für Cyber-Mobbing: Beschimpfungen in Facebook-Kommentaren oder WhatsApp-Gruppen, Fake-Profile in Sozialen Netzwerken, beschämende Videos auf YouTube, Ausschluss aus Gruppen, Verbreiten von Lügen etc. Nehmen Sie Ihr Kind unbedingt ernst! Hilfe bietet im Ernstfall die Notrufnummer Rat auf Draht (einfach 147 wählen oder online unter </a:t>
            </a:r>
            <a:r>
              <a:rPr lang="de-AT" altLang="de-DE" u="sng" baseline="0" dirty="0">
                <a:latin typeface="Arial" panose="020B0604020202020204" pitchFamily="34" charset="0"/>
                <a:ea typeface="ＭＳ Ｐゴシック" panose="020B0600070205080204" pitchFamily="34" charset="-128"/>
              </a:rPr>
              <a:t>www.rataufdraht.at</a:t>
            </a:r>
            <a:r>
              <a:rPr lang="de-AT" altLang="de-DE" baseline="0" dirty="0">
                <a:latin typeface="Arial" panose="020B0604020202020204" pitchFamily="34" charset="0"/>
                <a:ea typeface="ＭＳ Ｐゴシック" panose="020B0600070205080204" pitchFamily="34" charset="-128"/>
              </a:rPr>
              <a:t>). Blockieren Sie gemeinsam mit Ihrem Kind die TäterInnen in den Sozialen Netzwerken und sammeln Sie Beweise (z. B. Screenshots). Seit 1.1.2016 ist Cyber-Mobbing ein eigener Straftatbestand im österreichischen Strafgesetzbuch – erstatten Sie in schlimmen Fällen Anzeige.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AT" altLang="de-DE" baseline="0" dirty="0">
              <a:latin typeface="Arial" panose="020B0604020202020204" pitchFamily="34" charset="0"/>
              <a:ea typeface="ＭＳ Ｐゴシック" panose="020B0600070205080204" pitchFamily="34" charset="-128"/>
            </a:endParaRPr>
          </a:p>
          <a:p>
            <a:r>
              <a:rPr lang="de-AT" b="1" dirty="0">
                <a:solidFill>
                  <a:schemeClr val="tx1"/>
                </a:solidFill>
                <a:latin typeface="Gill Sans MT" panose="020B0502020104020203" pitchFamily="34" charset="0"/>
              </a:rPr>
              <a:t>Was ist </a:t>
            </a:r>
            <a:r>
              <a:rPr lang="de-AT" b="1" dirty="0" err="1">
                <a:solidFill>
                  <a:schemeClr val="tx1"/>
                </a:solidFill>
                <a:latin typeface="Gill Sans MT" panose="020B0502020104020203" pitchFamily="34" charset="0"/>
              </a:rPr>
              <a:t>Smack</a:t>
            </a:r>
            <a:r>
              <a:rPr lang="de-AT" b="1" dirty="0">
                <a:solidFill>
                  <a:schemeClr val="tx1"/>
                </a:solidFill>
                <a:latin typeface="Gill Sans MT" panose="020B0502020104020203" pitchFamily="34" charset="0"/>
              </a:rPr>
              <a:t>/</a:t>
            </a:r>
            <a:r>
              <a:rPr lang="de-AT" b="1" dirty="0" err="1">
                <a:solidFill>
                  <a:schemeClr val="tx1"/>
                </a:solidFill>
                <a:latin typeface="Gill Sans MT" panose="020B0502020104020203" pitchFamily="34" charset="0"/>
              </a:rPr>
              <a:t>Slap</a:t>
            </a:r>
            <a:r>
              <a:rPr lang="de-AT" b="1" dirty="0">
                <a:solidFill>
                  <a:schemeClr val="tx1"/>
                </a:solidFill>
                <a:latin typeface="Gill Sans MT" panose="020B0502020104020203" pitchFamily="34" charset="0"/>
              </a:rPr>
              <a:t> Cam?</a:t>
            </a:r>
          </a:p>
          <a:p>
            <a:r>
              <a:rPr lang="de-AT" altLang="de-DE" dirty="0">
                <a:solidFill>
                  <a:schemeClr val="tx1"/>
                </a:solidFill>
                <a:latin typeface="Gill Sans MT" panose="020B0502020104020203" pitchFamily="34" charset="0"/>
                <a:ea typeface="ＭＳ Ｐゴシック" panose="020B0600070205080204" pitchFamily="34" charset="-128"/>
              </a:rPr>
              <a:t>Angriffe auf Personen, die mit dem Handy mitgefilmt und anschließend verbreitet werden</a:t>
            </a:r>
            <a:endParaRPr lang="de-DE" dirty="0">
              <a:solidFill>
                <a:schemeClr val="tx1"/>
              </a:solidFill>
              <a:latin typeface="Gill Sans MT" panose="020B05020201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AT" altLang="de-DE" dirty="0">
              <a:latin typeface="Arial" panose="020B0604020202020204" pitchFamily="34" charset="0"/>
              <a:ea typeface="ＭＳ Ｐゴシック" panose="020B0600070205080204"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AT" altLang="de-DE" dirty="0">
                <a:latin typeface="Arial" panose="020B0604020202020204" pitchFamily="34" charset="0"/>
                <a:ea typeface="ＭＳ Ｐゴシック" panose="020B0600070205080204" pitchFamily="34" charset="-128"/>
              </a:rPr>
              <a:t>Das Phänomen </a:t>
            </a:r>
            <a:r>
              <a:rPr lang="de-AT" altLang="de-DE" b="1" dirty="0">
                <a:latin typeface="Arial" panose="020B0604020202020204" pitchFamily="34" charset="0"/>
                <a:ea typeface="ＭＳ Ｐゴシック" panose="020B0600070205080204" pitchFamily="34" charset="-128"/>
              </a:rPr>
              <a:t>Cyber-Grooming</a:t>
            </a:r>
            <a:r>
              <a:rPr lang="de-AT" altLang="de-DE" dirty="0">
                <a:latin typeface="Arial" panose="020B0604020202020204" pitchFamily="34" charset="0"/>
                <a:ea typeface="ＭＳ Ｐゴシック" panose="020B0600070205080204" pitchFamily="34" charset="-128"/>
              </a:rPr>
              <a:t> lässt sich oftmals vermeiden, wenn Jugendliche einfache Chatregeln befolgen und sich v. a. niemals alleine mit Fremden treffen. Möglichkeiten, um sicher zu stellen, dass die Person am Ende der Leitung wirklich auch ein Jugendlicher ist: jugendliche Sprache, Schreib- und Grammatikfehler, Themen (wie schnell und kompetent antwortet die Person zu spezifischen Themen), Webcam, …</a:t>
            </a:r>
          </a:p>
          <a:p>
            <a:endParaRPr lang="de-AT" altLang="de-DE" dirty="0">
              <a:latin typeface="Arial" panose="020B0604020202020204" pitchFamily="34" charset="0"/>
              <a:ea typeface="ＭＳ Ｐゴシック" panose="020B0600070205080204" pitchFamily="34" charset="-128"/>
            </a:endParaRPr>
          </a:p>
          <a:p>
            <a:r>
              <a:rPr lang="de-AT" b="1" dirty="0">
                <a:solidFill>
                  <a:schemeClr val="tx1"/>
                </a:solidFill>
                <a:latin typeface="Gill Sans MT" panose="020B0502020104020203" pitchFamily="34" charset="0"/>
              </a:rPr>
              <a:t>Was ist </a:t>
            </a:r>
            <a:r>
              <a:rPr lang="de-AT" b="1" dirty="0" err="1">
                <a:solidFill>
                  <a:schemeClr val="tx1"/>
                </a:solidFill>
                <a:latin typeface="Gill Sans MT" panose="020B0502020104020203" pitchFamily="34" charset="0"/>
              </a:rPr>
              <a:t>Sextortion</a:t>
            </a:r>
            <a:r>
              <a:rPr lang="de-AT" b="1" dirty="0">
                <a:solidFill>
                  <a:schemeClr val="tx1"/>
                </a:solidFill>
                <a:latin typeface="Gill Sans MT" panose="020B0502020104020203" pitchFamily="34" charset="0"/>
              </a:rPr>
              <a:t>?</a:t>
            </a:r>
          </a:p>
          <a:p>
            <a:r>
              <a:rPr lang="de-AT" dirty="0">
                <a:solidFill>
                  <a:schemeClr val="tx1"/>
                </a:solidFill>
                <a:latin typeface="Gill Sans MT" panose="020B0502020104020203" pitchFamily="34" charset="0"/>
                <a:cs typeface="Arial" pitchFamily="34" charset="0"/>
              </a:rPr>
              <a:t>Betrugsmasche, bei der Opfer nach Video-Sex-Chats mit den Aufnahmen erpresst werden</a:t>
            </a:r>
          </a:p>
        </p:txBody>
      </p:sp>
      <p:sp>
        <p:nvSpPr>
          <p:cNvPr id="4" name="Foliennummernplatzhalter 3"/>
          <p:cNvSpPr>
            <a:spLocks noGrp="1"/>
          </p:cNvSpPr>
          <p:nvPr>
            <p:ph type="sldNum" sz="quarter" idx="10"/>
          </p:nvPr>
        </p:nvSpPr>
        <p:spPr/>
        <p:txBody>
          <a:bodyPr/>
          <a:lstStyle/>
          <a:p>
            <a:fld id="{5BC9136F-CA9D-4FE5-85DC-58A8F95C26FC}" type="slidenum">
              <a:rPr lang="de-AT" smtClean="0"/>
              <a:t>12</a:t>
            </a:fld>
            <a:endParaRPr lang="de-AT"/>
          </a:p>
        </p:txBody>
      </p:sp>
    </p:spTree>
    <p:extLst>
      <p:ext uri="{BB962C8B-B14F-4D97-AF65-F5344CB8AC3E}">
        <p14:creationId xmlns:p14="http://schemas.microsoft.com/office/powerpoint/2010/main" val="13044190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Folienbildplatzhalter 1">
            <a:extLst>
              <a:ext uri="{FF2B5EF4-FFF2-40B4-BE49-F238E27FC236}">
                <a16:creationId xmlns:a16="http://schemas.microsoft.com/office/drawing/2014/main" id="{84F53CEB-BF0B-46A3-8C22-930E45FD72B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0" name="Notizenplatzhalter 2">
            <a:extLst>
              <a:ext uri="{FF2B5EF4-FFF2-40B4-BE49-F238E27FC236}">
                <a16:creationId xmlns:a16="http://schemas.microsoft.com/office/drawing/2014/main" id="{CF9A2F84-6372-42BD-BDFD-CE657F9661A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85750" indent="-285750" eaLnBrk="1" hangingPunct="1">
              <a:lnSpc>
                <a:spcPct val="150000"/>
              </a:lnSpc>
              <a:spcBef>
                <a:spcPct val="0"/>
              </a:spcBef>
              <a:buClr>
                <a:srgbClr val="F39200"/>
              </a:buClr>
              <a:buFont typeface="Wingdings" panose="05000000000000000000" pitchFamily="2" charset="2"/>
              <a:buChar char="§"/>
            </a:pPr>
            <a:r>
              <a:rPr lang="de-DE" altLang="de-DE" dirty="0">
                <a:ea typeface="ヒラギノ角ゴ Pro W3" pitchFamily="6" charset="-128"/>
              </a:rPr>
              <a:t>Notwendige</a:t>
            </a:r>
            <a:r>
              <a:rPr lang="de-DE" altLang="de-DE" b="1" dirty="0">
                <a:ea typeface="ヒラギノ角ゴ Pro W3" pitchFamily="6" charset="-128"/>
              </a:rPr>
              <a:t> Kompetenzen </a:t>
            </a:r>
            <a:r>
              <a:rPr lang="de-DE" altLang="de-DE" dirty="0">
                <a:ea typeface="ヒラギノ角ゴ Pro W3" pitchFamily="6" charset="-128"/>
              </a:rPr>
              <a:t>erlenen</a:t>
            </a:r>
          </a:p>
          <a:p>
            <a:pPr marL="285750" indent="-285750" eaLnBrk="1" hangingPunct="1">
              <a:lnSpc>
                <a:spcPct val="150000"/>
              </a:lnSpc>
              <a:spcBef>
                <a:spcPct val="0"/>
              </a:spcBef>
              <a:buClr>
                <a:srgbClr val="F39200"/>
              </a:buClr>
              <a:buFont typeface="Wingdings" panose="05000000000000000000" pitchFamily="2" charset="2"/>
              <a:buChar char="§"/>
            </a:pPr>
            <a:r>
              <a:rPr lang="de-DE" altLang="de-DE" dirty="0">
                <a:ea typeface="ヒラギノ角ゴ Pro W3" pitchFamily="6" charset="-128"/>
              </a:rPr>
              <a:t>Spaß und </a:t>
            </a:r>
            <a:r>
              <a:rPr lang="de-DE" altLang="de-DE" b="1" dirty="0">
                <a:ea typeface="ヒラギノ角ゴ Pro W3" pitchFamily="6" charset="-128"/>
              </a:rPr>
              <a:t>Motivation</a:t>
            </a:r>
          </a:p>
          <a:p>
            <a:pPr marL="285750" indent="-285750" eaLnBrk="1" hangingPunct="1">
              <a:lnSpc>
                <a:spcPct val="150000"/>
              </a:lnSpc>
              <a:spcBef>
                <a:spcPct val="0"/>
              </a:spcBef>
              <a:buClr>
                <a:srgbClr val="F39200"/>
              </a:buClr>
              <a:buFont typeface="Wingdings" panose="05000000000000000000" pitchFamily="2" charset="2"/>
              <a:buChar char="§"/>
            </a:pPr>
            <a:r>
              <a:rPr lang="de-DE" altLang="de-DE" dirty="0">
                <a:ea typeface="ヒラギノ角ゴ Pro W3" pitchFamily="6" charset="-128"/>
              </a:rPr>
              <a:t>Internet und Smartphone sind </a:t>
            </a:r>
            <a:r>
              <a:rPr lang="de-DE" altLang="de-DE" b="1" dirty="0">
                <a:ea typeface="ヒラギノ角ゴ Pro W3" pitchFamily="6" charset="-128"/>
              </a:rPr>
              <a:t>ständige Begleiter</a:t>
            </a:r>
          </a:p>
          <a:p>
            <a:pPr marL="285750" indent="-285750" eaLnBrk="1" hangingPunct="1">
              <a:lnSpc>
                <a:spcPct val="150000"/>
              </a:lnSpc>
              <a:spcBef>
                <a:spcPct val="0"/>
              </a:spcBef>
              <a:buClr>
                <a:srgbClr val="F39200"/>
              </a:buClr>
              <a:buFont typeface="Wingdings" panose="05000000000000000000" pitchFamily="2" charset="2"/>
              <a:buChar char="§"/>
            </a:pPr>
            <a:r>
              <a:rPr lang="de-DE" altLang="de-DE" b="1" dirty="0">
                <a:ea typeface="ヒラギノ角ゴ Pro W3" pitchFamily="6" charset="-128"/>
              </a:rPr>
              <a:t>Digitale Kompetenzen </a:t>
            </a:r>
            <a:r>
              <a:rPr lang="de-DE" altLang="de-DE" dirty="0">
                <a:ea typeface="ヒラギノ角ゴ Pro W3" pitchFamily="6" charset="-128"/>
              </a:rPr>
              <a:t>sind wichtige Kulturtechniken</a:t>
            </a:r>
          </a:p>
          <a:p>
            <a:pPr marL="285750" indent="-285750" eaLnBrk="1" hangingPunct="1">
              <a:lnSpc>
                <a:spcPct val="150000"/>
              </a:lnSpc>
              <a:spcBef>
                <a:spcPct val="0"/>
              </a:spcBef>
              <a:buClr>
                <a:srgbClr val="F39200"/>
              </a:buClr>
              <a:buFont typeface="Wingdings" panose="05000000000000000000" pitchFamily="2" charset="2"/>
              <a:buChar char="§"/>
            </a:pPr>
            <a:r>
              <a:rPr lang="de-DE" altLang="de-DE" b="1" dirty="0">
                <a:ea typeface="ヒラギノ角ゴ Pro W3" pitchFamily="6" charset="-128"/>
              </a:rPr>
              <a:t>Verschmelzen </a:t>
            </a:r>
            <a:r>
              <a:rPr lang="de-DE" altLang="de-DE" dirty="0">
                <a:ea typeface="ヒラギノ角ゴ Pro W3" pitchFamily="6" charset="-128"/>
              </a:rPr>
              <a:t>von Klassenzimmer und Zuhause durch WhatsApp und Co.</a:t>
            </a:r>
          </a:p>
          <a:p>
            <a:pPr marL="285750" indent="-285750" eaLnBrk="1" hangingPunct="1">
              <a:lnSpc>
                <a:spcPct val="150000"/>
              </a:lnSpc>
              <a:spcBef>
                <a:spcPct val="0"/>
              </a:spcBef>
              <a:buClr>
                <a:srgbClr val="F39200"/>
              </a:buClr>
              <a:buFont typeface="Wingdings" panose="05000000000000000000" pitchFamily="2" charset="2"/>
              <a:buChar char="§"/>
            </a:pPr>
            <a:r>
              <a:rPr lang="de-DE" altLang="de-DE" b="1" dirty="0">
                <a:ea typeface="ヒラギノ角ゴ Pro W3" pitchFamily="6" charset="-128"/>
              </a:rPr>
              <a:t>Beeinflussung des Unterrichts</a:t>
            </a:r>
          </a:p>
          <a:p>
            <a:pPr marL="742950" lvl="1" indent="-285750" eaLnBrk="1" hangingPunct="1">
              <a:lnSpc>
                <a:spcPct val="150000"/>
              </a:lnSpc>
              <a:spcBef>
                <a:spcPct val="0"/>
              </a:spcBef>
              <a:buClr>
                <a:srgbClr val="F39200"/>
              </a:buClr>
              <a:buFont typeface="Wingdings" panose="05000000000000000000" pitchFamily="2" charset="2"/>
              <a:buChar char="§"/>
            </a:pPr>
            <a:r>
              <a:rPr lang="de-DE" altLang="de-DE" dirty="0">
                <a:ea typeface="ヒラギノ角ゴ Pro W3" pitchFamily="6" charset="-128"/>
              </a:rPr>
              <a:t>Umgang mit Quellen</a:t>
            </a:r>
          </a:p>
          <a:p>
            <a:pPr marL="742950" lvl="1" indent="-285750" eaLnBrk="1" hangingPunct="1">
              <a:lnSpc>
                <a:spcPct val="150000"/>
              </a:lnSpc>
              <a:spcBef>
                <a:spcPct val="0"/>
              </a:spcBef>
              <a:buClr>
                <a:srgbClr val="F39200"/>
              </a:buClr>
              <a:buFont typeface="Wingdings" panose="05000000000000000000" pitchFamily="2" charset="2"/>
              <a:buChar char="§"/>
            </a:pPr>
            <a:r>
              <a:rPr lang="de-DE" altLang="de-DE" dirty="0">
                <a:ea typeface="ヒラギノ角ゴ Pro W3" pitchFamily="6" charset="-128"/>
              </a:rPr>
              <a:t>z.B.: Aufklärungsunterricht</a:t>
            </a:r>
          </a:p>
          <a:p>
            <a:pPr marL="742950" lvl="1" indent="-285750" eaLnBrk="1" hangingPunct="1">
              <a:lnSpc>
                <a:spcPct val="150000"/>
              </a:lnSpc>
              <a:spcBef>
                <a:spcPct val="0"/>
              </a:spcBef>
              <a:buClr>
                <a:srgbClr val="F39200"/>
              </a:buClr>
              <a:buFont typeface="Wingdings" panose="05000000000000000000" pitchFamily="2" charset="2"/>
              <a:buChar char="§"/>
            </a:pPr>
            <a:r>
              <a:rPr lang="de-DE" altLang="de-DE" dirty="0">
                <a:ea typeface="ヒラギノ角ゴ Pro W3" pitchFamily="6" charset="-128"/>
              </a:rPr>
              <a:t>z.B.: Konflikte</a:t>
            </a:r>
          </a:p>
        </p:txBody>
      </p:sp>
      <p:sp>
        <p:nvSpPr>
          <p:cNvPr id="32771" name="Foliennummernplatzhalter 3">
            <a:extLst>
              <a:ext uri="{FF2B5EF4-FFF2-40B4-BE49-F238E27FC236}">
                <a16:creationId xmlns:a16="http://schemas.microsoft.com/office/drawing/2014/main" id="{D7C75A5B-581B-44EB-96E0-FD193495307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ヒラギノ角ゴ Pro W3" pitchFamily="6" charset="-128"/>
              </a:defRPr>
            </a:lvl1pPr>
            <a:lvl2pPr marL="37931725" indent="-37474525">
              <a:defRPr>
                <a:solidFill>
                  <a:schemeClr val="tx1"/>
                </a:solidFill>
                <a:latin typeface="Arial" panose="020B0604020202020204" pitchFamily="34" charset="0"/>
                <a:ea typeface="ヒラギノ角ゴ Pro W3" pitchFamily="6" charset="-128"/>
              </a:defRPr>
            </a:lvl2pPr>
            <a:lvl3pPr marL="1143000" indent="-228600">
              <a:defRPr>
                <a:solidFill>
                  <a:schemeClr val="tx1"/>
                </a:solidFill>
                <a:latin typeface="Arial" panose="020B0604020202020204" pitchFamily="34" charset="0"/>
                <a:ea typeface="ヒラギノ角ゴ Pro W3" pitchFamily="6" charset="-128"/>
              </a:defRPr>
            </a:lvl3pPr>
            <a:lvl4pPr marL="1600200" indent="-228600">
              <a:defRPr>
                <a:solidFill>
                  <a:schemeClr val="tx1"/>
                </a:solidFill>
                <a:latin typeface="Arial" panose="020B0604020202020204" pitchFamily="34" charset="0"/>
                <a:ea typeface="ヒラギノ角ゴ Pro W3" pitchFamily="6" charset="-128"/>
              </a:defRPr>
            </a:lvl4pPr>
            <a:lvl5pPr marL="2057400" indent="-228600">
              <a:defRPr>
                <a:solidFill>
                  <a:schemeClr val="tx1"/>
                </a:solidFill>
                <a:latin typeface="Arial" panose="020B0604020202020204" pitchFamily="34" charset="0"/>
                <a:ea typeface="ヒラギノ角ゴ Pro W3" pitchFamily="6"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6"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6"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6"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6" charset="-128"/>
              </a:defRPr>
            </a:lvl9pPr>
          </a:lstStyle>
          <a:p>
            <a:fld id="{8F20AE50-9571-4449-AB4F-B8EB7DDA53BB}" type="slidenum">
              <a:rPr lang="de-AT" altLang="de-DE" smtClean="0">
                <a:latin typeface="Calibri" panose="020F0502020204030204" pitchFamily="34" charset="0"/>
              </a:rPr>
              <a:pPr/>
              <a:t>13</a:t>
            </a:fld>
            <a:endParaRPr lang="de-AT" altLang="de-DE">
              <a:latin typeface="Calibri" panose="020F050202020403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Folienbildplatzhalter 1">
            <a:extLst>
              <a:ext uri="{FF2B5EF4-FFF2-40B4-BE49-F238E27FC236}">
                <a16:creationId xmlns:a16="http://schemas.microsoft.com/office/drawing/2014/main" id="{6A0FB5DC-8DE9-40DD-B02F-14149A4F0CF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2" name="Notizenplatzhalter 2">
            <a:extLst>
              <a:ext uri="{FF2B5EF4-FFF2-40B4-BE49-F238E27FC236}">
                <a16:creationId xmlns:a16="http://schemas.microsoft.com/office/drawing/2014/main" id="{54A42DC8-1492-4219-B063-6A0BF0F72EF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GB" altLang="de-DE" b="1" dirty="0" err="1">
                <a:latin typeface="Arial" panose="020B0604020202020204" pitchFamily="34" charset="0"/>
                <a:ea typeface="MS PGothic" panose="020B0600070205080204" pitchFamily="34" charset="-128"/>
              </a:rPr>
              <a:t>Wichtige</a:t>
            </a:r>
            <a:r>
              <a:rPr lang="en-GB" altLang="de-DE" b="1" dirty="0">
                <a:latin typeface="Arial" panose="020B0604020202020204" pitchFamily="34" charset="0"/>
                <a:ea typeface="MS PGothic" panose="020B0600070205080204" pitchFamily="34" charset="-128"/>
              </a:rPr>
              <a:t> </a:t>
            </a:r>
            <a:r>
              <a:rPr lang="en-GB" altLang="de-DE" b="1" dirty="0" err="1">
                <a:latin typeface="Arial" panose="020B0604020202020204" pitchFamily="34" charset="0"/>
                <a:ea typeface="MS PGothic" panose="020B0600070205080204" pitchFamily="34" charset="-128"/>
              </a:rPr>
              <a:t>Themen</a:t>
            </a:r>
            <a:r>
              <a:rPr lang="en-GB" altLang="de-DE" b="1" dirty="0">
                <a:latin typeface="Arial" panose="020B0604020202020204" pitchFamily="34" charset="0"/>
                <a:ea typeface="MS PGothic" panose="020B0600070205080204" pitchFamily="34" charset="-128"/>
              </a:rPr>
              <a:t> </a:t>
            </a:r>
            <a:r>
              <a:rPr lang="en-GB" altLang="de-DE" b="1" dirty="0" err="1">
                <a:latin typeface="Arial" panose="020B0604020202020204" pitchFamily="34" charset="0"/>
                <a:ea typeface="MS PGothic" panose="020B0600070205080204" pitchFamily="34" charset="-128"/>
              </a:rPr>
              <a:t>für</a:t>
            </a:r>
            <a:r>
              <a:rPr lang="en-GB" altLang="de-DE" b="1" dirty="0">
                <a:latin typeface="Arial" panose="020B0604020202020204" pitchFamily="34" charset="0"/>
                <a:ea typeface="MS PGothic" panose="020B0600070205080204" pitchFamily="34" charset="-128"/>
              </a:rPr>
              <a:t> </a:t>
            </a:r>
            <a:r>
              <a:rPr lang="en-GB" altLang="de-DE" b="1" dirty="0" err="1">
                <a:latin typeface="Arial" panose="020B0604020202020204" pitchFamily="34" charset="0"/>
                <a:ea typeface="MS PGothic" panose="020B0600070205080204" pitchFamily="34" charset="-128"/>
              </a:rPr>
              <a:t>Volksschulkinder</a:t>
            </a:r>
            <a:r>
              <a:rPr lang="en-GB" altLang="de-DE" b="1" dirty="0">
                <a:latin typeface="Arial" panose="020B0604020202020204" pitchFamily="34" charset="0"/>
                <a:ea typeface="MS PGothic" panose="020B0600070205080204" pitchFamily="34" charset="-128"/>
              </a:rPr>
              <a:t>: </a:t>
            </a:r>
          </a:p>
          <a:p>
            <a:pPr eaLnBrk="1" hangingPunct="1">
              <a:spcBef>
                <a:spcPct val="0"/>
              </a:spcBef>
            </a:pPr>
            <a:endParaRPr lang="en-GB" altLang="de-DE" dirty="0">
              <a:latin typeface="Arial" panose="020B0604020202020204" pitchFamily="34" charset="0"/>
              <a:ea typeface="MS PGothic" panose="020B0600070205080204" pitchFamily="34" charset="-128"/>
            </a:endParaRPr>
          </a:p>
          <a:p>
            <a:pPr eaLnBrk="1" hangingPunct="1">
              <a:spcBef>
                <a:spcPct val="0"/>
              </a:spcBef>
              <a:buFontTx/>
              <a:buChar char="•"/>
            </a:pPr>
            <a:r>
              <a:rPr lang="en-GB" altLang="de-DE" b="1" dirty="0" err="1">
                <a:latin typeface="Arial" panose="020B0604020202020204" pitchFamily="34" charset="0"/>
                <a:ea typeface="MS PGothic" panose="020B0600070205080204" pitchFamily="34" charset="-128"/>
              </a:rPr>
              <a:t>Passwörter</a:t>
            </a:r>
            <a:r>
              <a:rPr lang="en-GB" altLang="de-DE" b="1" dirty="0">
                <a:latin typeface="Arial" panose="020B0604020202020204" pitchFamily="34" charset="0"/>
                <a:ea typeface="MS PGothic" panose="020B0600070205080204" pitchFamily="34" charset="-128"/>
              </a:rPr>
              <a:t>: </a:t>
            </a:r>
            <a:r>
              <a:rPr lang="en-GB" altLang="de-DE" dirty="0">
                <a:latin typeface="Arial" panose="020B0604020202020204" pitchFamily="34" charset="0"/>
                <a:ea typeface="MS PGothic" panose="020B0600070205080204" pitchFamily="34" charset="-128"/>
              </a:rPr>
              <a:t>Wie </a:t>
            </a:r>
            <a:r>
              <a:rPr lang="de-DE" altLang="de-DE" dirty="0">
                <a:latin typeface="Arial" panose="020B0604020202020204" pitchFamily="34" charset="0"/>
                <a:ea typeface="MS PGothic" panose="020B0600070205080204" pitchFamily="34" charset="-128"/>
              </a:rPr>
              <a:t>sieht</a:t>
            </a:r>
            <a:r>
              <a:rPr lang="en-GB" altLang="de-DE" dirty="0">
                <a:latin typeface="Arial" panose="020B0604020202020204" pitchFamily="34" charset="0"/>
                <a:ea typeface="MS PGothic" panose="020B0600070205080204" pitchFamily="34" charset="-128"/>
              </a:rPr>
              <a:t> </a:t>
            </a:r>
            <a:r>
              <a:rPr lang="en-GB" altLang="de-DE" dirty="0" err="1">
                <a:latin typeface="Arial" panose="020B0604020202020204" pitchFamily="34" charset="0"/>
                <a:ea typeface="MS PGothic" panose="020B0600070205080204" pitchFamily="34" charset="-128"/>
              </a:rPr>
              <a:t>ein</a:t>
            </a:r>
            <a:r>
              <a:rPr lang="en-GB" altLang="de-DE" dirty="0">
                <a:latin typeface="Arial" panose="020B0604020202020204" pitchFamily="34" charset="0"/>
                <a:ea typeface="MS PGothic" panose="020B0600070205080204" pitchFamily="34" charset="-128"/>
              </a:rPr>
              <a:t> </a:t>
            </a:r>
            <a:r>
              <a:rPr lang="en-GB" altLang="de-DE" dirty="0" err="1">
                <a:latin typeface="Arial" panose="020B0604020202020204" pitchFamily="34" charset="0"/>
                <a:ea typeface="MS PGothic" panose="020B0600070205080204" pitchFamily="34" charset="-128"/>
              </a:rPr>
              <a:t>sicheres</a:t>
            </a:r>
            <a:r>
              <a:rPr lang="en-GB" altLang="de-DE" dirty="0">
                <a:latin typeface="Arial" panose="020B0604020202020204" pitchFamily="34" charset="0"/>
                <a:ea typeface="MS PGothic" panose="020B0600070205080204" pitchFamily="34" charset="-128"/>
              </a:rPr>
              <a:t> </a:t>
            </a:r>
            <a:r>
              <a:rPr lang="en-GB" altLang="de-DE" dirty="0" err="1">
                <a:latin typeface="Arial" panose="020B0604020202020204" pitchFamily="34" charset="0"/>
                <a:ea typeface="MS PGothic" panose="020B0600070205080204" pitchFamily="34" charset="-128"/>
              </a:rPr>
              <a:t>Passwort</a:t>
            </a:r>
            <a:r>
              <a:rPr lang="en-GB" altLang="de-DE" dirty="0">
                <a:latin typeface="Arial" panose="020B0604020202020204" pitchFamily="34" charset="0"/>
                <a:ea typeface="MS PGothic" panose="020B0600070205080204" pitchFamily="34" charset="-128"/>
              </a:rPr>
              <a:t> </a:t>
            </a:r>
            <a:r>
              <a:rPr lang="en-GB" altLang="de-DE" dirty="0" err="1">
                <a:latin typeface="Arial" panose="020B0604020202020204" pitchFamily="34" charset="0"/>
                <a:ea typeface="MS PGothic" panose="020B0600070205080204" pitchFamily="34" charset="-128"/>
              </a:rPr>
              <a:t>aus</a:t>
            </a:r>
            <a:r>
              <a:rPr lang="en-GB" altLang="de-DE" dirty="0">
                <a:latin typeface="Arial" panose="020B0604020202020204" pitchFamily="34" charset="0"/>
                <a:ea typeface="MS PGothic" panose="020B0600070205080204" pitchFamily="34" charset="-128"/>
              </a:rPr>
              <a:t>? Wie </a:t>
            </a:r>
            <a:r>
              <a:rPr lang="en-GB" altLang="de-DE" dirty="0" err="1">
                <a:latin typeface="Arial" panose="020B0604020202020204" pitchFamily="34" charset="0"/>
                <a:ea typeface="MS PGothic" panose="020B0600070205080204" pitchFamily="34" charset="-128"/>
              </a:rPr>
              <a:t>geht</a:t>
            </a:r>
            <a:r>
              <a:rPr lang="en-GB" altLang="de-DE" dirty="0">
                <a:latin typeface="Arial" panose="020B0604020202020204" pitchFamily="34" charset="0"/>
                <a:ea typeface="MS PGothic" panose="020B0600070205080204" pitchFamily="34" charset="-128"/>
              </a:rPr>
              <a:t> man </a:t>
            </a:r>
            <a:r>
              <a:rPr lang="en-GB" altLang="de-DE" dirty="0" err="1">
                <a:latin typeface="Arial" panose="020B0604020202020204" pitchFamily="34" charset="0"/>
                <a:ea typeface="MS PGothic" panose="020B0600070205080204" pitchFamily="34" charset="-128"/>
              </a:rPr>
              <a:t>mit</a:t>
            </a:r>
            <a:r>
              <a:rPr lang="en-GB" altLang="de-DE" dirty="0">
                <a:latin typeface="Arial" panose="020B0604020202020204" pitchFamily="34" charset="0"/>
                <a:ea typeface="MS PGothic" panose="020B0600070205080204" pitchFamily="34" charset="-128"/>
              </a:rPr>
              <a:t> </a:t>
            </a:r>
            <a:r>
              <a:rPr lang="en-GB" altLang="de-DE" dirty="0" err="1">
                <a:latin typeface="Arial" panose="020B0604020202020204" pitchFamily="34" charset="0"/>
                <a:ea typeface="MS PGothic" panose="020B0600070205080204" pitchFamily="34" charset="-128"/>
              </a:rPr>
              <a:t>Passwörtern</a:t>
            </a:r>
            <a:r>
              <a:rPr lang="en-GB" altLang="de-DE" dirty="0">
                <a:latin typeface="Arial" panose="020B0604020202020204" pitchFamily="34" charset="0"/>
                <a:ea typeface="MS PGothic" panose="020B0600070205080204" pitchFamily="34" charset="-128"/>
              </a:rPr>
              <a:t> um?</a:t>
            </a:r>
          </a:p>
          <a:p>
            <a:pPr eaLnBrk="1" hangingPunct="1">
              <a:spcBef>
                <a:spcPct val="0"/>
              </a:spcBef>
              <a:buFontTx/>
              <a:buChar char="•"/>
            </a:pPr>
            <a:endParaRPr lang="en-GB" altLang="de-DE" dirty="0">
              <a:latin typeface="Arial" panose="020B0604020202020204" pitchFamily="34" charset="0"/>
              <a:ea typeface="MS PGothic" panose="020B0600070205080204" pitchFamily="34" charset="-128"/>
            </a:endParaRPr>
          </a:p>
          <a:p>
            <a:pPr eaLnBrk="1" hangingPunct="1">
              <a:spcBef>
                <a:spcPct val="0"/>
              </a:spcBef>
              <a:buFontTx/>
              <a:buChar char="•"/>
            </a:pPr>
            <a:r>
              <a:rPr lang="en-GB" altLang="de-DE" b="1" dirty="0" err="1">
                <a:latin typeface="Arial" panose="020B0604020202020204" pitchFamily="34" charset="0"/>
                <a:ea typeface="MS PGothic" panose="020B0600070205080204" pitchFamily="34" charset="-128"/>
              </a:rPr>
              <a:t>Identitäten</a:t>
            </a:r>
            <a:r>
              <a:rPr lang="en-GB" altLang="de-DE" b="1" dirty="0">
                <a:latin typeface="Arial" panose="020B0604020202020204" pitchFamily="34" charset="0"/>
                <a:ea typeface="MS PGothic" panose="020B0600070205080204" pitchFamily="34" charset="-128"/>
              </a:rPr>
              <a:t> online und </a:t>
            </a:r>
            <a:r>
              <a:rPr lang="en-GB" altLang="de-DE" b="1" dirty="0" err="1">
                <a:latin typeface="Arial" panose="020B0604020202020204" pitchFamily="34" charset="0"/>
                <a:ea typeface="MS PGothic" panose="020B0600070205080204" pitchFamily="34" charset="-128"/>
              </a:rPr>
              <a:t>im</a:t>
            </a:r>
            <a:r>
              <a:rPr lang="en-GB" altLang="de-DE" b="1" dirty="0">
                <a:latin typeface="Arial" panose="020B0604020202020204" pitchFamily="34" charset="0"/>
                <a:ea typeface="MS PGothic" panose="020B0600070205080204" pitchFamily="34" charset="-128"/>
              </a:rPr>
              <a:t> </a:t>
            </a:r>
            <a:r>
              <a:rPr lang="de-AT" altLang="de-DE" dirty="0">
                <a:latin typeface="Arial" panose="020B0604020202020204" pitchFamily="34" charset="0"/>
                <a:ea typeface="MS PGothic" panose="020B0600070205080204" pitchFamily="34" charset="-128"/>
              </a:rPr>
              <a:t>„</a:t>
            </a:r>
            <a:r>
              <a:rPr lang="en-GB" altLang="de-DE" b="1" dirty="0" err="1">
                <a:latin typeface="Arial" panose="020B0604020202020204" pitchFamily="34" charset="0"/>
                <a:ea typeface="MS PGothic" panose="020B0600070205080204" pitchFamily="34" charset="-128"/>
              </a:rPr>
              <a:t>realen</a:t>
            </a:r>
            <a:r>
              <a:rPr lang="de-AT" altLang="de-DE" dirty="0">
                <a:latin typeface="Arial" panose="020B0604020202020204" pitchFamily="34" charset="0"/>
                <a:ea typeface="MS PGothic" panose="020B0600070205080204" pitchFamily="34" charset="-128"/>
              </a:rPr>
              <a:t>“</a:t>
            </a:r>
            <a:r>
              <a:rPr lang="en-GB" altLang="de-DE" b="1" dirty="0">
                <a:latin typeface="Arial" panose="020B0604020202020204" pitchFamily="34" charset="0"/>
                <a:ea typeface="MS PGothic" panose="020B0600070205080204" pitchFamily="34" charset="-128"/>
              </a:rPr>
              <a:t> Leben: </a:t>
            </a:r>
            <a:r>
              <a:rPr lang="en-GB" altLang="de-DE" dirty="0" err="1">
                <a:latin typeface="Arial" panose="020B0604020202020204" pitchFamily="34" charset="0"/>
                <a:ea typeface="MS PGothic" panose="020B0600070205080204" pitchFamily="34" charset="-128"/>
              </a:rPr>
              <a:t>Welche</a:t>
            </a:r>
            <a:r>
              <a:rPr lang="en-GB" altLang="de-DE" dirty="0">
                <a:latin typeface="Arial" panose="020B0604020202020204" pitchFamily="34" charset="0"/>
                <a:ea typeface="MS PGothic" panose="020B0600070205080204" pitchFamily="34" charset="-128"/>
              </a:rPr>
              <a:t> </a:t>
            </a:r>
            <a:r>
              <a:rPr lang="en-GB" altLang="de-DE" dirty="0" err="1">
                <a:latin typeface="Arial" panose="020B0604020202020204" pitchFamily="34" charset="0"/>
                <a:ea typeface="MS PGothic" panose="020B0600070205080204" pitchFamily="34" charset="-128"/>
              </a:rPr>
              <a:t>Informationen</a:t>
            </a:r>
            <a:r>
              <a:rPr lang="en-GB" altLang="de-DE" dirty="0">
                <a:latin typeface="Arial" panose="020B0604020202020204" pitchFamily="34" charset="0"/>
                <a:ea typeface="MS PGothic" panose="020B0600070205080204" pitchFamily="34" charset="-128"/>
              </a:rPr>
              <a:t> </a:t>
            </a:r>
            <a:r>
              <a:rPr lang="en-GB" altLang="de-DE" dirty="0" err="1">
                <a:latin typeface="Arial" panose="020B0604020202020204" pitchFamily="34" charset="0"/>
                <a:ea typeface="MS PGothic" panose="020B0600070205080204" pitchFamily="34" charset="-128"/>
              </a:rPr>
              <a:t>darf</a:t>
            </a:r>
            <a:r>
              <a:rPr lang="en-GB" altLang="de-DE" dirty="0">
                <a:latin typeface="Arial" panose="020B0604020202020204" pitchFamily="34" charset="0"/>
                <a:ea typeface="MS PGothic" panose="020B0600070205080204" pitchFamily="34" charset="-128"/>
              </a:rPr>
              <a:t> man </a:t>
            </a:r>
            <a:r>
              <a:rPr lang="en-GB" altLang="de-DE" dirty="0" err="1">
                <a:latin typeface="Arial" panose="020B0604020202020204" pitchFamily="34" charset="0"/>
                <a:ea typeface="MS PGothic" panose="020B0600070205080204" pitchFamily="34" charset="-128"/>
              </a:rPr>
              <a:t>im</a:t>
            </a:r>
            <a:r>
              <a:rPr lang="en-GB" altLang="de-DE" dirty="0">
                <a:latin typeface="Arial" panose="020B0604020202020204" pitchFamily="34" charset="0"/>
                <a:ea typeface="MS PGothic" panose="020B0600070205080204" pitchFamily="34" charset="-128"/>
              </a:rPr>
              <a:t> </a:t>
            </a:r>
            <a:r>
              <a:rPr lang="en-GB" altLang="de-DE" dirty="0" err="1">
                <a:latin typeface="Arial" panose="020B0604020202020204" pitchFamily="34" charset="0"/>
                <a:ea typeface="MS PGothic" panose="020B0600070205080204" pitchFamily="34" charset="-128"/>
              </a:rPr>
              <a:t>Netz</a:t>
            </a:r>
            <a:r>
              <a:rPr lang="en-GB" altLang="de-DE" dirty="0">
                <a:latin typeface="Arial" panose="020B0604020202020204" pitchFamily="34" charset="0"/>
                <a:ea typeface="MS PGothic" panose="020B0600070205080204" pitchFamily="34" charset="-128"/>
              </a:rPr>
              <a:t> von </a:t>
            </a:r>
            <a:r>
              <a:rPr lang="en-GB" altLang="de-DE" dirty="0" err="1">
                <a:latin typeface="Arial" panose="020B0604020202020204" pitchFamily="34" charset="0"/>
                <a:ea typeface="MS PGothic" panose="020B0600070205080204" pitchFamily="34" charset="-128"/>
              </a:rPr>
              <a:t>sich</a:t>
            </a:r>
            <a:r>
              <a:rPr lang="en-GB" altLang="de-DE" dirty="0">
                <a:latin typeface="Arial" panose="020B0604020202020204" pitchFamily="34" charset="0"/>
                <a:ea typeface="MS PGothic" panose="020B0600070205080204" pitchFamily="34" charset="-128"/>
              </a:rPr>
              <a:t> </a:t>
            </a:r>
            <a:r>
              <a:rPr lang="en-GB" altLang="de-DE" dirty="0" err="1">
                <a:latin typeface="Arial" panose="020B0604020202020204" pitchFamily="34" charset="0"/>
                <a:ea typeface="MS PGothic" panose="020B0600070205080204" pitchFamily="34" charset="-128"/>
              </a:rPr>
              <a:t>preisgeben</a:t>
            </a:r>
            <a:r>
              <a:rPr lang="en-GB" altLang="de-DE" dirty="0">
                <a:latin typeface="Arial" panose="020B0604020202020204" pitchFamily="34" charset="0"/>
                <a:ea typeface="MS PGothic" panose="020B0600070205080204" pitchFamily="34" charset="-128"/>
              </a:rPr>
              <a:t>? </a:t>
            </a:r>
            <a:r>
              <a:rPr lang="en-GB" altLang="de-DE" dirty="0" err="1">
                <a:latin typeface="Arial" panose="020B0604020202020204" pitchFamily="34" charset="0"/>
                <a:ea typeface="MS PGothic" panose="020B0600070205080204" pitchFamily="34" charset="-128"/>
              </a:rPr>
              <a:t>Wer</a:t>
            </a:r>
            <a:r>
              <a:rPr lang="en-GB" altLang="de-DE" dirty="0">
                <a:latin typeface="Arial" panose="020B0604020202020204" pitchFamily="34" charset="0"/>
                <a:ea typeface="MS PGothic" panose="020B0600070205080204" pitchFamily="34" charset="-128"/>
              </a:rPr>
              <a:t> </a:t>
            </a:r>
            <a:r>
              <a:rPr lang="en-GB" altLang="de-DE" dirty="0" err="1">
                <a:latin typeface="Arial" panose="020B0604020202020204" pitchFamily="34" charset="0"/>
                <a:ea typeface="MS PGothic" panose="020B0600070205080204" pitchFamily="34" charset="-128"/>
              </a:rPr>
              <a:t>steckt</a:t>
            </a:r>
            <a:r>
              <a:rPr lang="en-GB" altLang="de-DE" dirty="0">
                <a:latin typeface="Arial" panose="020B0604020202020204" pitchFamily="34" charset="0"/>
                <a:ea typeface="MS PGothic" panose="020B0600070205080204" pitchFamily="34" charset="-128"/>
              </a:rPr>
              <a:t> </a:t>
            </a:r>
            <a:r>
              <a:rPr lang="en-GB" altLang="de-DE" dirty="0" err="1">
                <a:latin typeface="Arial" panose="020B0604020202020204" pitchFamily="34" charset="0"/>
                <a:ea typeface="MS PGothic" panose="020B0600070205080204" pitchFamily="34" charset="-128"/>
              </a:rPr>
              <a:t>hinter</a:t>
            </a:r>
            <a:r>
              <a:rPr lang="en-GB" altLang="de-DE" dirty="0">
                <a:latin typeface="Arial" panose="020B0604020202020204" pitchFamily="34" charset="0"/>
                <a:ea typeface="MS PGothic" panose="020B0600070205080204" pitchFamily="34" charset="-128"/>
              </a:rPr>
              <a:t> </a:t>
            </a:r>
            <a:r>
              <a:rPr lang="en-GB" altLang="de-DE" dirty="0" err="1">
                <a:latin typeface="Arial" panose="020B0604020202020204" pitchFamily="34" charset="0"/>
                <a:ea typeface="MS PGothic" panose="020B0600070205080204" pitchFamily="34" charset="-128"/>
              </a:rPr>
              <a:t>anderen</a:t>
            </a:r>
            <a:r>
              <a:rPr lang="en-GB" altLang="de-DE" dirty="0">
                <a:latin typeface="Arial" panose="020B0604020202020204" pitchFamily="34" charset="0"/>
                <a:ea typeface="MS PGothic" panose="020B0600070205080204" pitchFamily="34" charset="-128"/>
              </a:rPr>
              <a:t> </a:t>
            </a:r>
            <a:r>
              <a:rPr lang="en-GB" altLang="de-DE" dirty="0" err="1">
                <a:latin typeface="Arial" panose="020B0604020202020204" pitchFamily="34" charset="0"/>
                <a:ea typeface="MS PGothic" panose="020B0600070205080204" pitchFamily="34" charset="-128"/>
              </a:rPr>
              <a:t>Personen</a:t>
            </a:r>
            <a:r>
              <a:rPr lang="en-GB" altLang="de-DE" dirty="0">
                <a:latin typeface="Arial" panose="020B0604020202020204" pitchFamily="34" charset="0"/>
                <a:ea typeface="MS PGothic" panose="020B0600070205080204" pitchFamily="34" charset="-128"/>
              </a:rPr>
              <a:t> </a:t>
            </a:r>
            <a:r>
              <a:rPr lang="en-GB" altLang="de-DE" dirty="0" err="1">
                <a:latin typeface="Arial" panose="020B0604020202020204" pitchFamily="34" charset="0"/>
                <a:ea typeface="MS PGothic" panose="020B0600070205080204" pitchFamily="34" charset="-128"/>
              </a:rPr>
              <a:t>im</a:t>
            </a:r>
            <a:r>
              <a:rPr lang="en-GB" altLang="de-DE" dirty="0">
                <a:latin typeface="Arial" panose="020B0604020202020204" pitchFamily="34" charset="0"/>
                <a:ea typeface="MS PGothic" panose="020B0600070205080204" pitchFamily="34" charset="-128"/>
              </a:rPr>
              <a:t> </a:t>
            </a:r>
            <a:r>
              <a:rPr lang="en-GB" altLang="de-DE" dirty="0" err="1">
                <a:latin typeface="Arial" panose="020B0604020202020204" pitchFamily="34" charset="0"/>
                <a:ea typeface="MS PGothic" panose="020B0600070205080204" pitchFamily="34" charset="-128"/>
              </a:rPr>
              <a:t>Netz</a:t>
            </a:r>
            <a:r>
              <a:rPr lang="en-GB" altLang="de-DE" dirty="0">
                <a:latin typeface="Arial" panose="020B0604020202020204" pitchFamily="34" charset="0"/>
                <a:ea typeface="MS PGothic" panose="020B0600070205080204" pitchFamily="34" charset="-128"/>
              </a:rPr>
              <a:t>?</a:t>
            </a:r>
          </a:p>
          <a:p>
            <a:pPr eaLnBrk="1" hangingPunct="1">
              <a:spcBef>
                <a:spcPct val="0"/>
              </a:spcBef>
              <a:buFontTx/>
              <a:buChar char="•"/>
            </a:pPr>
            <a:endParaRPr lang="en-GB" altLang="de-DE" b="1" dirty="0">
              <a:latin typeface="Arial" panose="020B0604020202020204" pitchFamily="34" charset="0"/>
              <a:ea typeface="MS PGothic" panose="020B0600070205080204" pitchFamily="34" charset="-128"/>
            </a:endParaRPr>
          </a:p>
          <a:p>
            <a:pPr eaLnBrk="1" hangingPunct="1">
              <a:spcBef>
                <a:spcPct val="0"/>
              </a:spcBef>
              <a:buFontTx/>
              <a:buChar char="•"/>
            </a:pPr>
            <a:r>
              <a:rPr lang="en-GB" altLang="de-DE" b="1" dirty="0" err="1">
                <a:latin typeface="Arial" panose="020B0604020202020204" pitchFamily="34" charset="0"/>
                <a:ea typeface="MS PGothic" panose="020B0600070205080204" pitchFamily="34" charset="-128"/>
              </a:rPr>
              <a:t>Kosten</a:t>
            </a:r>
            <a:r>
              <a:rPr lang="en-GB" altLang="de-DE" b="1" dirty="0">
                <a:latin typeface="Arial" panose="020B0604020202020204" pitchFamily="34" charset="0"/>
                <a:ea typeface="MS PGothic" panose="020B0600070205080204" pitchFamily="34" charset="-128"/>
              </a:rPr>
              <a:t> </a:t>
            </a:r>
            <a:r>
              <a:rPr lang="en-GB" altLang="de-DE" b="1" dirty="0" err="1">
                <a:latin typeface="Arial" panose="020B0604020202020204" pitchFamily="34" charset="0"/>
                <a:ea typeface="MS PGothic" panose="020B0600070205080204" pitchFamily="34" charset="-128"/>
              </a:rPr>
              <a:t>erkennen</a:t>
            </a:r>
            <a:r>
              <a:rPr lang="en-GB" altLang="de-DE" b="1" dirty="0">
                <a:latin typeface="Arial" panose="020B0604020202020204" pitchFamily="34" charset="0"/>
                <a:ea typeface="MS PGothic" panose="020B0600070205080204" pitchFamily="34" charset="-128"/>
              </a:rPr>
              <a:t>: </a:t>
            </a:r>
            <a:r>
              <a:rPr lang="en-GB" altLang="de-DE" dirty="0" err="1">
                <a:latin typeface="Arial" panose="020B0604020202020204" pitchFamily="34" charset="0"/>
                <a:ea typeface="MS PGothic" panose="020B0600070205080204" pitchFamily="34" charset="-128"/>
              </a:rPr>
              <a:t>Welche</a:t>
            </a:r>
            <a:r>
              <a:rPr lang="en-GB" altLang="de-DE" dirty="0">
                <a:latin typeface="Arial" panose="020B0604020202020204" pitchFamily="34" charset="0"/>
                <a:ea typeface="MS PGothic" panose="020B0600070205080204" pitchFamily="34" charset="-128"/>
              </a:rPr>
              <a:t> </a:t>
            </a:r>
            <a:r>
              <a:rPr lang="en-GB" altLang="de-DE" dirty="0" err="1">
                <a:latin typeface="Arial" panose="020B0604020202020204" pitchFamily="34" charset="0"/>
                <a:ea typeface="MS PGothic" panose="020B0600070205080204" pitchFamily="34" charset="-128"/>
              </a:rPr>
              <a:t>Inhalte</a:t>
            </a:r>
            <a:r>
              <a:rPr lang="en-GB" altLang="de-DE" dirty="0">
                <a:latin typeface="Arial" panose="020B0604020202020204" pitchFamily="34" charset="0"/>
                <a:ea typeface="MS PGothic" panose="020B0600070205080204" pitchFamily="34" charset="-128"/>
              </a:rPr>
              <a:t> </a:t>
            </a:r>
            <a:r>
              <a:rPr lang="en-GB" altLang="de-DE" dirty="0" err="1">
                <a:latin typeface="Arial" panose="020B0604020202020204" pitchFamily="34" charset="0"/>
                <a:ea typeface="MS PGothic" panose="020B0600070205080204" pitchFamily="34" charset="-128"/>
              </a:rPr>
              <a:t>sind</a:t>
            </a:r>
            <a:r>
              <a:rPr lang="en-GB" altLang="de-DE" dirty="0">
                <a:latin typeface="Arial" panose="020B0604020202020204" pitchFamily="34" charset="0"/>
                <a:ea typeface="MS PGothic" panose="020B0600070205080204" pitchFamily="34" charset="-128"/>
              </a:rPr>
              <a:t> </a:t>
            </a:r>
            <a:r>
              <a:rPr lang="en-GB" altLang="de-DE" dirty="0" err="1">
                <a:latin typeface="Arial" panose="020B0604020202020204" pitchFamily="34" charset="0"/>
                <a:ea typeface="MS PGothic" panose="020B0600070205080204" pitchFamily="34" charset="-128"/>
              </a:rPr>
              <a:t>wirklich</a:t>
            </a:r>
            <a:r>
              <a:rPr lang="en-GB" altLang="de-DE" dirty="0">
                <a:latin typeface="Arial" panose="020B0604020202020204" pitchFamily="34" charset="0"/>
                <a:ea typeface="MS PGothic" panose="020B0600070205080204" pitchFamily="34" charset="-128"/>
              </a:rPr>
              <a:t> </a:t>
            </a:r>
            <a:r>
              <a:rPr lang="en-GB" altLang="de-DE" dirty="0" err="1">
                <a:latin typeface="Arial" panose="020B0604020202020204" pitchFamily="34" charset="0"/>
                <a:ea typeface="MS PGothic" panose="020B0600070205080204" pitchFamily="34" charset="-128"/>
              </a:rPr>
              <a:t>kostenlos</a:t>
            </a:r>
            <a:r>
              <a:rPr lang="en-GB" altLang="de-DE" dirty="0">
                <a:latin typeface="Arial" panose="020B0604020202020204" pitchFamily="34" charset="0"/>
                <a:ea typeface="MS PGothic" panose="020B0600070205080204" pitchFamily="34" charset="-128"/>
              </a:rPr>
              <a:t>, </a:t>
            </a:r>
            <a:r>
              <a:rPr lang="en-GB" altLang="de-DE" dirty="0" err="1">
                <a:latin typeface="Arial" panose="020B0604020202020204" pitchFamily="34" charset="0"/>
                <a:ea typeface="MS PGothic" panose="020B0600070205080204" pitchFamily="34" charset="-128"/>
              </a:rPr>
              <a:t>für</a:t>
            </a:r>
            <a:r>
              <a:rPr lang="en-GB" altLang="de-DE" dirty="0">
                <a:latin typeface="Arial" panose="020B0604020202020204" pitchFamily="34" charset="0"/>
                <a:ea typeface="MS PGothic" panose="020B0600070205080204" pitchFamily="34" charset="-128"/>
              </a:rPr>
              <a:t> </a:t>
            </a:r>
            <a:r>
              <a:rPr lang="en-GB" altLang="de-DE" dirty="0" err="1">
                <a:latin typeface="Arial" panose="020B0604020202020204" pitchFamily="34" charset="0"/>
                <a:ea typeface="MS PGothic" panose="020B0600070205080204" pitchFamily="34" charset="-128"/>
              </a:rPr>
              <a:t>welche</a:t>
            </a:r>
            <a:r>
              <a:rPr lang="en-GB" altLang="de-DE" dirty="0">
                <a:latin typeface="Arial" panose="020B0604020202020204" pitchFamily="34" charset="0"/>
                <a:ea typeface="MS PGothic" panose="020B0600070205080204" pitchFamily="34" charset="-128"/>
              </a:rPr>
              <a:t> muss ich </a:t>
            </a:r>
            <a:r>
              <a:rPr lang="en-GB" altLang="de-DE" dirty="0" err="1">
                <a:latin typeface="Arial" panose="020B0604020202020204" pitchFamily="34" charset="0"/>
                <a:ea typeface="MS PGothic" panose="020B0600070205080204" pitchFamily="34" charset="-128"/>
              </a:rPr>
              <a:t>zahlen</a:t>
            </a:r>
            <a:r>
              <a:rPr lang="en-GB" altLang="de-DE" dirty="0">
                <a:latin typeface="Arial" panose="020B0604020202020204" pitchFamily="34" charset="0"/>
                <a:ea typeface="MS PGothic" panose="020B0600070205080204" pitchFamily="34" charset="-128"/>
              </a:rPr>
              <a:t>? </a:t>
            </a:r>
          </a:p>
          <a:p>
            <a:pPr eaLnBrk="1" hangingPunct="1">
              <a:spcBef>
                <a:spcPct val="0"/>
              </a:spcBef>
              <a:buFontTx/>
              <a:buChar char="•"/>
            </a:pPr>
            <a:endParaRPr lang="en-GB" altLang="de-DE" b="1" dirty="0">
              <a:latin typeface="Arial" panose="020B0604020202020204" pitchFamily="34" charset="0"/>
              <a:ea typeface="MS PGothic" panose="020B0600070205080204" pitchFamily="34" charset="-128"/>
            </a:endParaRPr>
          </a:p>
          <a:p>
            <a:pPr eaLnBrk="1" hangingPunct="1">
              <a:spcBef>
                <a:spcPct val="0"/>
              </a:spcBef>
              <a:buFontTx/>
              <a:buChar char="•"/>
            </a:pPr>
            <a:r>
              <a:rPr lang="en-GB" altLang="de-DE" b="1" dirty="0" err="1">
                <a:latin typeface="Arial" panose="020B0604020202020204" pitchFamily="34" charset="0"/>
                <a:ea typeface="MS PGothic" panose="020B0600070205080204" pitchFamily="34" charset="-128"/>
              </a:rPr>
              <a:t>Ja</a:t>
            </a:r>
            <a:r>
              <a:rPr lang="en-GB" altLang="de-DE" b="1" dirty="0">
                <a:latin typeface="Arial" panose="020B0604020202020204" pitchFamily="34" charset="0"/>
                <a:ea typeface="MS PGothic" panose="020B0600070205080204" pitchFamily="34" charset="-128"/>
              </a:rPr>
              <a:t>/</a:t>
            </a:r>
            <a:r>
              <a:rPr lang="en-GB" altLang="de-DE" b="1" dirty="0" err="1">
                <a:latin typeface="Arial" panose="020B0604020202020204" pitchFamily="34" charset="0"/>
                <a:ea typeface="MS PGothic" panose="020B0600070205080204" pitchFamily="34" charset="-128"/>
              </a:rPr>
              <a:t>Nein</a:t>
            </a:r>
            <a:r>
              <a:rPr lang="en-GB" altLang="de-DE" b="1" dirty="0">
                <a:latin typeface="Arial" panose="020B0604020202020204" pitchFamily="34" charset="0"/>
                <a:ea typeface="MS PGothic" panose="020B0600070205080204" pitchFamily="34" charset="-128"/>
              </a:rPr>
              <a:t>:  </a:t>
            </a:r>
            <a:r>
              <a:rPr lang="en-GB" altLang="de-DE" dirty="0" err="1">
                <a:latin typeface="Arial" panose="020B0604020202020204" pitchFamily="34" charset="0"/>
                <a:ea typeface="MS PGothic" panose="020B0600070205080204" pitchFamily="34" charset="-128"/>
              </a:rPr>
              <a:t>Welche</a:t>
            </a:r>
            <a:r>
              <a:rPr lang="en-GB" altLang="de-DE" dirty="0">
                <a:latin typeface="Arial" panose="020B0604020202020204" pitchFamily="34" charset="0"/>
                <a:ea typeface="MS PGothic" panose="020B0600070205080204" pitchFamily="34" charset="-128"/>
              </a:rPr>
              <a:t> </a:t>
            </a:r>
            <a:r>
              <a:rPr lang="en-GB" altLang="de-DE" dirty="0" err="1">
                <a:latin typeface="Arial" panose="020B0604020202020204" pitchFamily="34" charset="0"/>
                <a:ea typeface="MS PGothic" panose="020B0600070205080204" pitchFamily="34" charset="-128"/>
              </a:rPr>
              <a:t>Aussagen</a:t>
            </a:r>
            <a:r>
              <a:rPr lang="en-GB" altLang="de-DE" dirty="0">
                <a:latin typeface="Arial" panose="020B0604020202020204" pitchFamily="34" charset="0"/>
                <a:ea typeface="MS PGothic" panose="020B0600070205080204" pitchFamily="34" charset="-128"/>
              </a:rPr>
              <a:t> </a:t>
            </a:r>
            <a:r>
              <a:rPr lang="en-GB" altLang="de-DE" dirty="0" err="1">
                <a:latin typeface="Arial" panose="020B0604020202020204" pitchFamily="34" charset="0"/>
                <a:ea typeface="MS PGothic" panose="020B0600070205080204" pitchFamily="34" charset="-128"/>
              </a:rPr>
              <a:t>im</a:t>
            </a:r>
            <a:r>
              <a:rPr lang="en-GB" altLang="de-DE" dirty="0">
                <a:latin typeface="Arial" panose="020B0604020202020204" pitchFamily="34" charset="0"/>
                <a:ea typeface="MS PGothic" panose="020B0600070205080204" pitchFamily="34" charset="-128"/>
              </a:rPr>
              <a:t> Internet </a:t>
            </a:r>
            <a:r>
              <a:rPr lang="en-GB" altLang="de-DE" dirty="0" err="1">
                <a:latin typeface="Arial" panose="020B0604020202020204" pitchFamily="34" charset="0"/>
                <a:ea typeface="MS PGothic" panose="020B0600070205080204" pitchFamily="34" charset="-128"/>
              </a:rPr>
              <a:t>sind</a:t>
            </a:r>
            <a:r>
              <a:rPr lang="en-GB" altLang="de-DE" dirty="0">
                <a:latin typeface="Arial" panose="020B0604020202020204" pitchFamily="34" charset="0"/>
                <a:ea typeface="MS PGothic" panose="020B0600070205080204" pitchFamily="34" charset="-128"/>
              </a:rPr>
              <a:t> </a:t>
            </a:r>
            <a:r>
              <a:rPr lang="de-AT" altLang="de-DE" dirty="0">
                <a:latin typeface="Arial" panose="020B0604020202020204" pitchFamily="34" charset="0"/>
                <a:ea typeface="MS PGothic" panose="020B0600070205080204" pitchFamily="34" charset="-128"/>
              </a:rPr>
              <a:t>„</a:t>
            </a:r>
            <a:r>
              <a:rPr lang="en-GB" altLang="de-DE" dirty="0" err="1">
                <a:latin typeface="Arial" panose="020B0604020202020204" pitchFamily="34" charset="0"/>
                <a:ea typeface="MS PGothic" panose="020B0600070205080204" pitchFamily="34" charset="-128"/>
              </a:rPr>
              <a:t>wahr</a:t>
            </a:r>
            <a:r>
              <a:rPr lang="de-AT" altLang="de-DE" dirty="0">
                <a:latin typeface="Arial" panose="020B0604020202020204" pitchFamily="34" charset="0"/>
                <a:ea typeface="MS PGothic" panose="020B0600070205080204" pitchFamily="34" charset="-128"/>
              </a:rPr>
              <a:t>“</a:t>
            </a:r>
            <a:r>
              <a:rPr lang="en-GB" altLang="de-DE" dirty="0">
                <a:latin typeface="Arial" panose="020B0604020202020204" pitchFamily="34" charset="0"/>
                <a:ea typeface="MS PGothic" panose="020B0600070205080204" pitchFamily="34" charset="-128"/>
              </a:rPr>
              <a:t>, </a:t>
            </a:r>
            <a:r>
              <a:rPr lang="en-GB" altLang="de-DE" dirty="0" err="1">
                <a:latin typeface="Arial" panose="020B0604020202020204" pitchFamily="34" charset="0"/>
                <a:ea typeface="MS PGothic" panose="020B0600070205080204" pitchFamily="34" charset="-128"/>
              </a:rPr>
              <a:t>welche</a:t>
            </a:r>
            <a:r>
              <a:rPr lang="en-GB" altLang="de-DE" dirty="0">
                <a:latin typeface="Arial" panose="020B0604020202020204" pitchFamily="34" charset="0"/>
                <a:ea typeface="MS PGothic" panose="020B0600070205080204" pitchFamily="34" charset="-128"/>
              </a:rPr>
              <a:t> </a:t>
            </a:r>
            <a:r>
              <a:rPr lang="de-AT" altLang="de-DE" dirty="0">
                <a:latin typeface="Arial" panose="020B0604020202020204" pitchFamily="34" charset="0"/>
                <a:ea typeface="MS PGothic" panose="020B0600070205080204" pitchFamily="34" charset="-128"/>
              </a:rPr>
              <a:t>„</a:t>
            </a:r>
            <a:r>
              <a:rPr lang="en-GB" altLang="de-DE" dirty="0" err="1">
                <a:latin typeface="Arial" panose="020B0604020202020204" pitchFamily="34" charset="0"/>
                <a:ea typeface="MS PGothic" panose="020B0600070205080204" pitchFamily="34" charset="-128"/>
              </a:rPr>
              <a:t>falsch</a:t>
            </a:r>
            <a:r>
              <a:rPr lang="en-GB" altLang="de-DE" dirty="0">
                <a:latin typeface="Arial" panose="020B0604020202020204" pitchFamily="34" charset="0"/>
                <a:ea typeface="MS PGothic" panose="020B0600070205080204" pitchFamily="34" charset="-128"/>
              </a:rPr>
              <a:t>”, </a:t>
            </a:r>
            <a:r>
              <a:rPr lang="en-GB" altLang="de-DE" dirty="0" err="1">
                <a:latin typeface="Arial" panose="020B0604020202020204" pitchFamily="34" charset="0"/>
                <a:ea typeface="MS PGothic" panose="020B0600070205080204" pitchFamily="34" charset="-128"/>
              </a:rPr>
              <a:t>welchen</a:t>
            </a:r>
            <a:r>
              <a:rPr lang="en-GB" altLang="de-DE" dirty="0">
                <a:latin typeface="Arial" panose="020B0604020202020204" pitchFamily="34" charset="0"/>
                <a:ea typeface="MS PGothic" panose="020B0600070205080204" pitchFamily="34" charset="-128"/>
              </a:rPr>
              <a:t> </a:t>
            </a:r>
            <a:r>
              <a:rPr lang="en-GB" altLang="de-DE" dirty="0" err="1">
                <a:latin typeface="Arial" panose="020B0604020202020204" pitchFamily="34" charset="0"/>
                <a:ea typeface="MS PGothic" panose="020B0600070205080204" pitchFamily="34" charset="-128"/>
              </a:rPr>
              <a:t>kann</a:t>
            </a:r>
            <a:r>
              <a:rPr lang="en-GB" altLang="de-DE" dirty="0">
                <a:latin typeface="Arial" panose="020B0604020202020204" pitchFamily="34" charset="0"/>
                <a:ea typeface="MS PGothic" panose="020B0600070205080204" pitchFamily="34" charset="-128"/>
              </a:rPr>
              <a:t> man </a:t>
            </a:r>
            <a:r>
              <a:rPr lang="en-GB" altLang="de-DE" dirty="0" err="1">
                <a:latin typeface="Arial" panose="020B0604020202020204" pitchFamily="34" charset="0"/>
                <a:ea typeface="MS PGothic" panose="020B0600070205080204" pitchFamily="34" charset="-128"/>
              </a:rPr>
              <a:t>mit</a:t>
            </a:r>
            <a:r>
              <a:rPr lang="en-GB" altLang="de-DE" dirty="0">
                <a:latin typeface="Arial" panose="020B0604020202020204" pitchFamily="34" charset="0"/>
                <a:ea typeface="MS PGothic" panose="020B0600070205080204" pitchFamily="34" charset="-128"/>
              </a:rPr>
              <a:t> </a:t>
            </a:r>
            <a:r>
              <a:rPr lang="de-AT" altLang="de-DE" dirty="0">
                <a:latin typeface="Arial" panose="020B0604020202020204" pitchFamily="34" charset="0"/>
                <a:ea typeface="MS PGothic" panose="020B0600070205080204" pitchFamily="34" charset="-128"/>
              </a:rPr>
              <a:t>„Ja“ </a:t>
            </a:r>
            <a:r>
              <a:rPr lang="en-GB" altLang="de-DE" dirty="0" err="1">
                <a:latin typeface="Arial" panose="020B0604020202020204" pitchFamily="34" charset="0"/>
                <a:ea typeface="MS PGothic" panose="020B0600070205080204" pitchFamily="34" charset="-128"/>
              </a:rPr>
              <a:t>zustimmen</a:t>
            </a:r>
            <a:r>
              <a:rPr lang="en-GB" altLang="de-DE" dirty="0">
                <a:latin typeface="Arial" panose="020B0604020202020204" pitchFamily="34" charset="0"/>
                <a:ea typeface="MS PGothic" panose="020B0600070205080204" pitchFamily="34" charset="-128"/>
              </a:rPr>
              <a:t>, </a:t>
            </a:r>
            <a:r>
              <a:rPr lang="en-GB" altLang="de-DE" dirty="0" err="1">
                <a:latin typeface="Arial" panose="020B0604020202020204" pitchFamily="34" charset="0"/>
                <a:ea typeface="MS PGothic" panose="020B0600070205080204" pitchFamily="34" charset="-128"/>
              </a:rPr>
              <a:t>welchen</a:t>
            </a:r>
            <a:r>
              <a:rPr lang="en-GB" altLang="de-DE" dirty="0">
                <a:latin typeface="Arial" panose="020B0604020202020204" pitchFamily="34" charset="0"/>
                <a:ea typeface="MS PGothic" panose="020B0600070205080204" pitchFamily="34" charset="-128"/>
              </a:rPr>
              <a:t> </a:t>
            </a:r>
            <a:r>
              <a:rPr lang="en-GB" altLang="de-DE" dirty="0" err="1">
                <a:latin typeface="Arial" panose="020B0604020202020204" pitchFamily="34" charset="0"/>
                <a:ea typeface="MS PGothic" panose="020B0600070205080204" pitchFamily="34" charset="-128"/>
              </a:rPr>
              <a:t>nicht</a:t>
            </a:r>
            <a:r>
              <a:rPr lang="en-GB" altLang="de-DE" dirty="0">
                <a:latin typeface="Arial" panose="020B0604020202020204" pitchFamily="34" charset="0"/>
                <a:ea typeface="MS PGothic" panose="020B0600070205080204" pitchFamily="34" charset="-128"/>
              </a:rPr>
              <a:t>? </a:t>
            </a:r>
            <a:r>
              <a:rPr lang="de-AT" altLang="de-DE" dirty="0">
                <a:latin typeface="Arial" panose="020B0604020202020204" pitchFamily="34" charset="0"/>
                <a:ea typeface="MS PGothic" panose="020B0600070205080204" pitchFamily="34" charset="-128"/>
              </a:rPr>
              <a:t>Es ist für Kinder überhaupt nicht einfach, im Internet zwischen „Ja“  und „Nein“  zu unterscheiden. Denn „Ja“ und „Nein“ heißen im Internet oft anders, z.B. „OK“, „Weiter“, „Abbrechen“ etc. Hier müssen Eltern helfen!</a:t>
            </a:r>
            <a:br>
              <a:rPr lang="de-AT" altLang="de-DE" dirty="0">
                <a:latin typeface="Arial" panose="020B0604020202020204" pitchFamily="34" charset="0"/>
                <a:ea typeface="MS PGothic" panose="020B0600070205080204" pitchFamily="34" charset="-128"/>
              </a:rPr>
            </a:br>
            <a:endParaRPr lang="en-GB" altLang="de-DE" b="1" dirty="0">
              <a:latin typeface="Arial" panose="020B0604020202020204" pitchFamily="34" charset="0"/>
              <a:ea typeface="MS PGothic" panose="020B0600070205080204" pitchFamily="34" charset="-128"/>
            </a:endParaRPr>
          </a:p>
          <a:p>
            <a:pPr eaLnBrk="1" hangingPunct="1">
              <a:spcBef>
                <a:spcPct val="0"/>
              </a:spcBef>
              <a:buFontTx/>
              <a:buChar char="•"/>
            </a:pPr>
            <a:r>
              <a:rPr lang="en-GB" altLang="de-DE" b="1" dirty="0" err="1">
                <a:latin typeface="Arial" panose="020B0604020202020204" pitchFamily="34" charset="0"/>
                <a:ea typeface="MS PGothic" panose="020B0600070205080204" pitchFamily="34" charset="-128"/>
              </a:rPr>
              <a:t>Exzessives</a:t>
            </a:r>
            <a:r>
              <a:rPr lang="en-GB" altLang="de-DE" b="1" dirty="0">
                <a:latin typeface="Arial" panose="020B0604020202020204" pitchFamily="34" charset="0"/>
                <a:ea typeface="MS PGothic" panose="020B0600070205080204" pitchFamily="34" charset="-128"/>
              </a:rPr>
              <a:t> </a:t>
            </a:r>
            <a:r>
              <a:rPr lang="en-GB" altLang="de-DE" b="1" dirty="0" err="1">
                <a:latin typeface="Arial" panose="020B0604020202020204" pitchFamily="34" charset="0"/>
                <a:ea typeface="MS PGothic" panose="020B0600070205080204" pitchFamily="34" charset="-128"/>
              </a:rPr>
              <a:t>Spielen</a:t>
            </a:r>
            <a:r>
              <a:rPr lang="en-GB" altLang="de-DE" b="1" dirty="0">
                <a:latin typeface="Arial" panose="020B0604020202020204" pitchFamily="34" charset="0"/>
                <a:ea typeface="MS PGothic" panose="020B0600070205080204" pitchFamily="34" charset="-128"/>
              </a:rPr>
              <a:t> und </a:t>
            </a:r>
            <a:r>
              <a:rPr lang="en-GB" altLang="de-DE" b="1" dirty="0" err="1">
                <a:latin typeface="Arial" panose="020B0604020202020204" pitchFamily="34" charset="0"/>
                <a:ea typeface="MS PGothic" panose="020B0600070205080204" pitchFamily="34" charset="-128"/>
              </a:rPr>
              <a:t>exzessive</a:t>
            </a:r>
            <a:r>
              <a:rPr lang="en-GB" altLang="de-DE" b="1" dirty="0">
                <a:latin typeface="Arial" panose="020B0604020202020204" pitchFamily="34" charset="0"/>
                <a:ea typeface="MS PGothic" panose="020B0600070205080204" pitchFamily="34" charset="-128"/>
              </a:rPr>
              <a:t> </a:t>
            </a:r>
            <a:r>
              <a:rPr lang="en-GB" altLang="de-DE" b="1" dirty="0" err="1">
                <a:latin typeface="Arial" panose="020B0604020202020204" pitchFamily="34" charset="0"/>
                <a:ea typeface="MS PGothic" panose="020B0600070205080204" pitchFamily="34" charset="-128"/>
              </a:rPr>
              <a:t>Nutzung</a:t>
            </a:r>
            <a:r>
              <a:rPr lang="en-GB" altLang="de-DE" b="1" dirty="0">
                <a:latin typeface="Arial" panose="020B0604020202020204" pitchFamily="34" charset="0"/>
                <a:ea typeface="MS PGothic" panose="020B0600070205080204" pitchFamily="34" charset="-128"/>
              </a:rPr>
              <a:t> von </a:t>
            </a:r>
            <a:r>
              <a:rPr lang="en-GB" altLang="de-DE" b="1" dirty="0" err="1">
                <a:latin typeface="Arial" panose="020B0604020202020204" pitchFamily="34" charset="0"/>
                <a:ea typeface="MS PGothic" panose="020B0600070205080204" pitchFamily="34" charset="-128"/>
              </a:rPr>
              <a:t>Geräten</a:t>
            </a:r>
            <a:r>
              <a:rPr lang="en-GB" altLang="de-DE" b="1" dirty="0">
                <a:latin typeface="Arial" panose="020B0604020202020204" pitchFamily="34" charset="0"/>
                <a:ea typeface="MS PGothic" panose="020B0600070205080204" pitchFamily="34" charset="-128"/>
              </a:rPr>
              <a:t>: </a:t>
            </a:r>
            <a:r>
              <a:rPr lang="en-GB" altLang="de-DE" dirty="0" err="1">
                <a:latin typeface="Arial" panose="020B0604020202020204" pitchFamily="34" charset="0"/>
                <a:ea typeface="MS PGothic" panose="020B0600070205080204" pitchFamily="34" charset="-128"/>
              </a:rPr>
              <a:t>Hier</a:t>
            </a:r>
            <a:r>
              <a:rPr lang="en-GB" altLang="de-DE" dirty="0">
                <a:latin typeface="Arial" panose="020B0604020202020204" pitchFamily="34" charset="0"/>
                <a:ea typeface="MS PGothic" panose="020B0600070205080204" pitchFamily="34" charset="-128"/>
              </a:rPr>
              <a:t> </a:t>
            </a:r>
            <a:r>
              <a:rPr lang="en-GB" altLang="de-DE" dirty="0" err="1">
                <a:latin typeface="Arial" panose="020B0604020202020204" pitchFamily="34" charset="0"/>
                <a:ea typeface="MS PGothic" panose="020B0600070205080204" pitchFamily="34" charset="-128"/>
              </a:rPr>
              <a:t>ist</a:t>
            </a:r>
            <a:r>
              <a:rPr lang="en-GB" altLang="de-DE" dirty="0">
                <a:latin typeface="Arial" panose="020B0604020202020204" pitchFamily="34" charset="0"/>
                <a:ea typeface="MS PGothic" panose="020B0600070205080204" pitchFamily="34" charset="-128"/>
              </a:rPr>
              <a:t> es </a:t>
            </a:r>
            <a:r>
              <a:rPr lang="en-GB" altLang="de-DE" dirty="0" err="1">
                <a:latin typeface="Arial" panose="020B0604020202020204" pitchFamily="34" charset="0"/>
                <a:ea typeface="MS PGothic" panose="020B0600070205080204" pitchFamily="34" charset="-128"/>
              </a:rPr>
              <a:t>wichtig</a:t>
            </a:r>
            <a:r>
              <a:rPr lang="en-GB" altLang="de-DE" dirty="0">
                <a:latin typeface="Arial" panose="020B0604020202020204" pitchFamily="34" charset="0"/>
                <a:ea typeface="MS PGothic" panose="020B0600070205080204" pitchFamily="34" charset="-128"/>
              </a:rPr>
              <a:t>, </a:t>
            </a:r>
            <a:r>
              <a:rPr lang="en-GB" altLang="de-DE" dirty="0" err="1">
                <a:latin typeface="Arial" panose="020B0604020202020204" pitchFamily="34" charset="0"/>
                <a:ea typeface="MS PGothic" panose="020B0600070205080204" pitchFamily="34" charset="-128"/>
              </a:rPr>
              <a:t>mit</a:t>
            </a:r>
            <a:r>
              <a:rPr lang="en-GB" altLang="de-DE" dirty="0">
                <a:latin typeface="Arial" panose="020B0604020202020204" pitchFamily="34" charset="0"/>
                <a:ea typeface="MS PGothic" panose="020B0600070205080204" pitchFamily="34" charset="-128"/>
              </a:rPr>
              <a:t> </a:t>
            </a:r>
            <a:r>
              <a:rPr lang="en-GB" altLang="de-DE" dirty="0" err="1">
                <a:latin typeface="Arial" panose="020B0604020202020204" pitchFamily="34" charset="0"/>
                <a:ea typeface="MS PGothic" panose="020B0600070205080204" pitchFamily="34" charset="-128"/>
              </a:rPr>
              <a:t>dem</a:t>
            </a:r>
            <a:r>
              <a:rPr lang="en-GB" altLang="de-DE" dirty="0">
                <a:latin typeface="Arial" panose="020B0604020202020204" pitchFamily="34" charset="0"/>
                <a:ea typeface="MS PGothic" panose="020B0600070205080204" pitchFamily="34" charset="-128"/>
              </a:rPr>
              <a:t> Kind </a:t>
            </a:r>
            <a:r>
              <a:rPr lang="en-GB" altLang="de-DE" dirty="0" err="1">
                <a:latin typeface="Arial" panose="020B0604020202020204" pitchFamily="34" charset="0"/>
                <a:ea typeface="MS PGothic" panose="020B0600070205080204" pitchFamily="34" charset="-128"/>
              </a:rPr>
              <a:t>gemeinsame</a:t>
            </a:r>
            <a:r>
              <a:rPr lang="en-GB" altLang="de-DE" dirty="0">
                <a:latin typeface="Arial" panose="020B0604020202020204" pitchFamily="34" charset="0"/>
                <a:ea typeface="MS PGothic" panose="020B0600070205080204" pitchFamily="34" charset="-128"/>
              </a:rPr>
              <a:t> </a:t>
            </a:r>
            <a:r>
              <a:rPr lang="en-GB" altLang="de-DE" dirty="0" err="1">
                <a:latin typeface="Arial" panose="020B0604020202020204" pitchFamily="34" charset="0"/>
                <a:ea typeface="MS PGothic" panose="020B0600070205080204" pitchFamily="34" charset="-128"/>
              </a:rPr>
              <a:t>Regeln</a:t>
            </a:r>
            <a:r>
              <a:rPr lang="en-GB" altLang="de-DE" dirty="0">
                <a:latin typeface="Arial" panose="020B0604020202020204" pitchFamily="34" charset="0"/>
                <a:ea typeface="MS PGothic" panose="020B0600070205080204" pitchFamily="34" charset="-128"/>
              </a:rPr>
              <a:t> </a:t>
            </a:r>
            <a:r>
              <a:rPr lang="en-GB" altLang="de-DE" dirty="0" err="1">
                <a:latin typeface="Arial" panose="020B0604020202020204" pitchFamily="34" charset="0"/>
                <a:ea typeface="MS PGothic" panose="020B0600070205080204" pitchFamily="34" charset="-128"/>
              </a:rPr>
              <a:t>zu</a:t>
            </a:r>
            <a:r>
              <a:rPr lang="en-GB" altLang="de-DE" dirty="0">
                <a:latin typeface="Arial" panose="020B0604020202020204" pitchFamily="34" charset="0"/>
                <a:ea typeface="MS PGothic" panose="020B0600070205080204" pitchFamily="34" charset="-128"/>
              </a:rPr>
              <a:t> </a:t>
            </a:r>
            <a:r>
              <a:rPr lang="en-GB" altLang="de-DE" dirty="0" err="1">
                <a:latin typeface="Arial" panose="020B0604020202020204" pitchFamily="34" charset="0"/>
                <a:ea typeface="MS PGothic" panose="020B0600070205080204" pitchFamily="34" charset="-128"/>
              </a:rPr>
              <a:t>entwickeln</a:t>
            </a:r>
            <a:r>
              <a:rPr lang="en-GB" altLang="de-DE" dirty="0">
                <a:latin typeface="Arial" panose="020B0604020202020204" pitchFamily="34" charset="0"/>
                <a:ea typeface="MS PGothic" panose="020B0600070205080204" pitchFamily="34" charset="-128"/>
              </a:rPr>
              <a:t>. Kinder </a:t>
            </a:r>
            <a:r>
              <a:rPr lang="en-GB" altLang="de-DE" dirty="0" err="1">
                <a:latin typeface="Arial" panose="020B0604020202020204" pitchFamily="34" charset="0"/>
                <a:ea typeface="MS PGothic" panose="020B0600070205080204" pitchFamily="34" charset="-128"/>
              </a:rPr>
              <a:t>erkennen</a:t>
            </a:r>
            <a:r>
              <a:rPr lang="en-GB" altLang="de-DE" dirty="0">
                <a:latin typeface="Arial" panose="020B0604020202020204" pitchFamily="34" charset="0"/>
                <a:ea typeface="MS PGothic" panose="020B0600070205080204" pitchFamily="34" charset="-128"/>
              </a:rPr>
              <a:t> oft </a:t>
            </a:r>
            <a:r>
              <a:rPr lang="en-GB" altLang="de-DE" dirty="0" err="1">
                <a:latin typeface="Arial" panose="020B0604020202020204" pitchFamily="34" charset="0"/>
                <a:ea typeface="MS PGothic" panose="020B0600070205080204" pitchFamily="34" charset="-128"/>
              </a:rPr>
              <a:t>selbst</a:t>
            </a:r>
            <a:r>
              <a:rPr lang="en-GB" altLang="de-DE" dirty="0">
                <a:latin typeface="Arial" panose="020B0604020202020204" pitchFamily="34" charset="0"/>
                <a:ea typeface="MS PGothic" panose="020B0600070205080204" pitchFamily="34" charset="-128"/>
              </a:rPr>
              <a:t> </a:t>
            </a:r>
            <a:r>
              <a:rPr lang="en-GB" altLang="de-DE" dirty="0" err="1">
                <a:latin typeface="Arial" panose="020B0604020202020204" pitchFamily="34" charset="0"/>
                <a:ea typeface="MS PGothic" panose="020B0600070205080204" pitchFamily="34" charset="-128"/>
              </a:rPr>
              <a:t>ihre</a:t>
            </a:r>
            <a:r>
              <a:rPr lang="en-GB" altLang="de-DE" dirty="0">
                <a:latin typeface="Arial" panose="020B0604020202020204" pitchFamily="34" charset="0"/>
                <a:ea typeface="MS PGothic" panose="020B0600070205080204" pitchFamily="34" charset="-128"/>
              </a:rPr>
              <a:t> </a:t>
            </a:r>
            <a:r>
              <a:rPr lang="en-GB" altLang="de-DE" dirty="0" err="1">
                <a:latin typeface="Arial" panose="020B0604020202020204" pitchFamily="34" charset="0"/>
                <a:ea typeface="MS PGothic" panose="020B0600070205080204" pitchFamily="34" charset="-128"/>
              </a:rPr>
              <a:t>Grenzen</a:t>
            </a:r>
            <a:r>
              <a:rPr lang="en-GB" altLang="de-DE" dirty="0">
                <a:latin typeface="Arial" panose="020B0604020202020204" pitchFamily="34" charset="0"/>
                <a:ea typeface="MS PGothic" panose="020B0600070205080204" pitchFamily="34" charset="-128"/>
              </a:rPr>
              <a:t>. </a:t>
            </a:r>
            <a:r>
              <a:rPr lang="en-GB" altLang="de-DE" dirty="0" err="1">
                <a:latin typeface="Arial" panose="020B0604020202020204" pitchFamily="34" charset="0"/>
                <a:ea typeface="MS PGothic" panose="020B0600070205080204" pitchFamily="34" charset="-128"/>
              </a:rPr>
              <a:t>Unterstützen</a:t>
            </a:r>
            <a:r>
              <a:rPr lang="en-GB" altLang="de-DE" dirty="0">
                <a:latin typeface="Arial" panose="020B0604020202020204" pitchFamily="34" charset="0"/>
                <a:ea typeface="MS PGothic" panose="020B0600070205080204" pitchFamily="34" charset="-128"/>
              </a:rPr>
              <a:t> </a:t>
            </a:r>
            <a:r>
              <a:rPr lang="en-GB" altLang="de-DE" dirty="0" err="1">
                <a:latin typeface="Arial" panose="020B0604020202020204" pitchFamily="34" charset="0"/>
                <a:ea typeface="MS PGothic" panose="020B0600070205080204" pitchFamily="34" charset="-128"/>
              </a:rPr>
              <a:t>kann</a:t>
            </a:r>
            <a:r>
              <a:rPr lang="en-GB" altLang="de-DE" dirty="0">
                <a:latin typeface="Arial" panose="020B0604020202020204" pitchFamily="34" charset="0"/>
                <a:ea typeface="MS PGothic" panose="020B0600070205080204" pitchFamily="34" charset="-128"/>
              </a:rPr>
              <a:t> man </a:t>
            </a:r>
            <a:r>
              <a:rPr lang="en-GB" altLang="de-DE" dirty="0" err="1">
                <a:latin typeface="Arial" panose="020B0604020202020204" pitchFamily="34" charset="0"/>
                <a:ea typeface="MS PGothic" panose="020B0600070205080204" pitchFamily="34" charset="-128"/>
              </a:rPr>
              <a:t>sie</a:t>
            </a:r>
            <a:r>
              <a:rPr lang="en-GB" altLang="de-DE" dirty="0">
                <a:latin typeface="Arial" panose="020B0604020202020204" pitchFamily="34" charset="0"/>
                <a:ea typeface="MS PGothic" panose="020B0600070205080204" pitchFamily="34" charset="-128"/>
              </a:rPr>
              <a:t> </a:t>
            </a:r>
            <a:r>
              <a:rPr lang="en-GB" altLang="de-DE" dirty="0" err="1">
                <a:latin typeface="Arial" panose="020B0604020202020204" pitchFamily="34" charset="0"/>
                <a:ea typeface="MS PGothic" panose="020B0600070205080204" pitchFamily="34" charset="-128"/>
              </a:rPr>
              <a:t>als</a:t>
            </a:r>
            <a:r>
              <a:rPr lang="en-GB" altLang="de-DE" dirty="0">
                <a:latin typeface="Arial" panose="020B0604020202020204" pitchFamily="34" charset="0"/>
                <a:ea typeface="MS PGothic" panose="020B0600070205080204" pitchFamily="34" charset="-128"/>
              </a:rPr>
              <a:t> </a:t>
            </a:r>
            <a:r>
              <a:rPr lang="en-GB" altLang="de-DE" dirty="0" err="1">
                <a:latin typeface="Arial" panose="020B0604020202020204" pitchFamily="34" charset="0"/>
                <a:ea typeface="MS PGothic" panose="020B0600070205080204" pitchFamily="34" charset="-128"/>
              </a:rPr>
              <a:t>Eltern</a:t>
            </a:r>
            <a:r>
              <a:rPr lang="en-GB" altLang="de-DE" dirty="0">
                <a:latin typeface="Arial" panose="020B0604020202020204" pitchFamily="34" charset="0"/>
                <a:ea typeface="MS PGothic" panose="020B0600070205080204" pitchFamily="34" charset="-128"/>
              </a:rPr>
              <a:t>, </a:t>
            </a:r>
            <a:r>
              <a:rPr lang="en-GB" altLang="de-DE" dirty="0" err="1">
                <a:latin typeface="Arial" panose="020B0604020202020204" pitchFamily="34" charset="0"/>
                <a:ea typeface="MS PGothic" panose="020B0600070205080204" pitchFamily="34" charset="-128"/>
              </a:rPr>
              <a:t>indem</a:t>
            </a:r>
            <a:r>
              <a:rPr lang="en-GB" altLang="de-DE" dirty="0">
                <a:latin typeface="Arial" panose="020B0604020202020204" pitchFamily="34" charset="0"/>
                <a:ea typeface="MS PGothic" panose="020B0600070205080204" pitchFamily="34" charset="-128"/>
              </a:rPr>
              <a:t> man </a:t>
            </a:r>
            <a:r>
              <a:rPr lang="en-GB" altLang="de-DE" dirty="0" err="1">
                <a:latin typeface="Arial" panose="020B0604020202020204" pitchFamily="34" charset="0"/>
                <a:ea typeface="MS PGothic" panose="020B0600070205080204" pitchFamily="34" charset="-128"/>
              </a:rPr>
              <a:t>Alternativen</a:t>
            </a:r>
            <a:r>
              <a:rPr lang="en-GB" altLang="de-DE" dirty="0">
                <a:latin typeface="Arial" panose="020B0604020202020204" pitchFamily="34" charset="0"/>
                <a:ea typeface="MS PGothic" panose="020B0600070205080204" pitchFamily="34" charset="-128"/>
              </a:rPr>
              <a:t> </a:t>
            </a:r>
            <a:r>
              <a:rPr lang="en-GB" altLang="de-DE" dirty="0" err="1">
                <a:latin typeface="Arial" panose="020B0604020202020204" pitchFamily="34" charset="0"/>
                <a:ea typeface="MS PGothic" panose="020B0600070205080204" pitchFamily="34" charset="-128"/>
              </a:rPr>
              <a:t>anbietet</a:t>
            </a:r>
            <a:r>
              <a:rPr lang="en-GB" altLang="de-DE" dirty="0">
                <a:latin typeface="Arial" panose="020B0604020202020204" pitchFamily="34" charset="0"/>
                <a:ea typeface="MS PGothic" panose="020B0600070205080204" pitchFamily="34" charset="-128"/>
              </a:rPr>
              <a:t>. </a:t>
            </a:r>
            <a:endParaRPr lang="en-GB" altLang="de-DE" b="1" dirty="0">
              <a:latin typeface="Arial" panose="020B0604020202020204" pitchFamily="34" charset="0"/>
              <a:ea typeface="MS PGothic" panose="020B0600070205080204" pitchFamily="34" charset="-128"/>
            </a:endParaRPr>
          </a:p>
          <a:p>
            <a:pPr eaLnBrk="1" hangingPunct="1">
              <a:spcBef>
                <a:spcPct val="0"/>
              </a:spcBef>
              <a:buFontTx/>
              <a:buChar char="•"/>
            </a:pPr>
            <a:endParaRPr lang="en-GB" altLang="de-DE" b="1" dirty="0">
              <a:latin typeface="Arial" panose="020B0604020202020204" pitchFamily="34" charset="0"/>
              <a:ea typeface="MS PGothic" panose="020B0600070205080204" pitchFamily="34" charset="-128"/>
            </a:endParaRPr>
          </a:p>
          <a:p>
            <a:pPr eaLnBrk="1" hangingPunct="1">
              <a:spcBef>
                <a:spcPct val="0"/>
              </a:spcBef>
              <a:buFontTx/>
              <a:buChar char="•"/>
            </a:pPr>
            <a:r>
              <a:rPr lang="en-GB" altLang="de-DE" b="1" dirty="0" err="1">
                <a:latin typeface="Arial" panose="020B0604020202020204" pitchFamily="34" charset="0"/>
                <a:ea typeface="MS PGothic" panose="020B0600070205080204" pitchFamily="34" charset="-128"/>
              </a:rPr>
              <a:t>Ungeeignete</a:t>
            </a:r>
            <a:r>
              <a:rPr lang="en-GB" altLang="de-DE" b="1" dirty="0">
                <a:latin typeface="Arial" panose="020B0604020202020204" pitchFamily="34" charset="0"/>
                <a:ea typeface="MS PGothic" panose="020B0600070205080204" pitchFamily="34" charset="-128"/>
              </a:rPr>
              <a:t> </a:t>
            </a:r>
            <a:r>
              <a:rPr lang="en-GB" altLang="de-DE" b="1" dirty="0" err="1">
                <a:latin typeface="Arial" panose="020B0604020202020204" pitchFamily="34" charset="0"/>
                <a:ea typeface="MS PGothic" panose="020B0600070205080204" pitchFamily="34" charset="-128"/>
              </a:rPr>
              <a:t>Inhalte</a:t>
            </a:r>
            <a:r>
              <a:rPr lang="en-GB" altLang="de-DE" b="1" dirty="0">
                <a:latin typeface="Arial" panose="020B0604020202020204" pitchFamily="34" charset="0"/>
                <a:ea typeface="MS PGothic" panose="020B0600070205080204" pitchFamily="34" charset="-128"/>
              </a:rPr>
              <a:t>: </a:t>
            </a:r>
            <a:r>
              <a:rPr lang="en-GB" altLang="de-DE" dirty="0" err="1">
                <a:latin typeface="Arial" panose="020B0604020202020204" pitchFamily="34" charset="0"/>
                <a:ea typeface="MS PGothic" panose="020B0600070205080204" pitchFamily="34" charset="-128"/>
              </a:rPr>
              <a:t>Vor</a:t>
            </a:r>
            <a:r>
              <a:rPr lang="en-GB" altLang="de-DE" dirty="0">
                <a:latin typeface="Arial" panose="020B0604020202020204" pitchFamily="34" charset="0"/>
                <a:ea typeface="MS PGothic" panose="020B0600070205080204" pitchFamily="34" charset="-128"/>
              </a:rPr>
              <a:t> </a:t>
            </a:r>
            <a:r>
              <a:rPr lang="en-GB" altLang="de-DE" dirty="0" err="1">
                <a:latin typeface="Arial" panose="020B0604020202020204" pitchFamily="34" charset="0"/>
                <a:ea typeface="MS PGothic" panose="020B0600070205080204" pitchFamily="34" charset="-128"/>
              </a:rPr>
              <a:t>allem</a:t>
            </a:r>
            <a:r>
              <a:rPr lang="en-GB" altLang="de-DE" dirty="0">
                <a:latin typeface="Arial" panose="020B0604020202020204" pitchFamily="34" charset="0"/>
                <a:ea typeface="MS PGothic" panose="020B0600070205080204" pitchFamily="34" charset="-128"/>
              </a:rPr>
              <a:t> </a:t>
            </a:r>
            <a:r>
              <a:rPr lang="en-GB" altLang="de-DE" dirty="0" err="1">
                <a:latin typeface="Arial" panose="020B0604020202020204" pitchFamily="34" charset="0"/>
                <a:ea typeface="MS PGothic" panose="020B0600070205080204" pitchFamily="34" charset="-128"/>
              </a:rPr>
              <a:t>junge</a:t>
            </a:r>
            <a:r>
              <a:rPr lang="en-GB" altLang="de-DE" dirty="0">
                <a:latin typeface="Arial" panose="020B0604020202020204" pitchFamily="34" charset="0"/>
                <a:ea typeface="MS PGothic" panose="020B0600070205080204" pitchFamily="34" charset="-128"/>
              </a:rPr>
              <a:t> Kinder </a:t>
            </a:r>
            <a:r>
              <a:rPr lang="en-GB" altLang="de-DE" dirty="0" err="1">
                <a:latin typeface="Arial" panose="020B0604020202020204" pitchFamily="34" charset="0"/>
                <a:ea typeface="MS PGothic" panose="020B0600070205080204" pitchFamily="34" charset="-128"/>
              </a:rPr>
              <a:t>sollten</a:t>
            </a:r>
            <a:r>
              <a:rPr lang="en-GB" altLang="de-DE" dirty="0">
                <a:latin typeface="Arial" panose="020B0604020202020204" pitchFamily="34" charset="0"/>
                <a:ea typeface="MS PGothic" panose="020B0600070205080204" pitchFamily="34" charset="-128"/>
              </a:rPr>
              <a:t> auf </a:t>
            </a:r>
            <a:r>
              <a:rPr lang="en-GB" altLang="de-DE" dirty="0" err="1">
                <a:latin typeface="Arial" panose="020B0604020202020204" pitchFamily="34" charset="0"/>
                <a:ea typeface="MS PGothic" panose="020B0600070205080204" pitchFamily="34" charset="-128"/>
              </a:rPr>
              <a:t>keinen</a:t>
            </a:r>
            <a:r>
              <a:rPr lang="en-GB" altLang="de-DE" dirty="0">
                <a:latin typeface="Arial" panose="020B0604020202020204" pitchFamily="34" charset="0"/>
                <a:ea typeface="MS PGothic" panose="020B0600070205080204" pitchFamily="34" charset="-128"/>
              </a:rPr>
              <a:t> Fall </a:t>
            </a:r>
            <a:r>
              <a:rPr lang="en-GB" altLang="de-DE" dirty="0" err="1">
                <a:latin typeface="Arial" panose="020B0604020202020204" pitchFamily="34" charset="0"/>
                <a:ea typeface="MS PGothic" panose="020B0600070205080204" pitchFamily="34" charset="-128"/>
              </a:rPr>
              <a:t>im</a:t>
            </a:r>
            <a:r>
              <a:rPr lang="en-GB" altLang="de-DE" dirty="0">
                <a:latin typeface="Arial" panose="020B0604020202020204" pitchFamily="34" charset="0"/>
                <a:ea typeface="MS PGothic" panose="020B0600070205080204" pitchFamily="34" charset="-128"/>
              </a:rPr>
              <a:t> Internet </a:t>
            </a:r>
            <a:r>
              <a:rPr lang="en-GB" altLang="de-DE" dirty="0" err="1">
                <a:latin typeface="Arial" panose="020B0604020202020204" pitchFamily="34" charset="0"/>
                <a:ea typeface="MS PGothic" panose="020B0600070205080204" pitchFamily="34" charset="-128"/>
              </a:rPr>
              <a:t>alleine</a:t>
            </a:r>
            <a:r>
              <a:rPr lang="en-GB" altLang="de-DE" dirty="0">
                <a:latin typeface="Arial" panose="020B0604020202020204" pitchFamily="34" charset="0"/>
                <a:ea typeface="MS PGothic" panose="020B0600070205080204" pitchFamily="34" charset="-128"/>
              </a:rPr>
              <a:t> </a:t>
            </a:r>
            <a:r>
              <a:rPr lang="en-GB" altLang="de-DE" dirty="0" err="1">
                <a:latin typeface="Arial" panose="020B0604020202020204" pitchFamily="34" charset="0"/>
                <a:ea typeface="MS PGothic" panose="020B0600070205080204" pitchFamily="34" charset="-128"/>
              </a:rPr>
              <a:t>gelassen</a:t>
            </a:r>
            <a:r>
              <a:rPr lang="en-GB" altLang="de-DE" dirty="0">
                <a:latin typeface="Arial" panose="020B0604020202020204" pitchFamily="34" charset="0"/>
                <a:ea typeface="MS PGothic" panose="020B0600070205080204" pitchFamily="34" charset="-128"/>
              </a:rPr>
              <a:t> </a:t>
            </a:r>
            <a:r>
              <a:rPr lang="en-GB" altLang="de-DE" dirty="0" err="1">
                <a:latin typeface="Arial" panose="020B0604020202020204" pitchFamily="34" charset="0"/>
                <a:ea typeface="MS PGothic" panose="020B0600070205080204" pitchFamily="34" charset="-128"/>
              </a:rPr>
              <a:t>werden</a:t>
            </a:r>
            <a:r>
              <a:rPr lang="en-GB" altLang="de-DE" dirty="0">
                <a:latin typeface="Arial" panose="020B0604020202020204" pitchFamily="34" charset="0"/>
                <a:ea typeface="MS PGothic" panose="020B0600070205080204" pitchFamily="34" charset="-128"/>
              </a:rPr>
              <a:t> (</a:t>
            </a:r>
            <a:r>
              <a:rPr lang="en-GB" altLang="de-DE" dirty="0" err="1">
                <a:latin typeface="Arial" panose="020B0604020202020204" pitchFamily="34" charset="0"/>
                <a:ea typeface="MS PGothic" panose="020B0600070205080204" pitchFamily="34" charset="-128"/>
              </a:rPr>
              <a:t>auch</a:t>
            </a:r>
            <a:r>
              <a:rPr lang="en-GB" altLang="de-DE" dirty="0">
                <a:latin typeface="Arial" panose="020B0604020202020204" pitchFamily="34" charset="0"/>
                <a:ea typeface="MS PGothic" panose="020B0600070205080204" pitchFamily="34" charset="-128"/>
              </a:rPr>
              <a:t> </a:t>
            </a:r>
            <a:r>
              <a:rPr lang="en-GB" altLang="de-DE" dirty="0" err="1">
                <a:latin typeface="Arial" panose="020B0604020202020204" pitchFamily="34" charset="0"/>
                <a:ea typeface="MS PGothic" panose="020B0600070205080204" pitchFamily="34" charset="-128"/>
              </a:rPr>
              <a:t>nicht</a:t>
            </a:r>
            <a:r>
              <a:rPr lang="en-GB" altLang="de-DE" dirty="0">
                <a:latin typeface="Arial" panose="020B0604020202020204" pitchFamily="34" charset="0"/>
                <a:ea typeface="MS PGothic" panose="020B0600070205080204" pitchFamily="34" charset="-128"/>
              </a:rPr>
              <a:t> auf YouTube!)</a:t>
            </a:r>
          </a:p>
          <a:p>
            <a:pPr eaLnBrk="1" hangingPunct="1">
              <a:spcBef>
                <a:spcPct val="0"/>
              </a:spcBef>
              <a:buFontTx/>
              <a:buChar char="•"/>
            </a:pPr>
            <a:endParaRPr lang="en-GB" altLang="de-DE" b="1" dirty="0">
              <a:latin typeface="Arial" panose="020B0604020202020204" pitchFamily="34" charset="0"/>
              <a:ea typeface="MS PGothic" panose="020B0600070205080204" pitchFamily="34" charset="-128"/>
            </a:endParaRPr>
          </a:p>
          <a:p>
            <a:pPr eaLnBrk="1" hangingPunct="1">
              <a:spcBef>
                <a:spcPct val="0"/>
              </a:spcBef>
              <a:buFontTx/>
              <a:buChar char="•"/>
            </a:pPr>
            <a:r>
              <a:rPr lang="en-GB" altLang="de-DE" b="1" dirty="0" err="1">
                <a:latin typeface="Arial" panose="020B0604020202020204" pitchFamily="34" charset="0"/>
                <a:ea typeface="MS PGothic" panose="020B0600070205080204" pitchFamily="34" charset="-128"/>
              </a:rPr>
              <a:t>Umgang</a:t>
            </a:r>
            <a:r>
              <a:rPr lang="en-GB" altLang="de-DE" b="1" dirty="0">
                <a:latin typeface="Arial" panose="020B0604020202020204" pitchFamily="34" charset="0"/>
                <a:ea typeface="MS PGothic" panose="020B0600070205080204" pitchFamily="34" charset="-128"/>
              </a:rPr>
              <a:t> </a:t>
            </a:r>
            <a:r>
              <a:rPr lang="en-GB" altLang="de-DE" b="1" dirty="0" err="1">
                <a:latin typeface="Arial" panose="020B0604020202020204" pitchFamily="34" charset="0"/>
                <a:ea typeface="MS PGothic" panose="020B0600070205080204" pitchFamily="34" charset="-128"/>
              </a:rPr>
              <a:t>miteinander</a:t>
            </a:r>
            <a:r>
              <a:rPr lang="en-GB" altLang="de-DE" b="1" dirty="0">
                <a:latin typeface="Arial" panose="020B0604020202020204" pitchFamily="34" charset="0"/>
                <a:ea typeface="MS PGothic" panose="020B0600070205080204" pitchFamily="34" charset="-128"/>
              </a:rPr>
              <a:t>:  </a:t>
            </a:r>
            <a:r>
              <a:rPr lang="en-GB" altLang="de-DE" dirty="0">
                <a:latin typeface="Arial" panose="020B0604020202020204" pitchFamily="34" charset="0"/>
                <a:ea typeface="MS PGothic" panose="020B0600070205080204" pitchFamily="34" charset="-128"/>
              </a:rPr>
              <a:t>Wie </a:t>
            </a:r>
            <a:r>
              <a:rPr lang="en-GB" altLang="de-DE" dirty="0" err="1">
                <a:latin typeface="Arial" panose="020B0604020202020204" pitchFamily="34" charset="0"/>
                <a:ea typeface="MS PGothic" panose="020B0600070205080204" pitchFamily="34" charset="-128"/>
              </a:rPr>
              <a:t>geht</a:t>
            </a:r>
            <a:r>
              <a:rPr lang="en-GB" altLang="de-DE" dirty="0">
                <a:latin typeface="Arial" panose="020B0604020202020204" pitchFamily="34" charset="0"/>
                <a:ea typeface="MS PGothic" panose="020B0600070205080204" pitchFamily="34" charset="-128"/>
              </a:rPr>
              <a:t> man </a:t>
            </a:r>
            <a:r>
              <a:rPr lang="en-GB" altLang="de-DE" dirty="0" err="1">
                <a:latin typeface="Arial" panose="020B0604020202020204" pitchFamily="34" charset="0"/>
                <a:ea typeface="MS PGothic" panose="020B0600070205080204" pitchFamily="34" charset="-128"/>
              </a:rPr>
              <a:t>mit</a:t>
            </a:r>
            <a:r>
              <a:rPr lang="en-GB" altLang="de-DE" dirty="0">
                <a:latin typeface="Arial" panose="020B0604020202020204" pitchFamily="34" charset="0"/>
                <a:ea typeface="MS PGothic" panose="020B0600070205080204" pitchFamily="34" charset="-128"/>
              </a:rPr>
              <a:t> </a:t>
            </a:r>
            <a:r>
              <a:rPr lang="en-GB" altLang="de-DE" dirty="0" err="1">
                <a:latin typeface="Arial" panose="020B0604020202020204" pitchFamily="34" charset="0"/>
                <a:ea typeface="MS PGothic" panose="020B0600070205080204" pitchFamily="34" charset="-128"/>
              </a:rPr>
              <a:t>anderen</a:t>
            </a:r>
            <a:r>
              <a:rPr lang="en-GB" altLang="de-DE" dirty="0">
                <a:latin typeface="Arial" panose="020B0604020202020204" pitchFamily="34" charset="0"/>
                <a:ea typeface="MS PGothic" panose="020B0600070205080204" pitchFamily="34" charset="-128"/>
              </a:rPr>
              <a:t> Menschen </a:t>
            </a:r>
            <a:r>
              <a:rPr lang="en-GB" altLang="de-DE" dirty="0" err="1">
                <a:latin typeface="Arial" panose="020B0604020202020204" pitchFamily="34" charset="0"/>
                <a:ea typeface="MS PGothic" panose="020B0600070205080204" pitchFamily="34" charset="-128"/>
              </a:rPr>
              <a:t>im</a:t>
            </a:r>
            <a:r>
              <a:rPr lang="en-GB" altLang="de-DE" dirty="0">
                <a:latin typeface="Arial" panose="020B0604020202020204" pitchFamily="34" charset="0"/>
                <a:ea typeface="MS PGothic" panose="020B0600070205080204" pitchFamily="34" charset="-128"/>
              </a:rPr>
              <a:t> </a:t>
            </a:r>
            <a:r>
              <a:rPr lang="en-GB" altLang="de-DE" dirty="0" err="1">
                <a:latin typeface="Arial" panose="020B0604020202020204" pitchFamily="34" charset="0"/>
                <a:ea typeface="MS PGothic" panose="020B0600070205080204" pitchFamily="34" charset="-128"/>
              </a:rPr>
              <a:t>Netz</a:t>
            </a:r>
            <a:r>
              <a:rPr lang="en-GB" altLang="de-DE" dirty="0">
                <a:latin typeface="Arial" panose="020B0604020202020204" pitchFamily="34" charset="0"/>
                <a:ea typeface="MS PGothic" panose="020B0600070205080204" pitchFamily="34" charset="-128"/>
              </a:rPr>
              <a:t> um? </a:t>
            </a:r>
          </a:p>
          <a:p>
            <a:pPr eaLnBrk="1" hangingPunct="1">
              <a:spcBef>
                <a:spcPct val="0"/>
              </a:spcBef>
              <a:buFontTx/>
              <a:buChar char="•"/>
            </a:pPr>
            <a:endParaRPr lang="en-GB" altLang="de-DE" b="1" dirty="0">
              <a:latin typeface="Arial" panose="020B0604020202020204" pitchFamily="34" charset="0"/>
              <a:ea typeface="MS PGothic" panose="020B0600070205080204" pitchFamily="34" charset="-128"/>
            </a:endParaRPr>
          </a:p>
          <a:p>
            <a:pPr eaLnBrk="1" hangingPunct="1">
              <a:spcBef>
                <a:spcPct val="0"/>
              </a:spcBef>
              <a:buFontTx/>
              <a:buChar char="•"/>
            </a:pPr>
            <a:r>
              <a:rPr lang="en-GB" altLang="de-DE" b="1" dirty="0" err="1">
                <a:latin typeface="Arial" panose="020B0604020202020204" pitchFamily="34" charset="0"/>
                <a:ea typeface="MS PGothic" panose="020B0600070205080204" pitchFamily="34" charset="-128"/>
              </a:rPr>
              <a:t>Urheberrechte</a:t>
            </a:r>
            <a:r>
              <a:rPr lang="en-GB" altLang="de-DE" b="1" dirty="0">
                <a:latin typeface="Arial" panose="020B0604020202020204" pitchFamily="34" charset="0"/>
                <a:ea typeface="MS PGothic" panose="020B0600070205080204" pitchFamily="34" charset="-128"/>
              </a:rPr>
              <a:t>/</a:t>
            </a:r>
            <a:r>
              <a:rPr lang="en-GB" altLang="de-DE" b="1" dirty="0" err="1">
                <a:latin typeface="Arial" panose="020B0604020202020204" pitchFamily="34" charset="0"/>
                <a:ea typeface="MS PGothic" panose="020B0600070205080204" pitchFamily="34" charset="-128"/>
              </a:rPr>
              <a:t>Recht</a:t>
            </a:r>
            <a:r>
              <a:rPr lang="en-GB" altLang="de-DE" b="1" dirty="0">
                <a:latin typeface="Arial" panose="020B0604020202020204" pitchFamily="34" charset="0"/>
                <a:ea typeface="MS PGothic" panose="020B0600070205080204" pitchFamily="34" charset="-128"/>
              </a:rPr>
              <a:t> am </a:t>
            </a:r>
            <a:r>
              <a:rPr lang="en-GB" altLang="de-DE" b="1" dirty="0" err="1">
                <a:latin typeface="Arial" panose="020B0604020202020204" pitchFamily="34" charset="0"/>
                <a:ea typeface="MS PGothic" panose="020B0600070205080204" pitchFamily="34" charset="-128"/>
              </a:rPr>
              <a:t>eigenen</a:t>
            </a:r>
            <a:r>
              <a:rPr lang="en-GB" altLang="de-DE" b="1" dirty="0">
                <a:latin typeface="Arial" panose="020B0604020202020204" pitchFamily="34" charset="0"/>
                <a:ea typeface="MS PGothic" panose="020B0600070205080204" pitchFamily="34" charset="-128"/>
              </a:rPr>
              <a:t> Bild: </a:t>
            </a:r>
            <a:r>
              <a:rPr lang="en-GB" altLang="de-DE" dirty="0" err="1">
                <a:latin typeface="Arial" panose="020B0604020202020204" pitchFamily="34" charset="0"/>
                <a:ea typeface="MS PGothic" panose="020B0600070205080204" pitchFamily="34" charset="-128"/>
              </a:rPr>
              <a:t>Wer</a:t>
            </a:r>
            <a:r>
              <a:rPr lang="en-GB" altLang="de-DE" dirty="0">
                <a:latin typeface="Arial" panose="020B0604020202020204" pitchFamily="34" charset="0"/>
                <a:ea typeface="MS PGothic" panose="020B0600070205080204" pitchFamily="34" charset="-128"/>
              </a:rPr>
              <a:t> </a:t>
            </a:r>
            <a:r>
              <a:rPr lang="en-GB" altLang="de-DE" dirty="0" err="1">
                <a:latin typeface="Arial" panose="020B0604020202020204" pitchFamily="34" charset="0"/>
                <a:ea typeface="MS PGothic" panose="020B0600070205080204" pitchFamily="34" charset="-128"/>
              </a:rPr>
              <a:t>darf</a:t>
            </a:r>
            <a:r>
              <a:rPr lang="en-GB" altLang="de-DE" dirty="0">
                <a:latin typeface="Arial" panose="020B0604020202020204" pitchFamily="34" charset="0"/>
                <a:ea typeface="MS PGothic" panose="020B0600070205080204" pitchFamily="34" charset="-128"/>
              </a:rPr>
              <a:t> was und wen </a:t>
            </a:r>
            <a:r>
              <a:rPr lang="en-GB" altLang="de-DE" dirty="0" err="1">
                <a:latin typeface="Arial" panose="020B0604020202020204" pitchFamily="34" charset="0"/>
                <a:ea typeface="MS PGothic" panose="020B0600070205080204" pitchFamily="34" charset="-128"/>
              </a:rPr>
              <a:t>fotografieren</a:t>
            </a:r>
            <a:r>
              <a:rPr lang="en-GB" altLang="de-DE" dirty="0">
                <a:latin typeface="Arial" panose="020B0604020202020204" pitchFamily="34" charset="0"/>
                <a:ea typeface="MS PGothic" panose="020B0600070205080204" pitchFamily="34" charset="-128"/>
              </a:rPr>
              <a:t>? </a:t>
            </a:r>
            <a:r>
              <a:rPr lang="en-GB" altLang="de-DE" dirty="0" err="1">
                <a:latin typeface="Arial" panose="020B0604020202020204" pitchFamily="34" charset="0"/>
                <a:ea typeface="MS PGothic" panose="020B0600070205080204" pitchFamily="34" charset="-128"/>
              </a:rPr>
              <a:t>Welche</a:t>
            </a:r>
            <a:r>
              <a:rPr lang="en-GB" altLang="de-DE" dirty="0">
                <a:latin typeface="Arial" panose="020B0604020202020204" pitchFamily="34" charset="0"/>
                <a:ea typeface="MS PGothic" panose="020B0600070205080204" pitchFamily="34" charset="-128"/>
              </a:rPr>
              <a:t> </a:t>
            </a:r>
            <a:r>
              <a:rPr lang="en-GB" altLang="de-DE" dirty="0" err="1">
                <a:latin typeface="Arial" panose="020B0604020202020204" pitchFamily="34" charset="0"/>
                <a:ea typeface="MS PGothic" panose="020B0600070205080204" pitchFamily="34" charset="-128"/>
              </a:rPr>
              <a:t>Rechte</a:t>
            </a:r>
            <a:r>
              <a:rPr lang="en-GB" altLang="de-DE" dirty="0">
                <a:latin typeface="Arial" panose="020B0604020202020204" pitchFamily="34" charset="0"/>
                <a:ea typeface="MS PGothic" panose="020B0600070205080204" pitchFamily="34" charset="-128"/>
              </a:rPr>
              <a:t> </a:t>
            </a:r>
            <a:r>
              <a:rPr lang="en-GB" altLang="de-DE" dirty="0" err="1">
                <a:latin typeface="Arial" panose="020B0604020202020204" pitchFamily="34" charset="0"/>
                <a:ea typeface="MS PGothic" panose="020B0600070205080204" pitchFamily="34" charset="-128"/>
              </a:rPr>
              <a:t>haben</a:t>
            </a:r>
            <a:r>
              <a:rPr lang="en-GB" altLang="de-DE" dirty="0">
                <a:latin typeface="Arial" panose="020B0604020202020204" pitchFamily="34" charset="0"/>
                <a:ea typeface="MS PGothic" panose="020B0600070205080204" pitchFamily="34" charset="-128"/>
              </a:rPr>
              <a:t> Kinder?</a:t>
            </a:r>
          </a:p>
          <a:p>
            <a:pPr eaLnBrk="1" hangingPunct="1">
              <a:spcBef>
                <a:spcPct val="0"/>
              </a:spcBef>
              <a:buFontTx/>
              <a:buChar char="•"/>
            </a:pPr>
            <a:endParaRPr lang="en-GB" altLang="de-DE" b="1" dirty="0">
              <a:latin typeface="Arial" panose="020B0604020202020204" pitchFamily="34" charset="0"/>
              <a:ea typeface="MS PGothic" panose="020B0600070205080204" pitchFamily="34" charset="-128"/>
            </a:endParaRPr>
          </a:p>
          <a:p>
            <a:pPr eaLnBrk="1" hangingPunct="1">
              <a:spcBef>
                <a:spcPct val="0"/>
              </a:spcBef>
              <a:buFontTx/>
              <a:buChar char="•"/>
            </a:pPr>
            <a:r>
              <a:rPr lang="en-GB" altLang="de-DE" b="1" dirty="0" err="1">
                <a:latin typeface="Arial" panose="020B0604020202020204" pitchFamily="34" charset="0"/>
                <a:ea typeface="MS PGothic" panose="020B0600070205080204" pitchFamily="34" charset="-128"/>
              </a:rPr>
              <a:t>Umgang</a:t>
            </a:r>
            <a:r>
              <a:rPr lang="en-GB" altLang="de-DE" b="1" dirty="0">
                <a:latin typeface="Arial" panose="020B0604020202020204" pitchFamily="34" charset="0"/>
                <a:ea typeface="MS PGothic" panose="020B0600070205080204" pitchFamily="34" charset="-128"/>
              </a:rPr>
              <a:t> </a:t>
            </a:r>
            <a:r>
              <a:rPr lang="en-GB" altLang="de-DE" b="1" dirty="0" err="1">
                <a:latin typeface="Arial" panose="020B0604020202020204" pitchFamily="34" charset="0"/>
                <a:ea typeface="MS PGothic" panose="020B0600070205080204" pitchFamily="34" charset="-128"/>
              </a:rPr>
              <a:t>mit</a:t>
            </a:r>
            <a:r>
              <a:rPr lang="en-GB" altLang="de-DE" b="1" dirty="0">
                <a:latin typeface="Arial" panose="020B0604020202020204" pitchFamily="34" charset="0"/>
                <a:ea typeface="MS PGothic" panose="020B0600070205080204" pitchFamily="34" charset="-128"/>
              </a:rPr>
              <a:t> </a:t>
            </a:r>
            <a:r>
              <a:rPr lang="en-GB" altLang="de-DE" b="1" dirty="0" err="1">
                <a:latin typeface="Arial" panose="020B0604020202020204" pitchFamily="34" charset="0"/>
                <a:ea typeface="MS PGothic" panose="020B0600070205080204" pitchFamily="34" charset="-128"/>
              </a:rPr>
              <a:t>persönlichen</a:t>
            </a:r>
            <a:r>
              <a:rPr lang="en-GB" altLang="de-DE" b="1" dirty="0">
                <a:latin typeface="Arial" panose="020B0604020202020204" pitchFamily="34" charset="0"/>
                <a:ea typeface="MS PGothic" panose="020B0600070205080204" pitchFamily="34" charset="-128"/>
              </a:rPr>
              <a:t> </a:t>
            </a:r>
            <a:r>
              <a:rPr lang="en-GB" altLang="de-DE" b="1" dirty="0" err="1">
                <a:latin typeface="Arial" panose="020B0604020202020204" pitchFamily="34" charset="0"/>
                <a:ea typeface="MS PGothic" panose="020B0600070205080204" pitchFamily="34" charset="-128"/>
              </a:rPr>
              <a:t>Daten</a:t>
            </a:r>
            <a:r>
              <a:rPr lang="en-GB" altLang="de-DE" b="1" dirty="0">
                <a:latin typeface="Arial" panose="020B0604020202020204" pitchFamily="34" charset="0"/>
                <a:ea typeface="MS PGothic" panose="020B0600070205080204" pitchFamily="34" charset="-128"/>
              </a:rPr>
              <a:t>: </a:t>
            </a:r>
            <a:r>
              <a:rPr lang="en-GB" altLang="de-DE" dirty="0" err="1">
                <a:latin typeface="Arial" panose="020B0604020202020204" pitchFamily="34" charset="0"/>
                <a:ea typeface="MS PGothic" panose="020B0600070205080204" pitchFamily="34" charset="-128"/>
              </a:rPr>
              <a:t>Welche</a:t>
            </a:r>
            <a:r>
              <a:rPr lang="en-GB" altLang="de-DE" dirty="0">
                <a:latin typeface="Arial" panose="020B0604020202020204" pitchFamily="34" charset="0"/>
                <a:ea typeface="MS PGothic" panose="020B0600070205080204" pitchFamily="34" charset="-128"/>
              </a:rPr>
              <a:t> </a:t>
            </a:r>
            <a:r>
              <a:rPr lang="en-GB" altLang="de-DE" dirty="0" err="1">
                <a:latin typeface="Arial" panose="020B0604020202020204" pitchFamily="34" charset="0"/>
                <a:ea typeface="MS PGothic" panose="020B0600070205080204" pitchFamily="34" charset="-128"/>
              </a:rPr>
              <a:t>Informationen</a:t>
            </a:r>
            <a:r>
              <a:rPr lang="en-GB" altLang="de-DE" dirty="0">
                <a:latin typeface="Arial" panose="020B0604020202020204" pitchFamily="34" charset="0"/>
                <a:ea typeface="MS PGothic" panose="020B0600070205080204" pitchFamily="34" charset="-128"/>
              </a:rPr>
              <a:t> </a:t>
            </a:r>
            <a:r>
              <a:rPr lang="en-GB" altLang="de-DE" dirty="0" err="1">
                <a:latin typeface="Arial" panose="020B0604020202020204" pitchFamily="34" charset="0"/>
                <a:ea typeface="MS PGothic" panose="020B0600070205080204" pitchFamily="34" charset="-128"/>
              </a:rPr>
              <a:t>können</a:t>
            </a:r>
            <a:r>
              <a:rPr lang="en-GB" altLang="de-DE" dirty="0">
                <a:latin typeface="Arial" panose="020B0604020202020204" pitchFamily="34" charset="0"/>
                <a:ea typeface="MS PGothic" panose="020B0600070205080204" pitchFamily="34" charset="-128"/>
              </a:rPr>
              <a:t> </a:t>
            </a:r>
            <a:r>
              <a:rPr lang="en-GB" altLang="de-DE" dirty="0" err="1">
                <a:latin typeface="Arial" panose="020B0604020202020204" pitchFamily="34" charset="0"/>
                <a:ea typeface="MS PGothic" panose="020B0600070205080204" pitchFamily="34" charset="-128"/>
              </a:rPr>
              <a:t>bedenkenlos</a:t>
            </a:r>
            <a:r>
              <a:rPr lang="en-GB" altLang="de-DE" dirty="0">
                <a:latin typeface="Arial" panose="020B0604020202020204" pitchFamily="34" charset="0"/>
                <a:ea typeface="MS PGothic" panose="020B0600070205080204" pitchFamily="34" charset="-128"/>
              </a:rPr>
              <a:t> </a:t>
            </a:r>
            <a:r>
              <a:rPr lang="en-GB" altLang="de-DE" dirty="0" err="1">
                <a:latin typeface="Arial" panose="020B0604020202020204" pitchFamily="34" charset="0"/>
                <a:ea typeface="MS PGothic" panose="020B0600070205080204" pitchFamily="34" charset="-128"/>
              </a:rPr>
              <a:t>veröffentlicht</a:t>
            </a:r>
            <a:r>
              <a:rPr lang="en-GB" altLang="de-DE" dirty="0">
                <a:latin typeface="Arial" panose="020B0604020202020204" pitchFamily="34" charset="0"/>
                <a:ea typeface="MS PGothic" panose="020B0600070205080204" pitchFamily="34" charset="-128"/>
              </a:rPr>
              <a:t> </a:t>
            </a:r>
            <a:r>
              <a:rPr lang="en-GB" altLang="de-DE" dirty="0" err="1">
                <a:latin typeface="Arial" panose="020B0604020202020204" pitchFamily="34" charset="0"/>
                <a:ea typeface="MS PGothic" panose="020B0600070205080204" pitchFamily="34" charset="-128"/>
              </a:rPr>
              <a:t>werden</a:t>
            </a:r>
            <a:r>
              <a:rPr lang="en-GB" altLang="de-DE" dirty="0">
                <a:latin typeface="Arial" panose="020B0604020202020204" pitchFamily="34" charset="0"/>
                <a:ea typeface="MS PGothic" panose="020B0600070205080204" pitchFamily="34" charset="-128"/>
              </a:rPr>
              <a:t>, </a:t>
            </a:r>
            <a:r>
              <a:rPr lang="en-GB" altLang="de-DE" dirty="0" err="1">
                <a:latin typeface="Arial" panose="020B0604020202020204" pitchFamily="34" charset="0"/>
                <a:ea typeface="MS PGothic" panose="020B0600070205080204" pitchFamily="34" charset="-128"/>
              </a:rPr>
              <a:t>welche</a:t>
            </a:r>
            <a:r>
              <a:rPr lang="en-GB" altLang="de-DE" dirty="0">
                <a:latin typeface="Arial" panose="020B0604020202020204" pitchFamily="34" charset="0"/>
                <a:ea typeface="MS PGothic" panose="020B0600070205080204" pitchFamily="34" charset="-128"/>
              </a:rPr>
              <a:t> </a:t>
            </a:r>
            <a:r>
              <a:rPr lang="en-GB" altLang="de-DE" dirty="0" err="1">
                <a:latin typeface="Arial" panose="020B0604020202020204" pitchFamily="34" charset="0"/>
                <a:ea typeface="MS PGothic" panose="020B0600070205080204" pitchFamily="34" charset="-128"/>
              </a:rPr>
              <a:t>behält</a:t>
            </a:r>
            <a:r>
              <a:rPr lang="en-GB" altLang="de-DE" dirty="0">
                <a:latin typeface="Arial" panose="020B0604020202020204" pitchFamily="34" charset="0"/>
                <a:ea typeface="MS PGothic" panose="020B0600070205080204" pitchFamily="34" charset="-128"/>
              </a:rPr>
              <a:t> man </a:t>
            </a:r>
            <a:r>
              <a:rPr lang="en-GB" altLang="de-DE" dirty="0" err="1">
                <a:latin typeface="Arial" panose="020B0604020202020204" pitchFamily="34" charset="0"/>
                <a:ea typeface="MS PGothic" panose="020B0600070205080204" pitchFamily="34" charset="-128"/>
              </a:rPr>
              <a:t>besser</a:t>
            </a:r>
            <a:r>
              <a:rPr lang="en-GB" altLang="de-DE" dirty="0">
                <a:latin typeface="Arial" panose="020B0604020202020204" pitchFamily="34" charset="0"/>
                <a:ea typeface="MS PGothic" panose="020B0600070205080204" pitchFamily="34" charset="-128"/>
              </a:rPr>
              <a:t> </a:t>
            </a:r>
            <a:r>
              <a:rPr lang="en-GB" altLang="de-DE" dirty="0" err="1">
                <a:latin typeface="Arial" panose="020B0604020202020204" pitchFamily="34" charset="0"/>
                <a:ea typeface="MS PGothic" panose="020B0600070205080204" pitchFamily="34" charset="-128"/>
              </a:rPr>
              <a:t>für</a:t>
            </a:r>
            <a:r>
              <a:rPr lang="en-GB" altLang="de-DE" dirty="0">
                <a:latin typeface="Arial" panose="020B0604020202020204" pitchFamily="34" charset="0"/>
                <a:ea typeface="MS PGothic" panose="020B0600070205080204" pitchFamily="34" charset="-128"/>
              </a:rPr>
              <a:t> </a:t>
            </a:r>
            <a:r>
              <a:rPr lang="en-GB" altLang="de-DE" dirty="0" err="1">
                <a:latin typeface="Arial" panose="020B0604020202020204" pitchFamily="34" charset="0"/>
                <a:ea typeface="MS PGothic" panose="020B0600070205080204" pitchFamily="34" charset="-128"/>
              </a:rPr>
              <a:t>sich</a:t>
            </a:r>
            <a:r>
              <a:rPr lang="en-GB" altLang="de-DE" dirty="0">
                <a:latin typeface="Arial" panose="020B0604020202020204" pitchFamily="34" charset="0"/>
                <a:ea typeface="MS PGothic" panose="020B0600070205080204" pitchFamily="34" charset="-128"/>
              </a:rPr>
              <a:t>?</a:t>
            </a:r>
          </a:p>
          <a:p>
            <a:pPr eaLnBrk="1" hangingPunct="1">
              <a:spcBef>
                <a:spcPct val="0"/>
              </a:spcBef>
              <a:buFontTx/>
              <a:buChar char="•"/>
            </a:pPr>
            <a:endParaRPr lang="en-GB" altLang="de-DE" dirty="0">
              <a:latin typeface="Arial" panose="020B0604020202020204" pitchFamily="34" charset="0"/>
              <a:ea typeface="MS PGothic" panose="020B0600070205080204" pitchFamily="34" charset="-128"/>
            </a:endParaRPr>
          </a:p>
          <a:p>
            <a:pPr eaLnBrk="1" hangingPunct="1">
              <a:spcBef>
                <a:spcPct val="0"/>
              </a:spcBef>
              <a:buFontTx/>
              <a:buChar char="•"/>
            </a:pPr>
            <a:endParaRPr lang="en-GB" altLang="de-DE" dirty="0">
              <a:latin typeface="Arial" panose="020B0604020202020204" pitchFamily="34" charset="0"/>
              <a:ea typeface="MS PGothic" panose="020B0600070205080204" pitchFamily="34" charset="-128"/>
            </a:endParaRPr>
          </a:p>
          <a:p>
            <a:pPr eaLnBrk="1" hangingPunct="1">
              <a:spcBef>
                <a:spcPct val="0"/>
              </a:spcBef>
            </a:pPr>
            <a:r>
              <a:rPr lang="en-GB" altLang="de-DE" dirty="0">
                <a:latin typeface="Arial" panose="020B0604020202020204" pitchFamily="34" charset="0"/>
                <a:ea typeface="MS PGothic" panose="020B0600070205080204" pitchFamily="34" charset="-128"/>
              </a:rPr>
              <a:t>Bild: Saferinternt.at CC-BY-NC-ND</a:t>
            </a:r>
            <a:endParaRPr lang="de-AT" altLang="de-DE" dirty="0">
              <a:ea typeface="ヒラギノ角ゴ Pro W3" pitchFamily="6" charset="-128"/>
            </a:endParaRPr>
          </a:p>
        </p:txBody>
      </p:sp>
      <p:sp>
        <p:nvSpPr>
          <p:cNvPr id="35843" name="Foliennummernplatzhalter 3">
            <a:extLst>
              <a:ext uri="{FF2B5EF4-FFF2-40B4-BE49-F238E27FC236}">
                <a16:creationId xmlns:a16="http://schemas.microsoft.com/office/drawing/2014/main" id="{2A0ABEAC-8D27-4314-8B30-D437347A699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ヒラギノ角ゴ Pro W3" pitchFamily="6" charset="-128"/>
              </a:defRPr>
            </a:lvl1pPr>
            <a:lvl2pPr marL="37931725" indent="-37474525">
              <a:defRPr>
                <a:solidFill>
                  <a:schemeClr val="tx1"/>
                </a:solidFill>
                <a:latin typeface="Arial" panose="020B0604020202020204" pitchFamily="34" charset="0"/>
                <a:ea typeface="ヒラギノ角ゴ Pro W3" pitchFamily="6" charset="-128"/>
              </a:defRPr>
            </a:lvl2pPr>
            <a:lvl3pPr marL="1143000" indent="-228600">
              <a:defRPr>
                <a:solidFill>
                  <a:schemeClr val="tx1"/>
                </a:solidFill>
                <a:latin typeface="Arial" panose="020B0604020202020204" pitchFamily="34" charset="0"/>
                <a:ea typeface="ヒラギノ角ゴ Pro W3" pitchFamily="6" charset="-128"/>
              </a:defRPr>
            </a:lvl3pPr>
            <a:lvl4pPr marL="1600200" indent="-228600">
              <a:defRPr>
                <a:solidFill>
                  <a:schemeClr val="tx1"/>
                </a:solidFill>
                <a:latin typeface="Arial" panose="020B0604020202020204" pitchFamily="34" charset="0"/>
                <a:ea typeface="ヒラギノ角ゴ Pro W3" pitchFamily="6" charset="-128"/>
              </a:defRPr>
            </a:lvl4pPr>
            <a:lvl5pPr marL="2057400" indent="-228600">
              <a:defRPr>
                <a:solidFill>
                  <a:schemeClr val="tx1"/>
                </a:solidFill>
                <a:latin typeface="Arial" panose="020B0604020202020204" pitchFamily="34" charset="0"/>
                <a:ea typeface="ヒラギノ角ゴ Pro W3" pitchFamily="6"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6"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6"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6"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6" charset="-128"/>
              </a:defRPr>
            </a:lvl9pPr>
          </a:lstStyle>
          <a:p>
            <a:fld id="{A3C13C31-B32D-4F19-8662-A5A1CB7F1384}" type="slidenum">
              <a:rPr lang="de-AT" altLang="de-DE" smtClean="0">
                <a:latin typeface="Calibri" panose="020F0502020204030204" pitchFamily="34" charset="0"/>
              </a:rPr>
              <a:pPr/>
              <a:t>15</a:t>
            </a:fld>
            <a:endParaRPr lang="de-AT" altLang="de-DE">
              <a:latin typeface="Calibri" panose="020F050202020403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Folienbildplatzhalter 1">
            <a:extLst>
              <a:ext uri="{FF2B5EF4-FFF2-40B4-BE49-F238E27FC236}">
                <a16:creationId xmlns:a16="http://schemas.microsoft.com/office/drawing/2014/main" id="{188A538E-14BE-4022-ADE9-42A95B862F8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0" name="Notizenplatzhalter 2">
            <a:extLst>
              <a:ext uri="{FF2B5EF4-FFF2-40B4-BE49-F238E27FC236}">
                <a16:creationId xmlns:a16="http://schemas.microsoft.com/office/drawing/2014/main" id="{C40D7FBA-457F-40F3-9146-3D885A32F54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GB" altLang="de-DE" b="1" dirty="0" err="1">
                <a:latin typeface="Arial" panose="020B0604020202020204" pitchFamily="34" charset="0"/>
                <a:ea typeface="MS PGothic" panose="020B0600070205080204" pitchFamily="34" charset="-128"/>
              </a:rPr>
              <a:t>Wichtige</a:t>
            </a:r>
            <a:r>
              <a:rPr lang="en-GB" altLang="de-DE" b="1" dirty="0">
                <a:latin typeface="Arial" panose="020B0604020202020204" pitchFamily="34" charset="0"/>
                <a:ea typeface="MS PGothic" panose="020B0600070205080204" pitchFamily="34" charset="-128"/>
              </a:rPr>
              <a:t> </a:t>
            </a:r>
            <a:r>
              <a:rPr lang="en-GB" altLang="de-DE" b="1" dirty="0" err="1">
                <a:latin typeface="Arial" panose="020B0604020202020204" pitchFamily="34" charset="0"/>
                <a:ea typeface="MS PGothic" panose="020B0600070205080204" pitchFamily="34" charset="-128"/>
              </a:rPr>
              <a:t>Themen</a:t>
            </a:r>
            <a:r>
              <a:rPr lang="en-GB" altLang="de-DE" b="1" dirty="0">
                <a:latin typeface="Arial" panose="020B0604020202020204" pitchFamily="34" charset="0"/>
                <a:ea typeface="MS PGothic" panose="020B0600070205080204" pitchFamily="34" charset="-128"/>
              </a:rPr>
              <a:t> </a:t>
            </a:r>
            <a:r>
              <a:rPr lang="en-GB" altLang="de-DE" b="1" dirty="0" err="1">
                <a:latin typeface="Arial" panose="020B0604020202020204" pitchFamily="34" charset="0"/>
                <a:ea typeface="MS PGothic" panose="020B0600070205080204" pitchFamily="34" charset="-128"/>
              </a:rPr>
              <a:t>für</a:t>
            </a:r>
            <a:r>
              <a:rPr lang="en-GB" altLang="de-DE" b="1" dirty="0">
                <a:latin typeface="Arial" panose="020B0604020202020204" pitchFamily="34" charset="0"/>
                <a:ea typeface="MS PGothic" panose="020B0600070205080204" pitchFamily="34" charset="-128"/>
              </a:rPr>
              <a:t> </a:t>
            </a:r>
            <a:r>
              <a:rPr lang="en-GB" altLang="de-DE" b="1" dirty="0" err="1">
                <a:latin typeface="Arial" panose="020B0604020202020204" pitchFamily="34" charset="0"/>
                <a:ea typeface="MS PGothic" panose="020B0600070205080204" pitchFamily="34" charset="-128"/>
              </a:rPr>
              <a:t>Volksschulkinder</a:t>
            </a:r>
            <a:r>
              <a:rPr lang="en-GB" altLang="de-DE" b="1" dirty="0">
                <a:latin typeface="Arial" panose="020B0604020202020204" pitchFamily="34" charset="0"/>
                <a:ea typeface="MS PGothic" panose="020B0600070205080204" pitchFamily="34" charset="-128"/>
              </a:rPr>
              <a:t>: </a:t>
            </a:r>
          </a:p>
          <a:p>
            <a:pPr eaLnBrk="1" hangingPunct="1">
              <a:spcBef>
                <a:spcPct val="0"/>
              </a:spcBef>
            </a:pPr>
            <a:endParaRPr lang="en-GB" altLang="de-DE" dirty="0">
              <a:latin typeface="Arial" panose="020B0604020202020204" pitchFamily="34" charset="0"/>
              <a:ea typeface="MS PGothic" panose="020B0600070205080204" pitchFamily="34" charset="-128"/>
            </a:endParaRPr>
          </a:p>
          <a:p>
            <a:pPr eaLnBrk="1" hangingPunct="1">
              <a:spcBef>
                <a:spcPct val="0"/>
              </a:spcBef>
              <a:buFontTx/>
              <a:buChar char="•"/>
            </a:pPr>
            <a:r>
              <a:rPr lang="en-GB" altLang="de-DE" b="1" dirty="0" err="1">
                <a:latin typeface="Arial" panose="020B0604020202020204" pitchFamily="34" charset="0"/>
                <a:ea typeface="MS PGothic" panose="020B0600070205080204" pitchFamily="34" charset="-128"/>
              </a:rPr>
              <a:t>Passwörter</a:t>
            </a:r>
            <a:r>
              <a:rPr lang="en-GB" altLang="de-DE" b="1" dirty="0">
                <a:latin typeface="Arial" panose="020B0604020202020204" pitchFamily="34" charset="0"/>
                <a:ea typeface="MS PGothic" panose="020B0600070205080204" pitchFamily="34" charset="-128"/>
              </a:rPr>
              <a:t>: </a:t>
            </a:r>
            <a:r>
              <a:rPr lang="en-GB" altLang="de-DE" dirty="0">
                <a:latin typeface="Arial" panose="020B0604020202020204" pitchFamily="34" charset="0"/>
                <a:ea typeface="MS PGothic" panose="020B0600070205080204" pitchFamily="34" charset="-128"/>
              </a:rPr>
              <a:t>Wie </a:t>
            </a:r>
            <a:r>
              <a:rPr lang="de-DE" altLang="de-DE" dirty="0">
                <a:latin typeface="Arial" panose="020B0604020202020204" pitchFamily="34" charset="0"/>
                <a:ea typeface="MS PGothic" panose="020B0600070205080204" pitchFamily="34" charset="-128"/>
              </a:rPr>
              <a:t>sieht</a:t>
            </a:r>
            <a:r>
              <a:rPr lang="en-GB" altLang="de-DE" dirty="0">
                <a:latin typeface="Arial" panose="020B0604020202020204" pitchFamily="34" charset="0"/>
                <a:ea typeface="MS PGothic" panose="020B0600070205080204" pitchFamily="34" charset="-128"/>
              </a:rPr>
              <a:t> </a:t>
            </a:r>
            <a:r>
              <a:rPr lang="en-GB" altLang="de-DE" dirty="0" err="1">
                <a:latin typeface="Arial" panose="020B0604020202020204" pitchFamily="34" charset="0"/>
                <a:ea typeface="MS PGothic" panose="020B0600070205080204" pitchFamily="34" charset="-128"/>
              </a:rPr>
              <a:t>ein</a:t>
            </a:r>
            <a:r>
              <a:rPr lang="en-GB" altLang="de-DE" dirty="0">
                <a:latin typeface="Arial" panose="020B0604020202020204" pitchFamily="34" charset="0"/>
                <a:ea typeface="MS PGothic" panose="020B0600070205080204" pitchFamily="34" charset="-128"/>
              </a:rPr>
              <a:t> </a:t>
            </a:r>
            <a:r>
              <a:rPr lang="en-GB" altLang="de-DE" dirty="0" err="1">
                <a:latin typeface="Arial" panose="020B0604020202020204" pitchFamily="34" charset="0"/>
                <a:ea typeface="MS PGothic" panose="020B0600070205080204" pitchFamily="34" charset="-128"/>
              </a:rPr>
              <a:t>sicheres</a:t>
            </a:r>
            <a:r>
              <a:rPr lang="en-GB" altLang="de-DE" dirty="0">
                <a:latin typeface="Arial" panose="020B0604020202020204" pitchFamily="34" charset="0"/>
                <a:ea typeface="MS PGothic" panose="020B0600070205080204" pitchFamily="34" charset="-128"/>
              </a:rPr>
              <a:t> </a:t>
            </a:r>
            <a:r>
              <a:rPr lang="en-GB" altLang="de-DE" dirty="0" err="1">
                <a:latin typeface="Arial" panose="020B0604020202020204" pitchFamily="34" charset="0"/>
                <a:ea typeface="MS PGothic" panose="020B0600070205080204" pitchFamily="34" charset="-128"/>
              </a:rPr>
              <a:t>Passwort</a:t>
            </a:r>
            <a:r>
              <a:rPr lang="en-GB" altLang="de-DE" dirty="0">
                <a:latin typeface="Arial" panose="020B0604020202020204" pitchFamily="34" charset="0"/>
                <a:ea typeface="MS PGothic" panose="020B0600070205080204" pitchFamily="34" charset="-128"/>
              </a:rPr>
              <a:t> </a:t>
            </a:r>
            <a:r>
              <a:rPr lang="en-GB" altLang="de-DE" dirty="0" err="1">
                <a:latin typeface="Arial" panose="020B0604020202020204" pitchFamily="34" charset="0"/>
                <a:ea typeface="MS PGothic" panose="020B0600070205080204" pitchFamily="34" charset="-128"/>
              </a:rPr>
              <a:t>aus</a:t>
            </a:r>
            <a:r>
              <a:rPr lang="en-GB" altLang="de-DE" dirty="0">
                <a:latin typeface="Arial" panose="020B0604020202020204" pitchFamily="34" charset="0"/>
                <a:ea typeface="MS PGothic" panose="020B0600070205080204" pitchFamily="34" charset="-128"/>
              </a:rPr>
              <a:t>? Wie </a:t>
            </a:r>
            <a:r>
              <a:rPr lang="en-GB" altLang="de-DE" dirty="0" err="1">
                <a:latin typeface="Arial" panose="020B0604020202020204" pitchFamily="34" charset="0"/>
                <a:ea typeface="MS PGothic" panose="020B0600070205080204" pitchFamily="34" charset="-128"/>
              </a:rPr>
              <a:t>geht</a:t>
            </a:r>
            <a:r>
              <a:rPr lang="en-GB" altLang="de-DE" dirty="0">
                <a:latin typeface="Arial" panose="020B0604020202020204" pitchFamily="34" charset="0"/>
                <a:ea typeface="MS PGothic" panose="020B0600070205080204" pitchFamily="34" charset="-128"/>
              </a:rPr>
              <a:t> man </a:t>
            </a:r>
            <a:r>
              <a:rPr lang="en-GB" altLang="de-DE" dirty="0" err="1">
                <a:latin typeface="Arial" panose="020B0604020202020204" pitchFamily="34" charset="0"/>
                <a:ea typeface="MS PGothic" panose="020B0600070205080204" pitchFamily="34" charset="-128"/>
              </a:rPr>
              <a:t>mit</a:t>
            </a:r>
            <a:r>
              <a:rPr lang="en-GB" altLang="de-DE" dirty="0">
                <a:latin typeface="Arial" panose="020B0604020202020204" pitchFamily="34" charset="0"/>
                <a:ea typeface="MS PGothic" panose="020B0600070205080204" pitchFamily="34" charset="-128"/>
              </a:rPr>
              <a:t> </a:t>
            </a:r>
            <a:r>
              <a:rPr lang="en-GB" altLang="de-DE" dirty="0" err="1">
                <a:latin typeface="Arial" panose="020B0604020202020204" pitchFamily="34" charset="0"/>
                <a:ea typeface="MS PGothic" panose="020B0600070205080204" pitchFamily="34" charset="-128"/>
              </a:rPr>
              <a:t>Passwörtern</a:t>
            </a:r>
            <a:r>
              <a:rPr lang="en-GB" altLang="de-DE" dirty="0">
                <a:latin typeface="Arial" panose="020B0604020202020204" pitchFamily="34" charset="0"/>
                <a:ea typeface="MS PGothic" panose="020B0600070205080204" pitchFamily="34" charset="-128"/>
              </a:rPr>
              <a:t> um?</a:t>
            </a:r>
          </a:p>
          <a:p>
            <a:pPr eaLnBrk="1" hangingPunct="1">
              <a:spcBef>
                <a:spcPct val="0"/>
              </a:spcBef>
              <a:buFontTx/>
              <a:buChar char="•"/>
            </a:pPr>
            <a:endParaRPr lang="en-GB" altLang="de-DE" dirty="0">
              <a:latin typeface="Arial" panose="020B0604020202020204" pitchFamily="34" charset="0"/>
              <a:ea typeface="MS PGothic" panose="020B0600070205080204" pitchFamily="34" charset="-128"/>
            </a:endParaRPr>
          </a:p>
          <a:p>
            <a:pPr eaLnBrk="1" hangingPunct="1">
              <a:spcBef>
                <a:spcPct val="0"/>
              </a:spcBef>
              <a:buFontTx/>
              <a:buChar char="•"/>
            </a:pPr>
            <a:r>
              <a:rPr lang="en-GB" altLang="de-DE" b="1" dirty="0" err="1">
                <a:latin typeface="Arial" panose="020B0604020202020204" pitchFamily="34" charset="0"/>
                <a:ea typeface="MS PGothic" panose="020B0600070205080204" pitchFamily="34" charset="-128"/>
              </a:rPr>
              <a:t>Identitäten</a:t>
            </a:r>
            <a:r>
              <a:rPr lang="en-GB" altLang="de-DE" b="1" dirty="0">
                <a:latin typeface="Arial" panose="020B0604020202020204" pitchFamily="34" charset="0"/>
                <a:ea typeface="MS PGothic" panose="020B0600070205080204" pitchFamily="34" charset="-128"/>
              </a:rPr>
              <a:t> online und </a:t>
            </a:r>
            <a:r>
              <a:rPr lang="en-GB" altLang="de-DE" b="1" dirty="0" err="1">
                <a:latin typeface="Arial" panose="020B0604020202020204" pitchFamily="34" charset="0"/>
                <a:ea typeface="MS PGothic" panose="020B0600070205080204" pitchFamily="34" charset="-128"/>
              </a:rPr>
              <a:t>im</a:t>
            </a:r>
            <a:r>
              <a:rPr lang="en-GB" altLang="de-DE" b="1" dirty="0">
                <a:latin typeface="Arial" panose="020B0604020202020204" pitchFamily="34" charset="0"/>
                <a:ea typeface="MS PGothic" panose="020B0600070205080204" pitchFamily="34" charset="-128"/>
              </a:rPr>
              <a:t> </a:t>
            </a:r>
            <a:r>
              <a:rPr lang="de-AT" altLang="de-DE" dirty="0">
                <a:latin typeface="Arial" panose="020B0604020202020204" pitchFamily="34" charset="0"/>
                <a:ea typeface="MS PGothic" panose="020B0600070205080204" pitchFamily="34" charset="-128"/>
              </a:rPr>
              <a:t>„</a:t>
            </a:r>
            <a:r>
              <a:rPr lang="en-GB" altLang="de-DE" b="1" dirty="0" err="1">
                <a:latin typeface="Arial" panose="020B0604020202020204" pitchFamily="34" charset="0"/>
                <a:ea typeface="MS PGothic" panose="020B0600070205080204" pitchFamily="34" charset="-128"/>
              </a:rPr>
              <a:t>realen</a:t>
            </a:r>
            <a:r>
              <a:rPr lang="de-AT" altLang="de-DE" dirty="0">
                <a:latin typeface="Arial" panose="020B0604020202020204" pitchFamily="34" charset="0"/>
                <a:ea typeface="MS PGothic" panose="020B0600070205080204" pitchFamily="34" charset="-128"/>
              </a:rPr>
              <a:t>“</a:t>
            </a:r>
            <a:r>
              <a:rPr lang="en-GB" altLang="de-DE" b="1" dirty="0">
                <a:latin typeface="Arial" panose="020B0604020202020204" pitchFamily="34" charset="0"/>
                <a:ea typeface="MS PGothic" panose="020B0600070205080204" pitchFamily="34" charset="-128"/>
              </a:rPr>
              <a:t> Leben: </a:t>
            </a:r>
            <a:r>
              <a:rPr lang="en-GB" altLang="de-DE" dirty="0" err="1">
                <a:latin typeface="Arial" panose="020B0604020202020204" pitchFamily="34" charset="0"/>
                <a:ea typeface="MS PGothic" panose="020B0600070205080204" pitchFamily="34" charset="-128"/>
              </a:rPr>
              <a:t>Welche</a:t>
            </a:r>
            <a:r>
              <a:rPr lang="en-GB" altLang="de-DE" dirty="0">
                <a:latin typeface="Arial" panose="020B0604020202020204" pitchFamily="34" charset="0"/>
                <a:ea typeface="MS PGothic" panose="020B0600070205080204" pitchFamily="34" charset="-128"/>
              </a:rPr>
              <a:t> </a:t>
            </a:r>
            <a:r>
              <a:rPr lang="en-GB" altLang="de-DE" dirty="0" err="1">
                <a:latin typeface="Arial" panose="020B0604020202020204" pitchFamily="34" charset="0"/>
                <a:ea typeface="MS PGothic" panose="020B0600070205080204" pitchFamily="34" charset="-128"/>
              </a:rPr>
              <a:t>Informationen</a:t>
            </a:r>
            <a:r>
              <a:rPr lang="en-GB" altLang="de-DE" dirty="0">
                <a:latin typeface="Arial" panose="020B0604020202020204" pitchFamily="34" charset="0"/>
                <a:ea typeface="MS PGothic" panose="020B0600070205080204" pitchFamily="34" charset="-128"/>
              </a:rPr>
              <a:t> </a:t>
            </a:r>
            <a:r>
              <a:rPr lang="en-GB" altLang="de-DE" dirty="0" err="1">
                <a:latin typeface="Arial" panose="020B0604020202020204" pitchFamily="34" charset="0"/>
                <a:ea typeface="MS PGothic" panose="020B0600070205080204" pitchFamily="34" charset="-128"/>
              </a:rPr>
              <a:t>darf</a:t>
            </a:r>
            <a:r>
              <a:rPr lang="en-GB" altLang="de-DE" dirty="0">
                <a:latin typeface="Arial" panose="020B0604020202020204" pitchFamily="34" charset="0"/>
                <a:ea typeface="MS PGothic" panose="020B0600070205080204" pitchFamily="34" charset="-128"/>
              </a:rPr>
              <a:t> man </a:t>
            </a:r>
            <a:r>
              <a:rPr lang="en-GB" altLang="de-DE" dirty="0" err="1">
                <a:latin typeface="Arial" panose="020B0604020202020204" pitchFamily="34" charset="0"/>
                <a:ea typeface="MS PGothic" panose="020B0600070205080204" pitchFamily="34" charset="-128"/>
              </a:rPr>
              <a:t>im</a:t>
            </a:r>
            <a:r>
              <a:rPr lang="en-GB" altLang="de-DE" dirty="0">
                <a:latin typeface="Arial" panose="020B0604020202020204" pitchFamily="34" charset="0"/>
                <a:ea typeface="MS PGothic" panose="020B0600070205080204" pitchFamily="34" charset="-128"/>
              </a:rPr>
              <a:t> </a:t>
            </a:r>
            <a:r>
              <a:rPr lang="en-GB" altLang="de-DE" dirty="0" err="1">
                <a:latin typeface="Arial" panose="020B0604020202020204" pitchFamily="34" charset="0"/>
                <a:ea typeface="MS PGothic" panose="020B0600070205080204" pitchFamily="34" charset="-128"/>
              </a:rPr>
              <a:t>Netz</a:t>
            </a:r>
            <a:r>
              <a:rPr lang="en-GB" altLang="de-DE" dirty="0">
                <a:latin typeface="Arial" panose="020B0604020202020204" pitchFamily="34" charset="0"/>
                <a:ea typeface="MS PGothic" panose="020B0600070205080204" pitchFamily="34" charset="-128"/>
              </a:rPr>
              <a:t> von </a:t>
            </a:r>
            <a:r>
              <a:rPr lang="en-GB" altLang="de-DE" dirty="0" err="1">
                <a:latin typeface="Arial" panose="020B0604020202020204" pitchFamily="34" charset="0"/>
                <a:ea typeface="MS PGothic" panose="020B0600070205080204" pitchFamily="34" charset="-128"/>
              </a:rPr>
              <a:t>sich</a:t>
            </a:r>
            <a:r>
              <a:rPr lang="en-GB" altLang="de-DE" dirty="0">
                <a:latin typeface="Arial" panose="020B0604020202020204" pitchFamily="34" charset="0"/>
                <a:ea typeface="MS PGothic" panose="020B0600070205080204" pitchFamily="34" charset="-128"/>
              </a:rPr>
              <a:t> </a:t>
            </a:r>
            <a:r>
              <a:rPr lang="en-GB" altLang="de-DE" dirty="0" err="1">
                <a:latin typeface="Arial" panose="020B0604020202020204" pitchFamily="34" charset="0"/>
                <a:ea typeface="MS PGothic" panose="020B0600070205080204" pitchFamily="34" charset="-128"/>
              </a:rPr>
              <a:t>preisgeben</a:t>
            </a:r>
            <a:r>
              <a:rPr lang="en-GB" altLang="de-DE" dirty="0">
                <a:latin typeface="Arial" panose="020B0604020202020204" pitchFamily="34" charset="0"/>
                <a:ea typeface="MS PGothic" panose="020B0600070205080204" pitchFamily="34" charset="-128"/>
              </a:rPr>
              <a:t>? </a:t>
            </a:r>
            <a:r>
              <a:rPr lang="en-GB" altLang="de-DE" dirty="0" err="1">
                <a:latin typeface="Arial" panose="020B0604020202020204" pitchFamily="34" charset="0"/>
                <a:ea typeface="MS PGothic" panose="020B0600070205080204" pitchFamily="34" charset="-128"/>
              </a:rPr>
              <a:t>Wer</a:t>
            </a:r>
            <a:r>
              <a:rPr lang="en-GB" altLang="de-DE" dirty="0">
                <a:latin typeface="Arial" panose="020B0604020202020204" pitchFamily="34" charset="0"/>
                <a:ea typeface="MS PGothic" panose="020B0600070205080204" pitchFamily="34" charset="-128"/>
              </a:rPr>
              <a:t> </a:t>
            </a:r>
            <a:r>
              <a:rPr lang="en-GB" altLang="de-DE" dirty="0" err="1">
                <a:latin typeface="Arial" panose="020B0604020202020204" pitchFamily="34" charset="0"/>
                <a:ea typeface="MS PGothic" panose="020B0600070205080204" pitchFamily="34" charset="-128"/>
              </a:rPr>
              <a:t>steckt</a:t>
            </a:r>
            <a:r>
              <a:rPr lang="en-GB" altLang="de-DE" dirty="0">
                <a:latin typeface="Arial" panose="020B0604020202020204" pitchFamily="34" charset="0"/>
                <a:ea typeface="MS PGothic" panose="020B0600070205080204" pitchFamily="34" charset="-128"/>
              </a:rPr>
              <a:t> </a:t>
            </a:r>
            <a:r>
              <a:rPr lang="en-GB" altLang="de-DE" dirty="0" err="1">
                <a:latin typeface="Arial" panose="020B0604020202020204" pitchFamily="34" charset="0"/>
                <a:ea typeface="MS PGothic" panose="020B0600070205080204" pitchFamily="34" charset="-128"/>
              </a:rPr>
              <a:t>hinter</a:t>
            </a:r>
            <a:r>
              <a:rPr lang="en-GB" altLang="de-DE" dirty="0">
                <a:latin typeface="Arial" panose="020B0604020202020204" pitchFamily="34" charset="0"/>
                <a:ea typeface="MS PGothic" panose="020B0600070205080204" pitchFamily="34" charset="-128"/>
              </a:rPr>
              <a:t> </a:t>
            </a:r>
            <a:r>
              <a:rPr lang="en-GB" altLang="de-DE" dirty="0" err="1">
                <a:latin typeface="Arial" panose="020B0604020202020204" pitchFamily="34" charset="0"/>
                <a:ea typeface="MS PGothic" panose="020B0600070205080204" pitchFamily="34" charset="-128"/>
              </a:rPr>
              <a:t>anderen</a:t>
            </a:r>
            <a:r>
              <a:rPr lang="en-GB" altLang="de-DE" dirty="0">
                <a:latin typeface="Arial" panose="020B0604020202020204" pitchFamily="34" charset="0"/>
                <a:ea typeface="MS PGothic" panose="020B0600070205080204" pitchFamily="34" charset="-128"/>
              </a:rPr>
              <a:t> </a:t>
            </a:r>
            <a:r>
              <a:rPr lang="en-GB" altLang="de-DE" dirty="0" err="1">
                <a:latin typeface="Arial" panose="020B0604020202020204" pitchFamily="34" charset="0"/>
                <a:ea typeface="MS PGothic" panose="020B0600070205080204" pitchFamily="34" charset="-128"/>
              </a:rPr>
              <a:t>Personen</a:t>
            </a:r>
            <a:r>
              <a:rPr lang="en-GB" altLang="de-DE" dirty="0">
                <a:latin typeface="Arial" panose="020B0604020202020204" pitchFamily="34" charset="0"/>
                <a:ea typeface="MS PGothic" panose="020B0600070205080204" pitchFamily="34" charset="-128"/>
              </a:rPr>
              <a:t> </a:t>
            </a:r>
            <a:r>
              <a:rPr lang="en-GB" altLang="de-DE" dirty="0" err="1">
                <a:latin typeface="Arial" panose="020B0604020202020204" pitchFamily="34" charset="0"/>
                <a:ea typeface="MS PGothic" panose="020B0600070205080204" pitchFamily="34" charset="-128"/>
              </a:rPr>
              <a:t>im</a:t>
            </a:r>
            <a:r>
              <a:rPr lang="en-GB" altLang="de-DE" dirty="0">
                <a:latin typeface="Arial" panose="020B0604020202020204" pitchFamily="34" charset="0"/>
                <a:ea typeface="MS PGothic" panose="020B0600070205080204" pitchFamily="34" charset="-128"/>
              </a:rPr>
              <a:t> </a:t>
            </a:r>
            <a:r>
              <a:rPr lang="en-GB" altLang="de-DE" dirty="0" err="1">
                <a:latin typeface="Arial" panose="020B0604020202020204" pitchFamily="34" charset="0"/>
                <a:ea typeface="MS PGothic" panose="020B0600070205080204" pitchFamily="34" charset="-128"/>
              </a:rPr>
              <a:t>Netz</a:t>
            </a:r>
            <a:r>
              <a:rPr lang="en-GB" altLang="de-DE" dirty="0">
                <a:latin typeface="Arial" panose="020B0604020202020204" pitchFamily="34" charset="0"/>
                <a:ea typeface="MS PGothic" panose="020B0600070205080204" pitchFamily="34" charset="-128"/>
              </a:rPr>
              <a:t>?</a:t>
            </a:r>
          </a:p>
          <a:p>
            <a:pPr eaLnBrk="1" hangingPunct="1">
              <a:spcBef>
                <a:spcPct val="0"/>
              </a:spcBef>
              <a:buFontTx/>
              <a:buChar char="•"/>
            </a:pPr>
            <a:endParaRPr lang="en-GB" altLang="de-DE" b="1" dirty="0">
              <a:latin typeface="Arial" panose="020B0604020202020204" pitchFamily="34" charset="0"/>
              <a:ea typeface="MS PGothic" panose="020B0600070205080204" pitchFamily="34" charset="-128"/>
            </a:endParaRPr>
          </a:p>
          <a:p>
            <a:pPr eaLnBrk="1" hangingPunct="1">
              <a:spcBef>
                <a:spcPct val="0"/>
              </a:spcBef>
              <a:buFontTx/>
              <a:buChar char="•"/>
            </a:pPr>
            <a:r>
              <a:rPr lang="en-GB" altLang="de-DE" b="1" dirty="0" err="1">
                <a:latin typeface="Arial" panose="020B0604020202020204" pitchFamily="34" charset="0"/>
                <a:ea typeface="MS PGothic" panose="020B0600070205080204" pitchFamily="34" charset="-128"/>
              </a:rPr>
              <a:t>Kosten</a:t>
            </a:r>
            <a:r>
              <a:rPr lang="en-GB" altLang="de-DE" b="1" dirty="0">
                <a:latin typeface="Arial" panose="020B0604020202020204" pitchFamily="34" charset="0"/>
                <a:ea typeface="MS PGothic" panose="020B0600070205080204" pitchFamily="34" charset="-128"/>
              </a:rPr>
              <a:t> </a:t>
            </a:r>
            <a:r>
              <a:rPr lang="en-GB" altLang="de-DE" b="1" dirty="0" err="1">
                <a:latin typeface="Arial" panose="020B0604020202020204" pitchFamily="34" charset="0"/>
                <a:ea typeface="MS PGothic" panose="020B0600070205080204" pitchFamily="34" charset="-128"/>
              </a:rPr>
              <a:t>erkennen</a:t>
            </a:r>
            <a:r>
              <a:rPr lang="en-GB" altLang="de-DE" b="1" dirty="0">
                <a:latin typeface="Arial" panose="020B0604020202020204" pitchFamily="34" charset="0"/>
                <a:ea typeface="MS PGothic" panose="020B0600070205080204" pitchFamily="34" charset="-128"/>
              </a:rPr>
              <a:t>: </a:t>
            </a:r>
            <a:r>
              <a:rPr lang="en-GB" altLang="de-DE" dirty="0" err="1">
                <a:latin typeface="Arial" panose="020B0604020202020204" pitchFamily="34" charset="0"/>
                <a:ea typeface="MS PGothic" panose="020B0600070205080204" pitchFamily="34" charset="-128"/>
              </a:rPr>
              <a:t>Welche</a:t>
            </a:r>
            <a:r>
              <a:rPr lang="en-GB" altLang="de-DE" dirty="0">
                <a:latin typeface="Arial" panose="020B0604020202020204" pitchFamily="34" charset="0"/>
                <a:ea typeface="MS PGothic" panose="020B0600070205080204" pitchFamily="34" charset="-128"/>
              </a:rPr>
              <a:t> </a:t>
            </a:r>
            <a:r>
              <a:rPr lang="en-GB" altLang="de-DE" dirty="0" err="1">
                <a:latin typeface="Arial" panose="020B0604020202020204" pitchFamily="34" charset="0"/>
                <a:ea typeface="MS PGothic" panose="020B0600070205080204" pitchFamily="34" charset="-128"/>
              </a:rPr>
              <a:t>Inhalte</a:t>
            </a:r>
            <a:r>
              <a:rPr lang="en-GB" altLang="de-DE" dirty="0">
                <a:latin typeface="Arial" panose="020B0604020202020204" pitchFamily="34" charset="0"/>
                <a:ea typeface="MS PGothic" panose="020B0600070205080204" pitchFamily="34" charset="-128"/>
              </a:rPr>
              <a:t> </a:t>
            </a:r>
            <a:r>
              <a:rPr lang="en-GB" altLang="de-DE" dirty="0" err="1">
                <a:latin typeface="Arial" panose="020B0604020202020204" pitchFamily="34" charset="0"/>
                <a:ea typeface="MS PGothic" panose="020B0600070205080204" pitchFamily="34" charset="-128"/>
              </a:rPr>
              <a:t>sind</a:t>
            </a:r>
            <a:r>
              <a:rPr lang="en-GB" altLang="de-DE" dirty="0">
                <a:latin typeface="Arial" panose="020B0604020202020204" pitchFamily="34" charset="0"/>
                <a:ea typeface="MS PGothic" panose="020B0600070205080204" pitchFamily="34" charset="-128"/>
              </a:rPr>
              <a:t> </a:t>
            </a:r>
            <a:r>
              <a:rPr lang="en-GB" altLang="de-DE" dirty="0" err="1">
                <a:latin typeface="Arial" panose="020B0604020202020204" pitchFamily="34" charset="0"/>
                <a:ea typeface="MS PGothic" panose="020B0600070205080204" pitchFamily="34" charset="-128"/>
              </a:rPr>
              <a:t>wirklich</a:t>
            </a:r>
            <a:r>
              <a:rPr lang="en-GB" altLang="de-DE" dirty="0">
                <a:latin typeface="Arial" panose="020B0604020202020204" pitchFamily="34" charset="0"/>
                <a:ea typeface="MS PGothic" panose="020B0600070205080204" pitchFamily="34" charset="-128"/>
              </a:rPr>
              <a:t> </a:t>
            </a:r>
            <a:r>
              <a:rPr lang="en-GB" altLang="de-DE" dirty="0" err="1">
                <a:latin typeface="Arial" panose="020B0604020202020204" pitchFamily="34" charset="0"/>
                <a:ea typeface="MS PGothic" panose="020B0600070205080204" pitchFamily="34" charset="-128"/>
              </a:rPr>
              <a:t>kostenlos</a:t>
            </a:r>
            <a:r>
              <a:rPr lang="en-GB" altLang="de-DE" dirty="0">
                <a:latin typeface="Arial" panose="020B0604020202020204" pitchFamily="34" charset="0"/>
                <a:ea typeface="MS PGothic" panose="020B0600070205080204" pitchFamily="34" charset="-128"/>
              </a:rPr>
              <a:t>, </a:t>
            </a:r>
            <a:r>
              <a:rPr lang="en-GB" altLang="de-DE" dirty="0" err="1">
                <a:latin typeface="Arial" panose="020B0604020202020204" pitchFamily="34" charset="0"/>
                <a:ea typeface="MS PGothic" panose="020B0600070205080204" pitchFamily="34" charset="-128"/>
              </a:rPr>
              <a:t>für</a:t>
            </a:r>
            <a:r>
              <a:rPr lang="en-GB" altLang="de-DE" dirty="0">
                <a:latin typeface="Arial" panose="020B0604020202020204" pitchFamily="34" charset="0"/>
                <a:ea typeface="MS PGothic" panose="020B0600070205080204" pitchFamily="34" charset="-128"/>
              </a:rPr>
              <a:t> </a:t>
            </a:r>
            <a:r>
              <a:rPr lang="en-GB" altLang="de-DE" dirty="0" err="1">
                <a:latin typeface="Arial" panose="020B0604020202020204" pitchFamily="34" charset="0"/>
                <a:ea typeface="MS PGothic" panose="020B0600070205080204" pitchFamily="34" charset="-128"/>
              </a:rPr>
              <a:t>welche</a:t>
            </a:r>
            <a:r>
              <a:rPr lang="en-GB" altLang="de-DE" dirty="0">
                <a:latin typeface="Arial" panose="020B0604020202020204" pitchFamily="34" charset="0"/>
                <a:ea typeface="MS PGothic" panose="020B0600070205080204" pitchFamily="34" charset="-128"/>
              </a:rPr>
              <a:t> muss ich </a:t>
            </a:r>
            <a:r>
              <a:rPr lang="en-GB" altLang="de-DE" dirty="0" err="1">
                <a:latin typeface="Arial" panose="020B0604020202020204" pitchFamily="34" charset="0"/>
                <a:ea typeface="MS PGothic" panose="020B0600070205080204" pitchFamily="34" charset="-128"/>
              </a:rPr>
              <a:t>zahlen</a:t>
            </a:r>
            <a:r>
              <a:rPr lang="en-GB" altLang="de-DE" dirty="0">
                <a:latin typeface="Arial" panose="020B0604020202020204" pitchFamily="34" charset="0"/>
                <a:ea typeface="MS PGothic" panose="020B0600070205080204" pitchFamily="34" charset="-128"/>
              </a:rPr>
              <a:t>? </a:t>
            </a:r>
          </a:p>
          <a:p>
            <a:pPr eaLnBrk="1" hangingPunct="1">
              <a:spcBef>
                <a:spcPct val="0"/>
              </a:spcBef>
              <a:buFontTx/>
              <a:buChar char="•"/>
            </a:pPr>
            <a:endParaRPr lang="en-GB" altLang="de-DE" b="1" dirty="0">
              <a:latin typeface="Arial" panose="020B0604020202020204" pitchFamily="34" charset="0"/>
              <a:ea typeface="MS PGothic" panose="020B0600070205080204" pitchFamily="34" charset="-128"/>
            </a:endParaRPr>
          </a:p>
          <a:p>
            <a:pPr eaLnBrk="1" hangingPunct="1">
              <a:spcBef>
                <a:spcPct val="0"/>
              </a:spcBef>
              <a:buFontTx/>
              <a:buChar char="•"/>
            </a:pPr>
            <a:r>
              <a:rPr lang="en-GB" altLang="de-DE" b="1" dirty="0" err="1">
                <a:latin typeface="Arial" panose="020B0604020202020204" pitchFamily="34" charset="0"/>
                <a:ea typeface="MS PGothic" panose="020B0600070205080204" pitchFamily="34" charset="-128"/>
              </a:rPr>
              <a:t>Ja</a:t>
            </a:r>
            <a:r>
              <a:rPr lang="en-GB" altLang="de-DE" b="1" dirty="0">
                <a:latin typeface="Arial" panose="020B0604020202020204" pitchFamily="34" charset="0"/>
                <a:ea typeface="MS PGothic" panose="020B0600070205080204" pitchFamily="34" charset="-128"/>
              </a:rPr>
              <a:t>/</a:t>
            </a:r>
            <a:r>
              <a:rPr lang="en-GB" altLang="de-DE" b="1" dirty="0" err="1">
                <a:latin typeface="Arial" panose="020B0604020202020204" pitchFamily="34" charset="0"/>
                <a:ea typeface="MS PGothic" panose="020B0600070205080204" pitchFamily="34" charset="-128"/>
              </a:rPr>
              <a:t>Nein</a:t>
            </a:r>
            <a:r>
              <a:rPr lang="en-GB" altLang="de-DE" b="1" dirty="0">
                <a:latin typeface="Arial" panose="020B0604020202020204" pitchFamily="34" charset="0"/>
                <a:ea typeface="MS PGothic" panose="020B0600070205080204" pitchFamily="34" charset="-128"/>
              </a:rPr>
              <a:t>:  </a:t>
            </a:r>
            <a:r>
              <a:rPr lang="en-GB" altLang="de-DE" dirty="0" err="1">
                <a:latin typeface="Arial" panose="020B0604020202020204" pitchFamily="34" charset="0"/>
                <a:ea typeface="MS PGothic" panose="020B0600070205080204" pitchFamily="34" charset="-128"/>
              </a:rPr>
              <a:t>Welche</a:t>
            </a:r>
            <a:r>
              <a:rPr lang="en-GB" altLang="de-DE" dirty="0">
                <a:latin typeface="Arial" panose="020B0604020202020204" pitchFamily="34" charset="0"/>
                <a:ea typeface="MS PGothic" panose="020B0600070205080204" pitchFamily="34" charset="-128"/>
              </a:rPr>
              <a:t> </a:t>
            </a:r>
            <a:r>
              <a:rPr lang="en-GB" altLang="de-DE" dirty="0" err="1">
                <a:latin typeface="Arial" panose="020B0604020202020204" pitchFamily="34" charset="0"/>
                <a:ea typeface="MS PGothic" panose="020B0600070205080204" pitchFamily="34" charset="-128"/>
              </a:rPr>
              <a:t>Aussagen</a:t>
            </a:r>
            <a:r>
              <a:rPr lang="en-GB" altLang="de-DE" dirty="0">
                <a:latin typeface="Arial" panose="020B0604020202020204" pitchFamily="34" charset="0"/>
                <a:ea typeface="MS PGothic" panose="020B0600070205080204" pitchFamily="34" charset="-128"/>
              </a:rPr>
              <a:t> </a:t>
            </a:r>
            <a:r>
              <a:rPr lang="en-GB" altLang="de-DE" dirty="0" err="1">
                <a:latin typeface="Arial" panose="020B0604020202020204" pitchFamily="34" charset="0"/>
                <a:ea typeface="MS PGothic" panose="020B0600070205080204" pitchFamily="34" charset="-128"/>
              </a:rPr>
              <a:t>im</a:t>
            </a:r>
            <a:r>
              <a:rPr lang="en-GB" altLang="de-DE" dirty="0">
                <a:latin typeface="Arial" panose="020B0604020202020204" pitchFamily="34" charset="0"/>
                <a:ea typeface="MS PGothic" panose="020B0600070205080204" pitchFamily="34" charset="-128"/>
              </a:rPr>
              <a:t> Internet </a:t>
            </a:r>
            <a:r>
              <a:rPr lang="en-GB" altLang="de-DE" dirty="0" err="1">
                <a:latin typeface="Arial" panose="020B0604020202020204" pitchFamily="34" charset="0"/>
                <a:ea typeface="MS PGothic" panose="020B0600070205080204" pitchFamily="34" charset="-128"/>
              </a:rPr>
              <a:t>sind</a:t>
            </a:r>
            <a:r>
              <a:rPr lang="en-GB" altLang="de-DE" dirty="0">
                <a:latin typeface="Arial" panose="020B0604020202020204" pitchFamily="34" charset="0"/>
                <a:ea typeface="MS PGothic" panose="020B0600070205080204" pitchFamily="34" charset="-128"/>
              </a:rPr>
              <a:t> </a:t>
            </a:r>
            <a:r>
              <a:rPr lang="de-AT" altLang="de-DE" dirty="0">
                <a:latin typeface="Arial" panose="020B0604020202020204" pitchFamily="34" charset="0"/>
                <a:ea typeface="MS PGothic" panose="020B0600070205080204" pitchFamily="34" charset="-128"/>
              </a:rPr>
              <a:t>„</a:t>
            </a:r>
            <a:r>
              <a:rPr lang="en-GB" altLang="de-DE" dirty="0" err="1">
                <a:latin typeface="Arial" panose="020B0604020202020204" pitchFamily="34" charset="0"/>
                <a:ea typeface="MS PGothic" panose="020B0600070205080204" pitchFamily="34" charset="-128"/>
              </a:rPr>
              <a:t>wahr</a:t>
            </a:r>
            <a:r>
              <a:rPr lang="de-AT" altLang="de-DE" dirty="0">
                <a:latin typeface="Arial" panose="020B0604020202020204" pitchFamily="34" charset="0"/>
                <a:ea typeface="MS PGothic" panose="020B0600070205080204" pitchFamily="34" charset="-128"/>
              </a:rPr>
              <a:t>“</a:t>
            </a:r>
            <a:r>
              <a:rPr lang="en-GB" altLang="de-DE" dirty="0">
                <a:latin typeface="Arial" panose="020B0604020202020204" pitchFamily="34" charset="0"/>
                <a:ea typeface="MS PGothic" panose="020B0600070205080204" pitchFamily="34" charset="-128"/>
              </a:rPr>
              <a:t>, </a:t>
            </a:r>
            <a:r>
              <a:rPr lang="en-GB" altLang="de-DE" dirty="0" err="1">
                <a:latin typeface="Arial" panose="020B0604020202020204" pitchFamily="34" charset="0"/>
                <a:ea typeface="MS PGothic" panose="020B0600070205080204" pitchFamily="34" charset="-128"/>
              </a:rPr>
              <a:t>welche</a:t>
            </a:r>
            <a:r>
              <a:rPr lang="en-GB" altLang="de-DE" dirty="0">
                <a:latin typeface="Arial" panose="020B0604020202020204" pitchFamily="34" charset="0"/>
                <a:ea typeface="MS PGothic" panose="020B0600070205080204" pitchFamily="34" charset="-128"/>
              </a:rPr>
              <a:t> </a:t>
            </a:r>
            <a:r>
              <a:rPr lang="de-AT" altLang="de-DE" dirty="0">
                <a:latin typeface="Arial" panose="020B0604020202020204" pitchFamily="34" charset="0"/>
                <a:ea typeface="MS PGothic" panose="020B0600070205080204" pitchFamily="34" charset="-128"/>
              </a:rPr>
              <a:t>„</a:t>
            </a:r>
            <a:r>
              <a:rPr lang="en-GB" altLang="de-DE" dirty="0" err="1">
                <a:latin typeface="Arial" panose="020B0604020202020204" pitchFamily="34" charset="0"/>
                <a:ea typeface="MS PGothic" panose="020B0600070205080204" pitchFamily="34" charset="-128"/>
              </a:rPr>
              <a:t>falsch</a:t>
            </a:r>
            <a:r>
              <a:rPr lang="en-GB" altLang="de-DE" dirty="0">
                <a:latin typeface="Arial" panose="020B0604020202020204" pitchFamily="34" charset="0"/>
                <a:ea typeface="MS PGothic" panose="020B0600070205080204" pitchFamily="34" charset="-128"/>
              </a:rPr>
              <a:t>”, </a:t>
            </a:r>
            <a:r>
              <a:rPr lang="en-GB" altLang="de-DE" dirty="0" err="1">
                <a:latin typeface="Arial" panose="020B0604020202020204" pitchFamily="34" charset="0"/>
                <a:ea typeface="MS PGothic" panose="020B0600070205080204" pitchFamily="34" charset="-128"/>
              </a:rPr>
              <a:t>welchen</a:t>
            </a:r>
            <a:r>
              <a:rPr lang="en-GB" altLang="de-DE" dirty="0">
                <a:latin typeface="Arial" panose="020B0604020202020204" pitchFamily="34" charset="0"/>
                <a:ea typeface="MS PGothic" panose="020B0600070205080204" pitchFamily="34" charset="-128"/>
              </a:rPr>
              <a:t> </a:t>
            </a:r>
            <a:r>
              <a:rPr lang="en-GB" altLang="de-DE" dirty="0" err="1">
                <a:latin typeface="Arial" panose="020B0604020202020204" pitchFamily="34" charset="0"/>
                <a:ea typeface="MS PGothic" panose="020B0600070205080204" pitchFamily="34" charset="-128"/>
              </a:rPr>
              <a:t>kann</a:t>
            </a:r>
            <a:r>
              <a:rPr lang="en-GB" altLang="de-DE" dirty="0">
                <a:latin typeface="Arial" panose="020B0604020202020204" pitchFamily="34" charset="0"/>
                <a:ea typeface="MS PGothic" panose="020B0600070205080204" pitchFamily="34" charset="-128"/>
              </a:rPr>
              <a:t> man </a:t>
            </a:r>
            <a:r>
              <a:rPr lang="en-GB" altLang="de-DE" dirty="0" err="1">
                <a:latin typeface="Arial" panose="020B0604020202020204" pitchFamily="34" charset="0"/>
                <a:ea typeface="MS PGothic" panose="020B0600070205080204" pitchFamily="34" charset="-128"/>
              </a:rPr>
              <a:t>mit</a:t>
            </a:r>
            <a:r>
              <a:rPr lang="en-GB" altLang="de-DE" dirty="0">
                <a:latin typeface="Arial" panose="020B0604020202020204" pitchFamily="34" charset="0"/>
                <a:ea typeface="MS PGothic" panose="020B0600070205080204" pitchFamily="34" charset="-128"/>
              </a:rPr>
              <a:t> </a:t>
            </a:r>
            <a:r>
              <a:rPr lang="de-AT" altLang="de-DE" dirty="0">
                <a:latin typeface="Arial" panose="020B0604020202020204" pitchFamily="34" charset="0"/>
                <a:ea typeface="MS PGothic" panose="020B0600070205080204" pitchFamily="34" charset="-128"/>
              </a:rPr>
              <a:t>„Ja“ </a:t>
            </a:r>
            <a:r>
              <a:rPr lang="en-GB" altLang="de-DE" dirty="0" err="1">
                <a:latin typeface="Arial" panose="020B0604020202020204" pitchFamily="34" charset="0"/>
                <a:ea typeface="MS PGothic" panose="020B0600070205080204" pitchFamily="34" charset="-128"/>
              </a:rPr>
              <a:t>zustimmen</a:t>
            </a:r>
            <a:r>
              <a:rPr lang="en-GB" altLang="de-DE" dirty="0">
                <a:latin typeface="Arial" panose="020B0604020202020204" pitchFamily="34" charset="0"/>
                <a:ea typeface="MS PGothic" panose="020B0600070205080204" pitchFamily="34" charset="-128"/>
              </a:rPr>
              <a:t>, </a:t>
            </a:r>
            <a:r>
              <a:rPr lang="en-GB" altLang="de-DE" dirty="0" err="1">
                <a:latin typeface="Arial" panose="020B0604020202020204" pitchFamily="34" charset="0"/>
                <a:ea typeface="MS PGothic" panose="020B0600070205080204" pitchFamily="34" charset="-128"/>
              </a:rPr>
              <a:t>welchen</a:t>
            </a:r>
            <a:r>
              <a:rPr lang="en-GB" altLang="de-DE" dirty="0">
                <a:latin typeface="Arial" panose="020B0604020202020204" pitchFamily="34" charset="0"/>
                <a:ea typeface="MS PGothic" panose="020B0600070205080204" pitchFamily="34" charset="-128"/>
              </a:rPr>
              <a:t> </a:t>
            </a:r>
            <a:r>
              <a:rPr lang="en-GB" altLang="de-DE" dirty="0" err="1">
                <a:latin typeface="Arial" panose="020B0604020202020204" pitchFamily="34" charset="0"/>
                <a:ea typeface="MS PGothic" panose="020B0600070205080204" pitchFamily="34" charset="-128"/>
              </a:rPr>
              <a:t>nicht</a:t>
            </a:r>
            <a:r>
              <a:rPr lang="en-GB" altLang="de-DE" dirty="0">
                <a:latin typeface="Arial" panose="020B0604020202020204" pitchFamily="34" charset="0"/>
                <a:ea typeface="MS PGothic" panose="020B0600070205080204" pitchFamily="34" charset="-128"/>
              </a:rPr>
              <a:t>? </a:t>
            </a:r>
            <a:r>
              <a:rPr lang="de-AT" altLang="de-DE" dirty="0">
                <a:latin typeface="Arial" panose="020B0604020202020204" pitchFamily="34" charset="0"/>
                <a:ea typeface="MS PGothic" panose="020B0600070205080204" pitchFamily="34" charset="-128"/>
              </a:rPr>
              <a:t>Es ist für Kinder überhaupt nicht einfach, im Internet zwischen „Ja“  und „Nein“  zu unterscheiden. Denn „Ja“ und „Nein“ heißen im Internet oft anders, z.B. „OK“, „Weiter“, „Abbrechen“ etc. Hier müssen Eltern helfen!</a:t>
            </a:r>
            <a:br>
              <a:rPr lang="de-AT" altLang="de-DE" dirty="0">
                <a:latin typeface="Arial" panose="020B0604020202020204" pitchFamily="34" charset="0"/>
                <a:ea typeface="MS PGothic" panose="020B0600070205080204" pitchFamily="34" charset="-128"/>
              </a:rPr>
            </a:br>
            <a:endParaRPr lang="en-GB" altLang="de-DE" b="1" dirty="0">
              <a:latin typeface="Arial" panose="020B0604020202020204" pitchFamily="34" charset="0"/>
              <a:ea typeface="MS PGothic" panose="020B0600070205080204" pitchFamily="34" charset="-128"/>
            </a:endParaRPr>
          </a:p>
          <a:p>
            <a:pPr eaLnBrk="1" hangingPunct="1">
              <a:spcBef>
                <a:spcPct val="0"/>
              </a:spcBef>
              <a:buFontTx/>
              <a:buChar char="•"/>
            </a:pPr>
            <a:r>
              <a:rPr lang="en-GB" altLang="de-DE" b="1" dirty="0" err="1">
                <a:latin typeface="Arial" panose="020B0604020202020204" pitchFamily="34" charset="0"/>
                <a:ea typeface="MS PGothic" panose="020B0600070205080204" pitchFamily="34" charset="-128"/>
              </a:rPr>
              <a:t>Exzessives</a:t>
            </a:r>
            <a:r>
              <a:rPr lang="en-GB" altLang="de-DE" b="1" dirty="0">
                <a:latin typeface="Arial" panose="020B0604020202020204" pitchFamily="34" charset="0"/>
                <a:ea typeface="MS PGothic" panose="020B0600070205080204" pitchFamily="34" charset="-128"/>
              </a:rPr>
              <a:t> </a:t>
            </a:r>
            <a:r>
              <a:rPr lang="en-GB" altLang="de-DE" b="1" dirty="0" err="1">
                <a:latin typeface="Arial" panose="020B0604020202020204" pitchFamily="34" charset="0"/>
                <a:ea typeface="MS PGothic" panose="020B0600070205080204" pitchFamily="34" charset="-128"/>
              </a:rPr>
              <a:t>Spielen</a:t>
            </a:r>
            <a:r>
              <a:rPr lang="en-GB" altLang="de-DE" b="1" dirty="0">
                <a:latin typeface="Arial" panose="020B0604020202020204" pitchFamily="34" charset="0"/>
                <a:ea typeface="MS PGothic" panose="020B0600070205080204" pitchFamily="34" charset="-128"/>
              </a:rPr>
              <a:t> und </a:t>
            </a:r>
            <a:r>
              <a:rPr lang="en-GB" altLang="de-DE" b="1" dirty="0" err="1">
                <a:latin typeface="Arial" panose="020B0604020202020204" pitchFamily="34" charset="0"/>
                <a:ea typeface="MS PGothic" panose="020B0600070205080204" pitchFamily="34" charset="-128"/>
              </a:rPr>
              <a:t>exzessive</a:t>
            </a:r>
            <a:r>
              <a:rPr lang="en-GB" altLang="de-DE" b="1" dirty="0">
                <a:latin typeface="Arial" panose="020B0604020202020204" pitchFamily="34" charset="0"/>
                <a:ea typeface="MS PGothic" panose="020B0600070205080204" pitchFamily="34" charset="-128"/>
              </a:rPr>
              <a:t> </a:t>
            </a:r>
            <a:r>
              <a:rPr lang="en-GB" altLang="de-DE" b="1" dirty="0" err="1">
                <a:latin typeface="Arial" panose="020B0604020202020204" pitchFamily="34" charset="0"/>
                <a:ea typeface="MS PGothic" panose="020B0600070205080204" pitchFamily="34" charset="-128"/>
              </a:rPr>
              <a:t>Nutzung</a:t>
            </a:r>
            <a:r>
              <a:rPr lang="en-GB" altLang="de-DE" b="1" dirty="0">
                <a:latin typeface="Arial" panose="020B0604020202020204" pitchFamily="34" charset="0"/>
                <a:ea typeface="MS PGothic" panose="020B0600070205080204" pitchFamily="34" charset="-128"/>
              </a:rPr>
              <a:t> von </a:t>
            </a:r>
            <a:r>
              <a:rPr lang="en-GB" altLang="de-DE" b="1" dirty="0" err="1">
                <a:latin typeface="Arial" panose="020B0604020202020204" pitchFamily="34" charset="0"/>
                <a:ea typeface="MS PGothic" panose="020B0600070205080204" pitchFamily="34" charset="-128"/>
              </a:rPr>
              <a:t>Geräten</a:t>
            </a:r>
            <a:r>
              <a:rPr lang="en-GB" altLang="de-DE" b="1" dirty="0">
                <a:latin typeface="Arial" panose="020B0604020202020204" pitchFamily="34" charset="0"/>
                <a:ea typeface="MS PGothic" panose="020B0600070205080204" pitchFamily="34" charset="-128"/>
              </a:rPr>
              <a:t>: </a:t>
            </a:r>
            <a:r>
              <a:rPr lang="en-GB" altLang="de-DE" dirty="0" err="1">
                <a:latin typeface="Arial" panose="020B0604020202020204" pitchFamily="34" charset="0"/>
                <a:ea typeface="MS PGothic" panose="020B0600070205080204" pitchFamily="34" charset="-128"/>
              </a:rPr>
              <a:t>Hier</a:t>
            </a:r>
            <a:r>
              <a:rPr lang="en-GB" altLang="de-DE" dirty="0">
                <a:latin typeface="Arial" panose="020B0604020202020204" pitchFamily="34" charset="0"/>
                <a:ea typeface="MS PGothic" panose="020B0600070205080204" pitchFamily="34" charset="-128"/>
              </a:rPr>
              <a:t> </a:t>
            </a:r>
            <a:r>
              <a:rPr lang="en-GB" altLang="de-DE" dirty="0" err="1">
                <a:latin typeface="Arial" panose="020B0604020202020204" pitchFamily="34" charset="0"/>
                <a:ea typeface="MS PGothic" panose="020B0600070205080204" pitchFamily="34" charset="-128"/>
              </a:rPr>
              <a:t>ist</a:t>
            </a:r>
            <a:r>
              <a:rPr lang="en-GB" altLang="de-DE" dirty="0">
                <a:latin typeface="Arial" panose="020B0604020202020204" pitchFamily="34" charset="0"/>
                <a:ea typeface="MS PGothic" panose="020B0600070205080204" pitchFamily="34" charset="-128"/>
              </a:rPr>
              <a:t> es </a:t>
            </a:r>
            <a:r>
              <a:rPr lang="en-GB" altLang="de-DE" dirty="0" err="1">
                <a:latin typeface="Arial" panose="020B0604020202020204" pitchFamily="34" charset="0"/>
                <a:ea typeface="MS PGothic" panose="020B0600070205080204" pitchFamily="34" charset="-128"/>
              </a:rPr>
              <a:t>wichtig</a:t>
            </a:r>
            <a:r>
              <a:rPr lang="en-GB" altLang="de-DE" dirty="0">
                <a:latin typeface="Arial" panose="020B0604020202020204" pitchFamily="34" charset="0"/>
                <a:ea typeface="MS PGothic" panose="020B0600070205080204" pitchFamily="34" charset="-128"/>
              </a:rPr>
              <a:t>, </a:t>
            </a:r>
            <a:r>
              <a:rPr lang="en-GB" altLang="de-DE" dirty="0" err="1">
                <a:latin typeface="Arial" panose="020B0604020202020204" pitchFamily="34" charset="0"/>
                <a:ea typeface="MS PGothic" panose="020B0600070205080204" pitchFamily="34" charset="-128"/>
              </a:rPr>
              <a:t>mit</a:t>
            </a:r>
            <a:r>
              <a:rPr lang="en-GB" altLang="de-DE" dirty="0">
                <a:latin typeface="Arial" panose="020B0604020202020204" pitchFamily="34" charset="0"/>
                <a:ea typeface="MS PGothic" panose="020B0600070205080204" pitchFamily="34" charset="-128"/>
              </a:rPr>
              <a:t> </a:t>
            </a:r>
            <a:r>
              <a:rPr lang="en-GB" altLang="de-DE" dirty="0" err="1">
                <a:latin typeface="Arial" panose="020B0604020202020204" pitchFamily="34" charset="0"/>
                <a:ea typeface="MS PGothic" panose="020B0600070205080204" pitchFamily="34" charset="-128"/>
              </a:rPr>
              <a:t>dem</a:t>
            </a:r>
            <a:r>
              <a:rPr lang="en-GB" altLang="de-DE" dirty="0">
                <a:latin typeface="Arial" panose="020B0604020202020204" pitchFamily="34" charset="0"/>
                <a:ea typeface="MS PGothic" panose="020B0600070205080204" pitchFamily="34" charset="-128"/>
              </a:rPr>
              <a:t> Kind </a:t>
            </a:r>
            <a:r>
              <a:rPr lang="en-GB" altLang="de-DE" dirty="0" err="1">
                <a:latin typeface="Arial" panose="020B0604020202020204" pitchFamily="34" charset="0"/>
                <a:ea typeface="MS PGothic" panose="020B0600070205080204" pitchFamily="34" charset="-128"/>
              </a:rPr>
              <a:t>gemeinsame</a:t>
            </a:r>
            <a:r>
              <a:rPr lang="en-GB" altLang="de-DE" dirty="0">
                <a:latin typeface="Arial" panose="020B0604020202020204" pitchFamily="34" charset="0"/>
                <a:ea typeface="MS PGothic" panose="020B0600070205080204" pitchFamily="34" charset="-128"/>
              </a:rPr>
              <a:t> </a:t>
            </a:r>
            <a:r>
              <a:rPr lang="en-GB" altLang="de-DE" dirty="0" err="1">
                <a:latin typeface="Arial" panose="020B0604020202020204" pitchFamily="34" charset="0"/>
                <a:ea typeface="MS PGothic" panose="020B0600070205080204" pitchFamily="34" charset="-128"/>
              </a:rPr>
              <a:t>Regeln</a:t>
            </a:r>
            <a:r>
              <a:rPr lang="en-GB" altLang="de-DE" dirty="0">
                <a:latin typeface="Arial" panose="020B0604020202020204" pitchFamily="34" charset="0"/>
                <a:ea typeface="MS PGothic" panose="020B0600070205080204" pitchFamily="34" charset="-128"/>
              </a:rPr>
              <a:t> </a:t>
            </a:r>
            <a:r>
              <a:rPr lang="en-GB" altLang="de-DE" dirty="0" err="1">
                <a:latin typeface="Arial" panose="020B0604020202020204" pitchFamily="34" charset="0"/>
                <a:ea typeface="MS PGothic" panose="020B0600070205080204" pitchFamily="34" charset="-128"/>
              </a:rPr>
              <a:t>zu</a:t>
            </a:r>
            <a:r>
              <a:rPr lang="en-GB" altLang="de-DE" dirty="0">
                <a:latin typeface="Arial" panose="020B0604020202020204" pitchFamily="34" charset="0"/>
                <a:ea typeface="MS PGothic" panose="020B0600070205080204" pitchFamily="34" charset="-128"/>
              </a:rPr>
              <a:t> </a:t>
            </a:r>
            <a:r>
              <a:rPr lang="en-GB" altLang="de-DE" dirty="0" err="1">
                <a:latin typeface="Arial" panose="020B0604020202020204" pitchFamily="34" charset="0"/>
                <a:ea typeface="MS PGothic" panose="020B0600070205080204" pitchFamily="34" charset="-128"/>
              </a:rPr>
              <a:t>entwickeln</a:t>
            </a:r>
            <a:r>
              <a:rPr lang="en-GB" altLang="de-DE" dirty="0">
                <a:latin typeface="Arial" panose="020B0604020202020204" pitchFamily="34" charset="0"/>
                <a:ea typeface="MS PGothic" panose="020B0600070205080204" pitchFamily="34" charset="-128"/>
              </a:rPr>
              <a:t>. Kinder </a:t>
            </a:r>
            <a:r>
              <a:rPr lang="en-GB" altLang="de-DE" dirty="0" err="1">
                <a:latin typeface="Arial" panose="020B0604020202020204" pitchFamily="34" charset="0"/>
                <a:ea typeface="MS PGothic" panose="020B0600070205080204" pitchFamily="34" charset="-128"/>
              </a:rPr>
              <a:t>erkennen</a:t>
            </a:r>
            <a:r>
              <a:rPr lang="en-GB" altLang="de-DE" dirty="0">
                <a:latin typeface="Arial" panose="020B0604020202020204" pitchFamily="34" charset="0"/>
                <a:ea typeface="MS PGothic" panose="020B0600070205080204" pitchFamily="34" charset="-128"/>
              </a:rPr>
              <a:t> oft </a:t>
            </a:r>
            <a:r>
              <a:rPr lang="en-GB" altLang="de-DE" dirty="0" err="1">
                <a:latin typeface="Arial" panose="020B0604020202020204" pitchFamily="34" charset="0"/>
                <a:ea typeface="MS PGothic" panose="020B0600070205080204" pitchFamily="34" charset="-128"/>
              </a:rPr>
              <a:t>selbst</a:t>
            </a:r>
            <a:r>
              <a:rPr lang="en-GB" altLang="de-DE" dirty="0">
                <a:latin typeface="Arial" panose="020B0604020202020204" pitchFamily="34" charset="0"/>
                <a:ea typeface="MS PGothic" panose="020B0600070205080204" pitchFamily="34" charset="-128"/>
              </a:rPr>
              <a:t> </a:t>
            </a:r>
            <a:r>
              <a:rPr lang="en-GB" altLang="de-DE" dirty="0" err="1">
                <a:latin typeface="Arial" panose="020B0604020202020204" pitchFamily="34" charset="0"/>
                <a:ea typeface="MS PGothic" panose="020B0600070205080204" pitchFamily="34" charset="-128"/>
              </a:rPr>
              <a:t>ihre</a:t>
            </a:r>
            <a:r>
              <a:rPr lang="en-GB" altLang="de-DE" dirty="0">
                <a:latin typeface="Arial" panose="020B0604020202020204" pitchFamily="34" charset="0"/>
                <a:ea typeface="MS PGothic" panose="020B0600070205080204" pitchFamily="34" charset="-128"/>
              </a:rPr>
              <a:t> </a:t>
            </a:r>
            <a:r>
              <a:rPr lang="en-GB" altLang="de-DE" dirty="0" err="1">
                <a:latin typeface="Arial" panose="020B0604020202020204" pitchFamily="34" charset="0"/>
                <a:ea typeface="MS PGothic" panose="020B0600070205080204" pitchFamily="34" charset="-128"/>
              </a:rPr>
              <a:t>Grenzen</a:t>
            </a:r>
            <a:r>
              <a:rPr lang="en-GB" altLang="de-DE" dirty="0">
                <a:latin typeface="Arial" panose="020B0604020202020204" pitchFamily="34" charset="0"/>
                <a:ea typeface="MS PGothic" panose="020B0600070205080204" pitchFamily="34" charset="-128"/>
              </a:rPr>
              <a:t>. </a:t>
            </a:r>
            <a:r>
              <a:rPr lang="en-GB" altLang="de-DE" dirty="0" err="1">
                <a:latin typeface="Arial" panose="020B0604020202020204" pitchFamily="34" charset="0"/>
                <a:ea typeface="MS PGothic" panose="020B0600070205080204" pitchFamily="34" charset="-128"/>
              </a:rPr>
              <a:t>Unterstützen</a:t>
            </a:r>
            <a:r>
              <a:rPr lang="en-GB" altLang="de-DE" dirty="0">
                <a:latin typeface="Arial" panose="020B0604020202020204" pitchFamily="34" charset="0"/>
                <a:ea typeface="MS PGothic" panose="020B0600070205080204" pitchFamily="34" charset="-128"/>
              </a:rPr>
              <a:t> </a:t>
            </a:r>
            <a:r>
              <a:rPr lang="en-GB" altLang="de-DE" dirty="0" err="1">
                <a:latin typeface="Arial" panose="020B0604020202020204" pitchFamily="34" charset="0"/>
                <a:ea typeface="MS PGothic" panose="020B0600070205080204" pitchFamily="34" charset="-128"/>
              </a:rPr>
              <a:t>kann</a:t>
            </a:r>
            <a:r>
              <a:rPr lang="en-GB" altLang="de-DE" dirty="0">
                <a:latin typeface="Arial" panose="020B0604020202020204" pitchFamily="34" charset="0"/>
                <a:ea typeface="MS PGothic" panose="020B0600070205080204" pitchFamily="34" charset="-128"/>
              </a:rPr>
              <a:t> man </a:t>
            </a:r>
            <a:r>
              <a:rPr lang="en-GB" altLang="de-DE" dirty="0" err="1">
                <a:latin typeface="Arial" panose="020B0604020202020204" pitchFamily="34" charset="0"/>
                <a:ea typeface="MS PGothic" panose="020B0600070205080204" pitchFamily="34" charset="-128"/>
              </a:rPr>
              <a:t>sie</a:t>
            </a:r>
            <a:r>
              <a:rPr lang="en-GB" altLang="de-DE" dirty="0">
                <a:latin typeface="Arial" panose="020B0604020202020204" pitchFamily="34" charset="0"/>
                <a:ea typeface="MS PGothic" panose="020B0600070205080204" pitchFamily="34" charset="-128"/>
              </a:rPr>
              <a:t> </a:t>
            </a:r>
            <a:r>
              <a:rPr lang="en-GB" altLang="de-DE" dirty="0" err="1">
                <a:latin typeface="Arial" panose="020B0604020202020204" pitchFamily="34" charset="0"/>
                <a:ea typeface="MS PGothic" panose="020B0600070205080204" pitchFamily="34" charset="-128"/>
              </a:rPr>
              <a:t>als</a:t>
            </a:r>
            <a:r>
              <a:rPr lang="en-GB" altLang="de-DE" dirty="0">
                <a:latin typeface="Arial" panose="020B0604020202020204" pitchFamily="34" charset="0"/>
                <a:ea typeface="MS PGothic" panose="020B0600070205080204" pitchFamily="34" charset="-128"/>
              </a:rPr>
              <a:t> </a:t>
            </a:r>
            <a:r>
              <a:rPr lang="en-GB" altLang="de-DE" dirty="0" err="1">
                <a:latin typeface="Arial" panose="020B0604020202020204" pitchFamily="34" charset="0"/>
                <a:ea typeface="MS PGothic" panose="020B0600070205080204" pitchFamily="34" charset="-128"/>
              </a:rPr>
              <a:t>Eltern</a:t>
            </a:r>
            <a:r>
              <a:rPr lang="en-GB" altLang="de-DE" dirty="0">
                <a:latin typeface="Arial" panose="020B0604020202020204" pitchFamily="34" charset="0"/>
                <a:ea typeface="MS PGothic" panose="020B0600070205080204" pitchFamily="34" charset="-128"/>
              </a:rPr>
              <a:t>, </a:t>
            </a:r>
            <a:r>
              <a:rPr lang="en-GB" altLang="de-DE" dirty="0" err="1">
                <a:latin typeface="Arial" panose="020B0604020202020204" pitchFamily="34" charset="0"/>
                <a:ea typeface="MS PGothic" panose="020B0600070205080204" pitchFamily="34" charset="-128"/>
              </a:rPr>
              <a:t>indem</a:t>
            </a:r>
            <a:r>
              <a:rPr lang="en-GB" altLang="de-DE" dirty="0">
                <a:latin typeface="Arial" panose="020B0604020202020204" pitchFamily="34" charset="0"/>
                <a:ea typeface="MS PGothic" panose="020B0600070205080204" pitchFamily="34" charset="-128"/>
              </a:rPr>
              <a:t> man </a:t>
            </a:r>
            <a:r>
              <a:rPr lang="en-GB" altLang="de-DE" dirty="0" err="1">
                <a:latin typeface="Arial" panose="020B0604020202020204" pitchFamily="34" charset="0"/>
                <a:ea typeface="MS PGothic" panose="020B0600070205080204" pitchFamily="34" charset="-128"/>
              </a:rPr>
              <a:t>Alternativen</a:t>
            </a:r>
            <a:r>
              <a:rPr lang="en-GB" altLang="de-DE" dirty="0">
                <a:latin typeface="Arial" panose="020B0604020202020204" pitchFamily="34" charset="0"/>
                <a:ea typeface="MS PGothic" panose="020B0600070205080204" pitchFamily="34" charset="-128"/>
              </a:rPr>
              <a:t> </a:t>
            </a:r>
            <a:r>
              <a:rPr lang="en-GB" altLang="de-DE" dirty="0" err="1">
                <a:latin typeface="Arial" panose="020B0604020202020204" pitchFamily="34" charset="0"/>
                <a:ea typeface="MS PGothic" panose="020B0600070205080204" pitchFamily="34" charset="-128"/>
              </a:rPr>
              <a:t>anbietet</a:t>
            </a:r>
            <a:r>
              <a:rPr lang="en-GB" altLang="de-DE" dirty="0">
                <a:latin typeface="Arial" panose="020B0604020202020204" pitchFamily="34" charset="0"/>
                <a:ea typeface="MS PGothic" panose="020B0600070205080204" pitchFamily="34" charset="-128"/>
              </a:rPr>
              <a:t>. </a:t>
            </a:r>
            <a:endParaRPr lang="en-GB" altLang="de-DE" b="1" dirty="0">
              <a:latin typeface="Arial" panose="020B0604020202020204" pitchFamily="34" charset="0"/>
              <a:ea typeface="MS PGothic" panose="020B0600070205080204" pitchFamily="34" charset="-128"/>
            </a:endParaRPr>
          </a:p>
          <a:p>
            <a:pPr eaLnBrk="1" hangingPunct="1">
              <a:spcBef>
                <a:spcPct val="0"/>
              </a:spcBef>
              <a:buFontTx/>
              <a:buChar char="•"/>
            </a:pPr>
            <a:endParaRPr lang="en-GB" altLang="de-DE" b="1" dirty="0">
              <a:latin typeface="Arial" panose="020B0604020202020204" pitchFamily="34" charset="0"/>
              <a:ea typeface="MS PGothic" panose="020B0600070205080204" pitchFamily="34" charset="-128"/>
            </a:endParaRPr>
          </a:p>
          <a:p>
            <a:pPr eaLnBrk="1" hangingPunct="1">
              <a:spcBef>
                <a:spcPct val="0"/>
              </a:spcBef>
              <a:buFontTx/>
              <a:buChar char="•"/>
            </a:pPr>
            <a:r>
              <a:rPr lang="en-GB" altLang="de-DE" b="1" dirty="0" err="1">
                <a:latin typeface="Arial" panose="020B0604020202020204" pitchFamily="34" charset="0"/>
                <a:ea typeface="MS PGothic" panose="020B0600070205080204" pitchFamily="34" charset="-128"/>
              </a:rPr>
              <a:t>Ungeeignete</a:t>
            </a:r>
            <a:r>
              <a:rPr lang="en-GB" altLang="de-DE" b="1" dirty="0">
                <a:latin typeface="Arial" panose="020B0604020202020204" pitchFamily="34" charset="0"/>
                <a:ea typeface="MS PGothic" panose="020B0600070205080204" pitchFamily="34" charset="-128"/>
              </a:rPr>
              <a:t> </a:t>
            </a:r>
            <a:r>
              <a:rPr lang="en-GB" altLang="de-DE" b="1" dirty="0" err="1">
                <a:latin typeface="Arial" panose="020B0604020202020204" pitchFamily="34" charset="0"/>
                <a:ea typeface="MS PGothic" panose="020B0600070205080204" pitchFamily="34" charset="-128"/>
              </a:rPr>
              <a:t>Inhalte</a:t>
            </a:r>
            <a:r>
              <a:rPr lang="en-GB" altLang="de-DE" b="1" dirty="0">
                <a:latin typeface="Arial" panose="020B0604020202020204" pitchFamily="34" charset="0"/>
                <a:ea typeface="MS PGothic" panose="020B0600070205080204" pitchFamily="34" charset="-128"/>
              </a:rPr>
              <a:t>: </a:t>
            </a:r>
            <a:r>
              <a:rPr lang="en-GB" altLang="de-DE" dirty="0" err="1">
                <a:latin typeface="Arial" panose="020B0604020202020204" pitchFamily="34" charset="0"/>
                <a:ea typeface="MS PGothic" panose="020B0600070205080204" pitchFamily="34" charset="-128"/>
              </a:rPr>
              <a:t>Vor</a:t>
            </a:r>
            <a:r>
              <a:rPr lang="en-GB" altLang="de-DE" dirty="0">
                <a:latin typeface="Arial" panose="020B0604020202020204" pitchFamily="34" charset="0"/>
                <a:ea typeface="MS PGothic" panose="020B0600070205080204" pitchFamily="34" charset="-128"/>
              </a:rPr>
              <a:t> </a:t>
            </a:r>
            <a:r>
              <a:rPr lang="en-GB" altLang="de-DE" dirty="0" err="1">
                <a:latin typeface="Arial" panose="020B0604020202020204" pitchFamily="34" charset="0"/>
                <a:ea typeface="MS PGothic" panose="020B0600070205080204" pitchFamily="34" charset="-128"/>
              </a:rPr>
              <a:t>allem</a:t>
            </a:r>
            <a:r>
              <a:rPr lang="en-GB" altLang="de-DE" dirty="0">
                <a:latin typeface="Arial" panose="020B0604020202020204" pitchFamily="34" charset="0"/>
                <a:ea typeface="MS PGothic" panose="020B0600070205080204" pitchFamily="34" charset="-128"/>
              </a:rPr>
              <a:t> </a:t>
            </a:r>
            <a:r>
              <a:rPr lang="en-GB" altLang="de-DE" dirty="0" err="1">
                <a:latin typeface="Arial" panose="020B0604020202020204" pitchFamily="34" charset="0"/>
                <a:ea typeface="MS PGothic" panose="020B0600070205080204" pitchFamily="34" charset="-128"/>
              </a:rPr>
              <a:t>junge</a:t>
            </a:r>
            <a:r>
              <a:rPr lang="en-GB" altLang="de-DE" dirty="0">
                <a:latin typeface="Arial" panose="020B0604020202020204" pitchFamily="34" charset="0"/>
                <a:ea typeface="MS PGothic" panose="020B0600070205080204" pitchFamily="34" charset="-128"/>
              </a:rPr>
              <a:t> Kinder </a:t>
            </a:r>
            <a:r>
              <a:rPr lang="en-GB" altLang="de-DE" dirty="0" err="1">
                <a:latin typeface="Arial" panose="020B0604020202020204" pitchFamily="34" charset="0"/>
                <a:ea typeface="MS PGothic" panose="020B0600070205080204" pitchFamily="34" charset="-128"/>
              </a:rPr>
              <a:t>sollten</a:t>
            </a:r>
            <a:r>
              <a:rPr lang="en-GB" altLang="de-DE" dirty="0">
                <a:latin typeface="Arial" panose="020B0604020202020204" pitchFamily="34" charset="0"/>
                <a:ea typeface="MS PGothic" panose="020B0600070205080204" pitchFamily="34" charset="-128"/>
              </a:rPr>
              <a:t> auf </a:t>
            </a:r>
            <a:r>
              <a:rPr lang="en-GB" altLang="de-DE" dirty="0" err="1">
                <a:latin typeface="Arial" panose="020B0604020202020204" pitchFamily="34" charset="0"/>
                <a:ea typeface="MS PGothic" panose="020B0600070205080204" pitchFamily="34" charset="-128"/>
              </a:rPr>
              <a:t>keinen</a:t>
            </a:r>
            <a:r>
              <a:rPr lang="en-GB" altLang="de-DE" dirty="0">
                <a:latin typeface="Arial" panose="020B0604020202020204" pitchFamily="34" charset="0"/>
                <a:ea typeface="MS PGothic" panose="020B0600070205080204" pitchFamily="34" charset="-128"/>
              </a:rPr>
              <a:t> Fall </a:t>
            </a:r>
            <a:r>
              <a:rPr lang="en-GB" altLang="de-DE" dirty="0" err="1">
                <a:latin typeface="Arial" panose="020B0604020202020204" pitchFamily="34" charset="0"/>
                <a:ea typeface="MS PGothic" panose="020B0600070205080204" pitchFamily="34" charset="-128"/>
              </a:rPr>
              <a:t>im</a:t>
            </a:r>
            <a:r>
              <a:rPr lang="en-GB" altLang="de-DE" dirty="0">
                <a:latin typeface="Arial" panose="020B0604020202020204" pitchFamily="34" charset="0"/>
                <a:ea typeface="MS PGothic" panose="020B0600070205080204" pitchFamily="34" charset="-128"/>
              </a:rPr>
              <a:t> Internet </a:t>
            </a:r>
            <a:r>
              <a:rPr lang="en-GB" altLang="de-DE" dirty="0" err="1">
                <a:latin typeface="Arial" panose="020B0604020202020204" pitchFamily="34" charset="0"/>
                <a:ea typeface="MS PGothic" panose="020B0600070205080204" pitchFamily="34" charset="-128"/>
              </a:rPr>
              <a:t>alleine</a:t>
            </a:r>
            <a:r>
              <a:rPr lang="en-GB" altLang="de-DE" dirty="0">
                <a:latin typeface="Arial" panose="020B0604020202020204" pitchFamily="34" charset="0"/>
                <a:ea typeface="MS PGothic" panose="020B0600070205080204" pitchFamily="34" charset="-128"/>
              </a:rPr>
              <a:t> </a:t>
            </a:r>
            <a:r>
              <a:rPr lang="en-GB" altLang="de-DE" dirty="0" err="1">
                <a:latin typeface="Arial" panose="020B0604020202020204" pitchFamily="34" charset="0"/>
                <a:ea typeface="MS PGothic" panose="020B0600070205080204" pitchFamily="34" charset="-128"/>
              </a:rPr>
              <a:t>gelassen</a:t>
            </a:r>
            <a:r>
              <a:rPr lang="en-GB" altLang="de-DE" dirty="0">
                <a:latin typeface="Arial" panose="020B0604020202020204" pitchFamily="34" charset="0"/>
                <a:ea typeface="MS PGothic" panose="020B0600070205080204" pitchFamily="34" charset="-128"/>
              </a:rPr>
              <a:t> </a:t>
            </a:r>
            <a:r>
              <a:rPr lang="en-GB" altLang="de-DE" dirty="0" err="1">
                <a:latin typeface="Arial" panose="020B0604020202020204" pitchFamily="34" charset="0"/>
                <a:ea typeface="MS PGothic" panose="020B0600070205080204" pitchFamily="34" charset="-128"/>
              </a:rPr>
              <a:t>werden</a:t>
            </a:r>
            <a:r>
              <a:rPr lang="en-GB" altLang="de-DE" dirty="0">
                <a:latin typeface="Arial" panose="020B0604020202020204" pitchFamily="34" charset="0"/>
                <a:ea typeface="MS PGothic" panose="020B0600070205080204" pitchFamily="34" charset="-128"/>
              </a:rPr>
              <a:t> (</a:t>
            </a:r>
            <a:r>
              <a:rPr lang="en-GB" altLang="de-DE" dirty="0" err="1">
                <a:latin typeface="Arial" panose="020B0604020202020204" pitchFamily="34" charset="0"/>
                <a:ea typeface="MS PGothic" panose="020B0600070205080204" pitchFamily="34" charset="-128"/>
              </a:rPr>
              <a:t>auch</a:t>
            </a:r>
            <a:r>
              <a:rPr lang="en-GB" altLang="de-DE" dirty="0">
                <a:latin typeface="Arial" panose="020B0604020202020204" pitchFamily="34" charset="0"/>
                <a:ea typeface="MS PGothic" panose="020B0600070205080204" pitchFamily="34" charset="-128"/>
              </a:rPr>
              <a:t> </a:t>
            </a:r>
            <a:r>
              <a:rPr lang="en-GB" altLang="de-DE" dirty="0" err="1">
                <a:latin typeface="Arial" panose="020B0604020202020204" pitchFamily="34" charset="0"/>
                <a:ea typeface="MS PGothic" panose="020B0600070205080204" pitchFamily="34" charset="-128"/>
              </a:rPr>
              <a:t>nicht</a:t>
            </a:r>
            <a:r>
              <a:rPr lang="en-GB" altLang="de-DE" dirty="0">
                <a:latin typeface="Arial" panose="020B0604020202020204" pitchFamily="34" charset="0"/>
                <a:ea typeface="MS PGothic" panose="020B0600070205080204" pitchFamily="34" charset="-128"/>
              </a:rPr>
              <a:t> auf YouTube!)</a:t>
            </a:r>
          </a:p>
          <a:p>
            <a:pPr eaLnBrk="1" hangingPunct="1">
              <a:spcBef>
                <a:spcPct val="0"/>
              </a:spcBef>
              <a:buFontTx/>
              <a:buChar char="•"/>
            </a:pPr>
            <a:endParaRPr lang="en-GB" altLang="de-DE" b="1" dirty="0">
              <a:latin typeface="Arial" panose="020B0604020202020204" pitchFamily="34" charset="0"/>
              <a:ea typeface="MS PGothic" panose="020B0600070205080204" pitchFamily="34" charset="-128"/>
            </a:endParaRPr>
          </a:p>
          <a:p>
            <a:pPr eaLnBrk="1" hangingPunct="1">
              <a:spcBef>
                <a:spcPct val="0"/>
              </a:spcBef>
              <a:buFontTx/>
              <a:buChar char="•"/>
            </a:pPr>
            <a:r>
              <a:rPr lang="en-GB" altLang="de-DE" b="1" dirty="0" err="1">
                <a:latin typeface="Arial" panose="020B0604020202020204" pitchFamily="34" charset="0"/>
                <a:ea typeface="MS PGothic" panose="020B0600070205080204" pitchFamily="34" charset="-128"/>
              </a:rPr>
              <a:t>Umgang</a:t>
            </a:r>
            <a:r>
              <a:rPr lang="en-GB" altLang="de-DE" b="1" dirty="0">
                <a:latin typeface="Arial" panose="020B0604020202020204" pitchFamily="34" charset="0"/>
                <a:ea typeface="MS PGothic" panose="020B0600070205080204" pitchFamily="34" charset="-128"/>
              </a:rPr>
              <a:t> </a:t>
            </a:r>
            <a:r>
              <a:rPr lang="en-GB" altLang="de-DE" b="1" dirty="0" err="1">
                <a:latin typeface="Arial" panose="020B0604020202020204" pitchFamily="34" charset="0"/>
                <a:ea typeface="MS PGothic" panose="020B0600070205080204" pitchFamily="34" charset="-128"/>
              </a:rPr>
              <a:t>miteinander</a:t>
            </a:r>
            <a:r>
              <a:rPr lang="en-GB" altLang="de-DE" b="1" dirty="0">
                <a:latin typeface="Arial" panose="020B0604020202020204" pitchFamily="34" charset="0"/>
                <a:ea typeface="MS PGothic" panose="020B0600070205080204" pitchFamily="34" charset="-128"/>
              </a:rPr>
              <a:t>:  </a:t>
            </a:r>
            <a:r>
              <a:rPr lang="en-GB" altLang="de-DE" dirty="0">
                <a:latin typeface="Arial" panose="020B0604020202020204" pitchFamily="34" charset="0"/>
                <a:ea typeface="MS PGothic" panose="020B0600070205080204" pitchFamily="34" charset="-128"/>
              </a:rPr>
              <a:t>Wie </a:t>
            </a:r>
            <a:r>
              <a:rPr lang="en-GB" altLang="de-DE" dirty="0" err="1">
                <a:latin typeface="Arial" panose="020B0604020202020204" pitchFamily="34" charset="0"/>
                <a:ea typeface="MS PGothic" panose="020B0600070205080204" pitchFamily="34" charset="-128"/>
              </a:rPr>
              <a:t>geht</a:t>
            </a:r>
            <a:r>
              <a:rPr lang="en-GB" altLang="de-DE" dirty="0">
                <a:latin typeface="Arial" panose="020B0604020202020204" pitchFamily="34" charset="0"/>
                <a:ea typeface="MS PGothic" panose="020B0600070205080204" pitchFamily="34" charset="-128"/>
              </a:rPr>
              <a:t> man </a:t>
            </a:r>
            <a:r>
              <a:rPr lang="en-GB" altLang="de-DE" dirty="0" err="1">
                <a:latin typeface="Arial" panose="020B0604020202020204" pitchFamily="34" charset="0"/>
                <a:ea typeface="MS PGothic" panose="020B0600070205080204" pitchFamily="34" charset="-128"/>
              </a:rPr>
              <a:t>mit</a:t>
            </a:r>
            <a:r>
              <a:rPr lang="en-GB" altLang="de-DE" dirty="0">
                <a:latin typeface="Arial" panose="020B0604020202020204" pitchFamily="34" charset="0"/>
                <a:ea typeface="MS PGothic" panose="020B0600070205080204" pitchFamily="34" charset="-128"/>
              </a:rPr>
              <a:t> </a:t>
            </a:r>
            <a:r>
              <a:rPr lang="en-GB" altLang="de-DE" dirty="0" err="1">
                <a:latin typeface="Arial" panose="020B0604020202020204" pitchFamily="34" charset="0"/>
                <a:ea typeface="MS PGothic" panose="020B0600070205080204" pitchFamily="34" charset="-128"/>
              </a:rPr>
              <a:t>anderen</a:t>
            </a:r>
            <a:r>
              <a:rPr lang="en-GB" altLang="de-DE" dirty="0">
                <a:latin typeface="Arial" panose="020B0604020202020204" pitchFamily="34" charset="0"/>
                <a:ea typeface="MS PGothic" panose="020B0600070205080204" pitchFamily="34" charset="-128"/>
              </a:rPr>
              <a:t> Menschen </a:t>
            </a:r>
            <a:r>
              <a:rPr lang="en-GB" altLang="de-DE" dirty="0" err="1">
                <a:latin typeface="Arial" panose="020B0604020202020204" pitchFamily="34" charset="0"/>
                <a:ea typeface="MS PGothic" panose="020B0600070205080204" pitchFamily="34" charset="-128"/>
              </a:rPr>
              <a:t>im</a:t>
            </a:r>
            <a:r>
              <a:rPr lang="en-GB" altLang="de-DE" dirty="0">
                <a:latin typeface="Arial" panose="020B0604020202020204" pitchFamily="34" charset="0"/>
                <a:ea typeface="MS PGothic" panose="020B0600070205080204" pitchFamily="34" charset="-128"/>
              </a:rPr>
              <a:t> </a:t>
            </a:r>
            <a:r>
              <a:rPr lang="en-GB" altLang="de-DE" dirty="0" err="1">
                <a:latin typeface="Arial" panose="020B0604020202020204" pitchFamily="34" charset="0"/>
                <a:ea typeface="MS PGothic" panose="020B0600070205080204" pitchFamily="34" charset="-128"/>
              </a:rPr>
              <a:t>Netz</a:t>
            </a:r>
            <a:r>
              <a:rPr lang="en-GB" altLang="de-DE" dirty="0">
                <a:latin typeface="Arial" panose="020B0604020202020204" pitchFamily="34" charset="0"/>
                <a:ea typeface="MS PGothic" panose="020B0600070205080204" pitchFamily="34" charset="-128"/>
              </a:rPr>
              <a:t> um? </a:t>
            </a:r>
          </a:p>
          <a:p>
            <a:pPr eaLnBrk="1" hangingPunct="1">
              <a:spcBef>
                <a:spcPct val="0"/>
              </a:spcBef>
              <a:buFontTx/>
              <a:buChar char="•"/>
            </a:pPr>
            <a:endParaRPr lang="en-GB" altLang="de-DE" b="1" dirty="0">
              <a:latin typeface="Arial" panose="020B0604020202020204" pitchFamily="34" charset="0"/>
              <a:ea typeface="MS PGothic" panose="020B0600070205080204" pitchFamily="34" charset="-128"/>
            </a:endParaRPr>
          </a:p>
          <a:p>
            <a:pPr eaLnBrk="1" hangingPunct="1">
              <a:spcBef>
                <a:spcPct val="0"/>
              </a:spcBef>
              <a:buFontTx/>
              <a:buChar char="•"/>
            </a:pPr>
            <a:r>
              <a:rPr lang="en-GB" altLang="de-DE" b="1" dirty="0" err="1">
                <a:latin typeface="Arial" panose="020B0604020202020204" pitchFamily="34" charset="0"/>
                <a:ea typeface="MS PGothic" panose="020B0600070205080204" pitchFamily="34" charset="-128"/>
              </a:rPr>
              <a:t>Urheberrechte</a:t>
            </a:r>
            <a:r>
              <a:rPr lang="en-GB" altLang="de-DE" b="1" dirty="0">
                <a:latin typeface="Arial" panose="020B0604020202020204" pitchFamily="34" charset="0"/>
                <a:ea typeface="MS PGothic" panose="020B0600070205080204" pitchFamily="34" charset="-128"/>
              </a:rPr>
              <a:t>/</a:t>
            </a:r>
            <a:r>
              <a:rPr lang="en-GB" altLang="de-DE" b="1" dirty="0" err="1">
                <a:latin typeface="Arial" panose="020B0604020202020204" pitchFamily="34" charset="0"/>
                <a:ea typeface="MS PGothic" panose="020B0600070205080204" pitchFamily="34" charset="-128"/>
              </a:rPr>
              <a:t>Recht</a:t>
            </a:r>
            <a:r>
              <a:rPr lang="en-GB" altLang="de-DE" b="1" dirty="0">
                <a:latin typeface="Arial" panose="020B0604020202020204" pitchFamily="34" charset="0"/>
                <a:ea typeface="MS PGothic" panose="020B0600070205080204" pitchFamily="34" charset="-128"/>
              </a:rPr>
              <a:t> am </a:t>
            </a:r>
            <a:r>
              <a:rPr lang="en-GB" altLang="de-DE" b="1" dirty="0" err="1">
                <a:latin typeface="Arial" panose="020B0604020202020204" pitchFamily="34" charset="0"/>
                <a:ea typeface="MS PGothic" panose="020B0600070205080204" pitchFamily="34" charset="-128"/>
              </a:rPr>
              <a:t>eigenen</a:t>
            </a:r>
            <a:r>
              <a:rPr lang="en-GB" altLang="de-DE" b="1" dirty="0">
                <a:latin typeface="Arial" panose="020B0604020202020204" pitchFamily="34" charset="0"/>
                <a:ea typeface="MS PGothic" panose="020B0600070205080204" pitchFamily="34" charset="-128"/>
              </a:rPr>
              <a:t> Bild: </a:t>
            </a:r>
            <a:r>
              <a:rPr lang="en-GB" altLang="de-DE" dirty="0" err="1">
                <a:latin typeface="Arial" panose="020B0604020202020204" pitchFamily="34" charset="0"/>
                <a:ea typeface="MS PGothic" panose="020B0600070205080204" pitchFamily="34" charset="-128"/>
              </a:rPr>
              <a:t>Wer</a:t>
            </a:r>
            <a:r>
              <a:rPr lang="en-GB" altLang="de-DE" dirty="0">
                <a:latin typeface="Arial" panose="020B0604020202020204" pitchFamily="34" charset="0"/>
                <a:ea typeface="MS PGothic" panose="020B0600070205080204" pitchFamily="34" charset="-128"/>
              </a:rPr>
              <a:t> </a:t>
            </a:r>
            <a:r>
              <a:rPr lang="en-GB" altLang="de-DE" dirty="0" err="1">
                <a:latin typeface="Arial" panose="020B0604020202020204" pitchFamily="34" charset="0"/>
                <a:ea typeface="MS PGothic" panose="020B0600070205080204" pitchFamily="34" charset="-128"/>
              </a:rPr>
              <a:t>darf</a:t>
            </a:r>
            <a:r>
              <a:rPr lang="en-GB" altLang="de-DE" dirty="0">
                <a:latin typeface="Arial" panose="020B0604020202020204" pitchFamily="34" charset="0"/>
                <a:ea typeface="MS PGothic" panose="020B0600070205080204" pitchFamily="34" charset="-128"/>
              </a:rPr>
              <a:t> was und wen </a:t>
            </a:r>
            <a:r>
              <a:rPr lang="en-GB" altLang="de-DE" dirty="0" err="1">
                <a:latin typeface="Arial" panose="020B0604020202020204" pitchFamily="34" charset="0"/>
                <a:ea typeface="MS PGothic" panose="020B0600070205080204" pitchFamily="34" charset="-128"/>
              </a:rPr>
              <a:t>fotografieren</a:t>
            </a:r>
            <a:r>
              <a:rPr lang="en-GB" altLang="de-DE" dirty="0">
                <a:latin typeface="Arial" panose="020B0604020202020204" pitchFamily="34" charset="0"/>
                <a:ea typeface="MS PGothic" panose="020B0600070205080204" pitchFamily="34" charset="-128"/>
              </a:rPr>
              <a:t>? </a:t>
            </a:r>
            <a:r>
              <a:rPr lang="en-GB" altLang="de-DE" dirty="0" err="1">
                <a:latin typeface="Arial" panose="020B0604020202020204" pitchFamily="34" charset="0"/>
                <a:ea typeface="MS PGothic" panose="020B0600070205080204" pitchFamily="34" charset="-128"/>
              </a:rPr>
              <a:t>Welche</a:t>
            </a:r>
            <a:r>
              <a:rPr lang="en-GB" altLang="de-DE" dirty="0">
                <a:latin typeface="Arial" panose="020B0604020202020204" pitchFamily="34" charset="0"/>
                <a:ea typeface="MS PGothic" panose="020B0600070205080204" pitchFamily="34" charset="-128"/>
              </a:rPr>
              <a:t> </a:t>
            </a:r>
            <a:r>
              <a:rPr lang="en-GB" altLang="de-DE" dirty="0" err="1">
                <a:latin typeface="Arial" panose="020B0604020202020204" pitchFamily="34" charset="0"/>
                <a:ea typeface="MS PGothic" panose="020B0600070205080204" pitchFamily="34" charset="-128"/>
              </a:rPr>
              <a:t>Rechte</a:t>
            </a:r>
            <a:r>
              <a:rPr lang="en-GB" altLang="de-DE" dirty="0">
                <a:latin typeface="Arial" panose="020B0604020202020204" pitchFamily="34" charset="0"/>
                <a:ea typeface="MS PGothic" panose="020B0600070205080204" pitchFamily="34" charset="-128"/>
              </a:rPr>
              <a:t> </a:t>
            </a:r>
            <a:r>
              <a:rPr lang="en-GB" altLang="de-DE" dirty="0" err="1">
                <a:latin typeface="Arial" panose="020B0604020202020204" pitchFamily="34" charset="0"/>
                <a:ea typeface="MS PGothic" panose="020B0600070205080204" pitchFamily="34" charset="-128"/>
              </a:rPr>
              <a:t>haben</a:t>
            </a:r>
            <a:r>
              <a:rPr lang="en-GB" altLang="de-DE" dirty="0">
                <a:latin typeface="Arial" panose="020B0604020202020204" pitchFamily="34" charset="0"/>
                <a:ea typeface="MS PGothic" panose="020B0600070205080204" pitchFamily="34" charset="-128"/>
              </a:rPr>
              <a:t> Kinder?</a:t>
            </a:r>
          </a:p>
          <a:p>
            <a:pPr eaLnBrk="1" hangingPunct="1">
              <a:spcBef>
                <a:spcPct val="0"/>
              </a:spcBef>
              <a:buFontTx/>
              <a:buChar char="•"/>
            </a:pPr>
            <a:endParaRPr lang="en-GB" altLang="de-DE" b="1" dirty="0">
              <a:latin typeface="Arial" panose="020B0604020202020204" pitchFamily="34" charset="0"/>
              <a:ea typeface="MS PGothic" panose="020B0600070205080204" pitchFamily="34" charset="-128"/>
            </a:endParaRPr>
          </a:p>
          <a:p>
            <a:pPr eaLnBrk="1" hangingPunct="1">
              <a:spcBef>
                <a:spcPct val="0"/>
              </a:spcBef>
              <a:buFontTx/>
              <a:buChar char="•"/>
            </a:pPr>
            <a:r>
              <a:rPr lang="en-GB" altLang="de-DE" b="1" dirty="0" err="1">
                <a:latin typeface="Arial" panose="020B0604020202020204" pitchFamily="34" charset="0"/>
                <a:ea typeface="MS PGothic" panose="020B0600070205080204" pitchFamily="34" charset="-128"/>
              </a:rPr>
              <a:t>Umgang</a:t>
            </a:r>
            <a:r>
              <a:rPr lang="en-GB" altLang="de-DE" b="1" dirty="0">
                <a:latin typeface="Arial" panose="020B0604020202020204" pitchFamily="34" charset="0"/>
                <a:ea typeface="MS PGothic" panose="020B0600070205080204" pitchFamily="34" charset="-128"/>
              </a:rPr>
              <a:t> </a:t>
            </a:r>
            <a:r>
              <a:rPr lang="en-GB" altLang="de-DE" b="1" dirty="0" err="1">
                <a:latin typeface="Arial" panose="020B0604020202020204" pitchFamily="34" charset="0"/>
                <a:ea typeface="MS PGothic" panose="020B0600070205080204" pitchFamily="34" charset="-128"/>
              </a:rPr>
              <a:t>mit</a:t>
            </a:r>
            <a:r>
              <a:rPr lang="en-GB" altLang="de-DE" b="1" dirty="0">
                <a:latin typeface="Arial" panose="020B0604020202020204" pitchFamily="34" charset="0"/>
                <a:ea typeface="MS PGothic" panose="020B0600070205080204" pitchFamily="34" charset="-128"/>
              </a:rPr>
              <a:t> </a:t>
            </a:r>
            <a:r>
              <a:rPr lang="en-GB" altLang="de-DE" b="1" dirty="0" err="1">
                <a:latin typeface="Arial" panose="020B0604020202020204" pitchFamily="34" charset="0"/>
                <a:ea typeface="MS PGothic" panose="020B0600070205080204" pitchFamily="34" charset="-128"/>
              </a:rPr>
              <a:t>persönlichen</a:t>
            </a:r>
            <a:r>
              <a:rPr lang="en-GB" altLang="de-DE" b="1" dirty="0">
                <a:latin typeface="Arial" panose="020B0604020202020204" pitchFamily="34" charset="0"/>
                <a:ea typeface="MS PGothic" panose="020B0600070205080204" pitchFamily="34" charset="-128"/>
              </a:rPr>
              <a:t> </a:t>
            </a:r>
            <a:r>
              <a:rPr lang="en-GB" altLang="de-DE" b="1" dirty="0" err="1">
                <a:latin typeface="Arial" panose="020B0604020202020204" pitchFamily="34" charset="0"/>
                <a:ea typeface="MS PGothic" panose="020B0600070205080204" pitchFamily="34" charset="-128"/>
              </a:rPr>
              <a:t>Daten</a:t>
            </a:r>
            <a:r>
              <a:rPr lang="en-GB" altLang="de-DE" b="1" dirty="0">
                <a:latin typeface="Arial" panose="020B0604020202020204" pitchFamily="34" charset="0"/>
                <a:ea typeface="MS PGothic" panose="020B0600070205080204" pitchFamily="34" charset="-128"/>
              </a:rPr>
              <a:t>: </a:t>
            </a:r>
            <a:r>
              <a:rPr lang="en-GB" altLang="de-DE" dirty="0" err="1">
                <a:latin typeface="Arial" panose="020B0604020202020204" pitchFamily="34" charset="0"/>
                <a:ea typeface="MS PGothic" panose="020B0600070205080204" pitchFamily="34" charset="-128"/>
              </a:rPr>
              <a:t>Welche</a:t>
            </a:r>
            <a:r>
              <a:rPr lang="en-GB" altLang="de-DE" dirty="0">
                <a:latin typeface="Arial" panose="020B0604020202020204" pitchFamily="34" charset="0"/>
                <a:ea typeface="MS PGothic" panose="020B0600070205080204" pitchFamily="34" charset="-128"/>
              </a:rPr>
              <a:t> </a:t>
            </a:r>
            <a:r>
              <a:rPr lang="en-GB" altLang="de-DE" dirty="0" err="1">
                <a:latin typeface="Arial" panose="020B0604020202020204" pitchFamily="34" charset="0"/>
                <a:ea typeface="MS PGothic" panose="020B0600070205080204" pitchFamily="34" charset="-128"/>
              </a:rPr>
              <a:t>Informationen</a:t>
            </a:r>
            <a:r>
              <a:rPr lang="en-GB" altLang="de-DE" dirty="0">
                <a:latin typeface="Arial" panose="020B0604020202020204" pitchFamily="34" charset="0"/>
                <a:ea typeface="MS PGothic" panose="020B0600070205080204" pitchFamily="34" charset="-128"/>
              </a:rPr>
              <a:t> </a:t>
            </a:r>
            <a:r>
              <a:rPr lang="en-GB" altLang="de-DE" dirty="0" err="1">
                <a:latin typeface="Arial" panose="020B0604020202020204" pitchFamily="34" charset="0"/>
                <a:ea typeface="MS PGothic" panose="020B0600070205080204" pitchFamily="34" charset="-128"/>
              </a:rPr>
              <a:t>können</a:t>
            </a:r>
            <a:r>
              <a:rPr lang="en-GB" altLang="de-DE" dirty="0">
                <a:latin typeface="Arial" panose="020B0604020202020204" pitchFamily="34" charset="0"/>
                <a:ea typeface="MS PGothic" panose="020B0600070205080204" pitchFamily="34" charset="-128"/>
              </a:rPr>
              <a:t> </a:t>
            </a:r>
            <a:r>
              <a:rPr lang="en-GB" altLang="de-DE" dirty="0" err="1">
                <a:latin typeface="Arial" panose="020B0604020202020204" pitchFamily="34" charset="0"/>
                <a:ea typeface="MS PGothic" panose="020B0600070205080204" pitchFamily="34" charset="-128"/>
              </a:rPr>
              <a:t>bedenkenlos</a:t>
            </a:r>
            <a:r>
              <a:rPr lang="en-GB" altLang="de-DE" dirty="0">
                <a:latin typeface="Arial" panose="020B0604020202020204" pitchFamily="34" charset="0"/>
                <a:ea typeface="MS PGothic" panose="020B0600070205080204" pitchFamily="34" charset="-128"/>
              </a:rPr>
              <a:t> </a:t>
            </a:r>
            <a:r>
              <a:rPr lang="en-GB" altLang="de-DE" dirty="0" err="1">
                <a:latin typeface="Arial" panose="020B0604020202020204" pitchFamily="34" charset="0"/>
                <a:ea typeface="MS PGothic" panose="020B0600070205080204" pitchFamily="34" charset="-128"/>
              </a:rPr>
              <a:t>veröffentlicht</a:t>
            </a:r>
            <a:r>
              <a:rPr lang="en-GB" altLang="de-DE" dirty="0">
                <a:latin typeface="Arial" panose="020B0604020202020204" pitchFamily="34" charset="0"/>
                <a:ea typeface="MS PGothic" panose="020B0600070205080204" pitchFamily="34" charset="-128"/>
              </a:rPr>
              <a:t> </a:t>
            </a:r>
            <a:r>
              <a:rPr lang="en-GB" altLang="de-DE" dirty="0" err="1">
                <a:latin typeface="Arial" panose="020B0604020202020204" pitchFamily="34" charset="0"/>
                <a:ea typeface="MS PGothic" panose="020B0600070205080204" pitchFamily="34" charset="-128"/>
              </a:rPr>
              <a:t>werden</a:t>
            </a:r>
            <a:r>
              <a:rPr lang="en-GB" altLang="de-DE" dirty="0">
                <a:latin typeface="Arial" panose="020B0604020202020204" pitchFamily="34" charset="0"/>
                <a:ea typeface="MS PGothic" panose="020B0600070205080204" pitchFamily="34" charset="-128"/>
              </a:rPr>
              <a:t>, </a:t>
            </a:r>
            <a:r>
              <a:rPr lang="en-GB" altLang="de-DE" dirty="0" err="1">
                <a:latin typeface="Arial" panose="020B0604020202020204" pitchFamily="34" charset="0"/>
                <a:ea typeface="MS PGothic" panose="020B0600070205080204" pitchFamily="34" charset="-128"/>
              </a:rPr>
              <a:t>welche</a:t>
            </a:r>
            <a:r>
              <a:rPr lang="en-GB" altLang="de-DE" dirty="0">
                <a:latin typeface="Arial" panose="020B0604020202020204" pitchFamily="34" charset="0"/>
                <a:ea typeface="MS PGothic" panose="020B0600070205080204" pitchFamily="34" charset="-128"/>
              </a:rPr>
              <a:t> </a:t>
            </a:r>
            <a:r>
              <a:rPr lang="en-GB" altLang="de-DE" dirty="0" err="1">
                <a:latin typeface="Arial" panose="020B0604020202020204" pitchFamily="34" charset="0"/>
                <a:ea typeface="MS PGothic" panose="020B0600070205080204" pitchFamily="34" charset="-128"/>
              </a:rPr>
              <a:t>behält</a:t>
            </a:r>
            <a:r>
              <a:rPr lang="en-GB" altLang="de-DE" dirty="0">
                <a:latin typeface="Arial" panose="020B0604020202020204" pitchFamily="34" charset="0"/>
                <a:ea typeface="MS PGothic" panose="020B0600070205080204" pitchFamily="34" charset="-128"/>
              </a:rPr>
              <a:t> man </a:t>
            </a:r>
            <a:r>
              <a:rPr lang="en-GB" altLang="de-DE" dirty="0" err="1">
                <a:latin typeface="Arial" panose="020B0604020202020204" pitchFamily="34" charset="0"/>
                <a:ea typeface="MS PGothic" panose="020B0600070205080204" pitchFamily="34" charset="-128"/>
              </a:rPr>
              <a:t>besser</a:t>
            </a:r>
            <a:r>
              <a:rPr lang="en-GB" altLang="de-DE" dirty="0">
                <a:latin typeface="Arial" panose="020B0604020202020204" pitchFamily="34" charset="0"/>
                <a:ea typeface="MS PGothic" panose="020B0600070205080204" pitchFamily="34" charset="-128"/>
              </a:rPr>
              <a:t> </a:t>
            </a:r>
            <a:r>
              <a:rPr lang="en-GB" altLang="de-DE" dirty="0" err="1">
                <a:latin typeface="Arial" panose="020B0604020202020204" pitchFamily="34" charset="0"/>
                <a:ea typeface="MS PGothic" panose="020B0600070205080204" pitchFamily="34" charset="-128"/>
              </a:rPr>
              <a:t>für</a:t>
            </a:r>
            <a:r>
              <a:rPr lang="en-GB" altLang="de-DE" dirty="0">
                <a:latin typeface="Arial" panose="020B0604020202020204" pitchFamily="34" charset="0"/>
                <a:ea typeface="MS PGothic" panose="020B0600070205080204" pitchFamily="34" charset="-128"/>
              </a:rPr>
              <a:t> </a:t>
            </a:r>
            <a:r>
              <a:rPr lang="en-GB" altLang="de-DE" dirty="0" err="1">
                <a:latin typeface="Arial" panose="020B0604020202020204" pitchFamily="34" charset="0"/>
                <a:ea typeface="MS PGothic" panose="020B0600070205080204" pitchFamily="34" charset="-128"/>
              </a:rPr>
              <a:t>sich</a:t>
            </a:r>
            <a:r>
              <a:rPr lang="en-GB" altLang="de-DE" dirty="0">
                <a:latin typeface="Arial" panose="020B0604020202020204" pitchFamily="34" charset="0"/>
                <a:ea typeface="MS PGothic" panose="020B0600070205080204" pitchFamily="34" charset="-128"/>
              </a:rPr>
              <a:t>?</a:t>
            </a:r>
            <a:endParaRPr lang="de-AT" altLang="de-DE" dirty="0">
              <a:ea typeface="ヒラギノ角ゴ Pro W3" pitchFamily="6" charset="-128"/>
            </a:endParaRPr>
          </a:p>
        </p:txBody>
      </p:sp>
      <p:sp>
        <p:nvSpPr>
          <p:cNvPr id="37891" name="Foliennummernplatzhalter 3">
            <a:extLst>
              <a:ext uri="{FF2B5EF4-FFF2-40B4-BE49-F238E27FC236}">
                <a16:creationId xmlns:a16="http://schemas.microsoft.com/office/drawing/2014/main" id="{83B60A49-FC75-4F67-A529-8169EF9FFDF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ヒラギノ角ゴ Pro W3" pitchFamily="6" charset="-128"/>
              </a:defRPr>
            </a:lvl1pPr>
            <a:lvl2pPr marL="37931725" indent="-37474525">
              <a:defRPr>
                <a:solidFill>
                  <a:schemeClr val="tx1"/>
                </a:solidFill>
                <a:latin typeface="Arial" panose="020B0604020202020204" pitchFamily="34" charset="0"/>
                <a:ea typeface="ヒラギノ角ゴ Pro W3" pitchFamily="6" charset="-128"/>
              </a:defRPr>
            </a:lvl2pPr>
            <a:lvl3pPr marL="1143000" indent="-228600">
              <a:defRPr>
                <a:solidFill>
                  <a:schemeClr val="tx1"/>
                </a:solidFill>
                <a:latin typeface="Arial" panose="020B0604020202020204" pitchFamily="34" charset="0"/>
                <a:ea typeface="ヒラギノ角ゴ Pro W3" pitchFamily="6" charset="-128"/>
              </a:defRPr>
            </a:lvl3pPr>
            <a:lvl4pPr marL="1600200" indent="-228600">
              <a:defRPr>
                <a:solidFill>
                  <a:schemeClr val="tx1"/>
                </a:solidFill>
                <a:latin typeface="Arial" panose="020B0604020202020204" pitchFamily="34" charset="0"/>
                <a:ea typeface="ヒラギノ角ゴ Pro W3" pitchFamily="6" charset="-128"/>
              </a:defRPr>
            </a:lvl4pPr>
            <a:lvl5pPr marL="2057400" indent="-228600">
              <a:defRPr>
                <a:solidFill>
                  <a:schemeClr val="tx1"/>
                </a:solidFill>
                <a:latin typeface="Arial" panose="020B0604020202020204" pitchFamily="34" charset="0"/>
                <a:ea typeface="ヒラギノ角ゴ Pro W3" pitchFamily="6"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6"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6"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6"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6" charset="-128"/>
              </a:defRPr>
            </a:lvl9pPr>
          </a:lstStyle>
          <a:p>
            <a:fld id="{495D7105-FA07-4EA9-8DE4-D1190D9A648E}" type="slidenum">
              <a:rPr lang="de-AT" altLang="de-DE" smtClean="0">
                <a:latin typeface="Calibri" panose="020F0502020204030204" pitchFamily="34" charset="0"/>
              </a:rPr>
              <a:pPr/>
              <a:t>16</a:t>
            </a:fld>
            <a:endParaRPr lang="de-AT" altLang="de-DE">
              <a:latin typeface="Calibri" panose="020F050202020403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ltLang="de-DE" b="1" dirty="0">
                <a:latin typeface="Arial" panose="020B0604020202020204" pitchFamily="34" charset="0"/>
                <a:ea typeface="ＭＳ Ｐゴシック" panose="020B0600070205080204" pitchFamily="34" charset="-128"/>
              </a:rPr>
              <a:t>Was haben ein Passwort und eine Zahnbürste miteinander zu tun?</a:t>
            </a:r>
          </a:p>
          <a:p>
            <a:endParaRPr lang="de-AT" altLang="de-DE" dirty="0">
              <a:latin typeface="Arial" panose="020B0604020202020204" pitchFamily="34" charset="0"/>
              <a:ea typeface="ＭＳ Ｐゴシック" panose="020B0600070205080204" pitchFamily="34" charset="-128"/>
            </a:endParaRPr>
          </a:p>
          <a:p>
            <a:r>
              <a:rPr lang="de-AT" altLang="de-DE" dirty="0">
                <a:latin typeface="Arial" panose="020B0604020202020204" pitchFamily="34" charset="0"/>
                <a:ea typeface="ＭＳ Ｐゴシック" panose="020B0600070205080204" pitchFamily="34" charset="-128"/>
              </a:rPr>
              <a:t>Ein Passwort ist wie eine Zahnbürste – und die würdest du doch auch nicht weitergeben, oder? Echte Freundinnen und Freunde wissen das auch und verlangen von dir nicht dein Passwort als </a:t>
            </a:r>
          </a:p>
          <a:p>
            <a:r>
              <a:rPr lang="de-AT" altLang="de-DE" dirty="0">
                <a:latin typeface="Arial" panose="020B0604020202020204" pitchFamily="34" charset="0"/>
                <a:ea typeface="ＭＳ Ｐゴシック" panose="020B0600070205080204" pitchFamily="34" charset="-128"/>
              </a:rPr>
              <a:t>Vertrauensbeweis. Halte deine Passwörter daher geheim und wähle sie so, dass andere sie nicht erraten können. </a:t>
            </a:r>
          </a:p>
          <a:p>
            <a:r>
              <a:rPr lang="de-DE" altLang="de-DE" dirty="0">
                <a:latin typeface="Arial" panose="020B0604020202020204" pitchFamily="34" charset="0"/>
                <a:ea typeface="ＭＳ Ｐゴシック" panose="020B0600070205080204" pitchFamily="34" charset="-128"/>
              </a:rPr>
              <a:t>Zudem sollten Passwörter am besten aus Groß- und Kleinbuchstaben, Ziffern und Sonderzeichen bestehen und mindestens 12 Zeichen lang sein. </a:t>
            </a:r>
            <a:endParaRPr lang="de-AT" altLang="de-DE" dirty="0">
              <a:latin typeface="Arial" panose="020B0604020202020204" pitchFamily="34" charset="0"/>
              <a:ea typeface="ＭＳ Ｐゴシック" panose="020B0600070205080204" pitchFamily="34" charset="-128"/>
            </a:endParaRPr>
          </a:p>
          <a:p>
            <a:endParaRPr lang="de-AT" dirty="0"/>
          </a:p>
        </p:txBody>
      </p:sp>
      <p:sp>
        <p:nvSpPr>
          <p:cNvPr id="4" name="Foliennummernplatzhalter 3"/>
          <p:cNvSpPr>
            <a:spLocks noGrp="1"/>
          </p:cNvSpPr>
          <p:nvPr>
            <p:ph type="sldNum" sz="quarter" idx="10"/>
          </p:nvPr>
        </p:nvSpPr>
        <p:spPr/>
        <p:txBody>
          <a:bodyPr/>
          <a:lstStyle/>
          <a:p>
            <a:fld id="{5BC9136F-CA9D-4FE5-85DC-58A8F95C26FC}" type="slidenum">
              <a:rPr lang="de-AT" smtClean="0"/>
              <a:t>17</a:t>
            </a:fld>
            <a:endParaRPr lang="de-AT"/>
          </a:p>
        </p:txBody>
      </p:sp>
    </p:spTree>
    <p:extLst>
      <p:ext uri="{BB962C8B-B14F-4D97-AF65-F5344CB8AC3E}">
        <p14:creationId xmlns:p14="http://schemas.microsoft.com/office/powerpoint/2010/main" val="16006130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sz="1200" kern="1200" dirty="0">
                <a:solidFill>
                  <a:schemeClr val="tx1"/>
                </a:solidFill>
                <a:effectLst/>
                <a:latin typeface="+mn-lt"/>
                <a:ea typeface="+mn-ea"/>
                <a:cs typeface="+mn-cs"/>
              </a:rPr>
              <a:t>Wer darf wen fotografieren? Sofern alle einverstanden sind, dürfen hier alle fotografiert werden und das Bild darf veröffentlicht werden. In diesem Fall ist das Bild im öffentlichen Raum aufgenommen, hier gelten auch andere Regeln: es darf aufgenommen werden, wenn nicht die Personen im Mittelpunkt stehen. Die Person, die hier das Foto macht, weiß allerdings nicht, dass sie im Moment aufgenommen wird. Hier müsste man also rückfragen. </a:t>
            </a:r>
          </a:p>
          <a:p>
            <a:pPr marL="0" marR="0" lvl="0" indent="0" algn="l" defTabSz="914400" rtl="0" eaLnBrk="1" fontAlgn="auto" latinLnBrk="0" hangingPunct="1">
              <a:lnSpc>
                <a:spcPct val="100000"/>
              </a:lnSpc>
              <a:spcBef>
                <a:spcPts val="0"/>
              </a:spcBef>
              <a:spcAft>
                <a:spcPts val="0"/>
              </a:spcAft>
              <a:buClrTx/>
              <a:buSzTx/>
              <a:buFontTx/>
              <a:buNone/>
              <a:tabLst/>
              <a:defRPr/>
            </a:pPr>
            <a:r>
              <a:rPr lang="de-AT" dirty="0"/>
              <a:t>Bild: saferinternet.at</a:t>
            </a:r>
          </a:p>
          <a:p>
            <a:endParaRPr lang="de-AT" dirty="0"/>
          </a:p>
          <a:p>
            <a:endParaRPr lang="de-AT" dirty="0"/>
          </a:p>
        </p:txBody>
      </p:sp>
      <p:sp>
        <p:nvSpPr>
          <p:cNvPr id="4" name="Foliennummernplatzhalter 3"/>
          <p:cNvSpPr>
            <a:spLocks noGrp="1"/>
          </p:cNvSpPr>
          <p:nvPr>
            <p:ph type="sldNum" sz="quarter" idx="10"/>
          </p:nvPr>
        </p:nvSpPr>
        <p:spPr/>
        <p:txBody>
          <a:bodyPr/>
          <a:lstStyle/>
          <a:p>
            <a:fld id="{5BC9136F-CA9D-4FE5-85DC-58A8F95C26FC}" type="slidenum">
              <a:rPr lang="de-AT" smtClean="0"/>
              <a:t>19</a:t>
            </a:fld>
            <a:endParaRPr lang="de-AT"/>
          </a:p>
        </p:txBody>
      </p:sp>
    </p:spTree>
    <p:extLst>
      <p:ext uri="{BB962C8B-B14F-4D97-AF65-F5344CB8AC3E}">
        <p14:creationId xmlns:p14="http://schemas.microsoft.com/office/powerpoint/2010/main" val="24087328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Folienbildplatzhalter 1">
            <a:extLst>
              <a:ext uri="{FF2B5EF4-FFF2-40B4-BE49-F238E27FC236}">
                <a16:creationId xmlns:a16="http://schemas.microsoft.com/office/drawing/2014/main" id="{EA32A6FF-3A07-46B5-986E-FB7B45B8EBD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8" name="Notizenplatzhalter 2">
            <a:extLst>
              <a:ext uri="{FF2B5EF4-FFF2-40B4-BE49-F238E27FC236}">
                <a16:creationId xmlns:a16="http://schemas.microsoft.com/office/drawing/2014/main" id="{0BDEC8E1-BE8F-4608-AC5C-38483F7A9ED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de-DE" altLang="de-DE" dirty="0">
                <a:latin typeface="Times" panose="02020603050405020304" pitchFamily="18" charset="0"/>
                <a:ea typeface="ヒラギノ角ゴ Pro W3" pitchFamily="6" charset="-128"/>
              </a:rPr>
              <a:t>Es ist wichtig, klare Regeln für den Umgang miteinander festzulegen. Was dürfen die Kinder und was nicht? </a:t>
            </a:r>
          </a:p>
          <a:p>
            <a:pPr eaLnBrk="1" hangingPunct="1">
              <a:spcBef>
                <a:spcPct val="0"/>
              </a:spcBef>
            </a:pPr>
            <a:r>
              <a:rPr lang="de-DE" altLang="de-DE" dirty="0">
                <a:latin typeface="Times" panose="02020603050405020304" pitchFamily="18" charset="0"/>
                <a:ea typeface="ヒラギノ角ゴ Pro W3" pitchFamily="6" charset="-128"/>
              </a:rPr>
              <a:t>Zum Beispiel können medienfreie Mahlzeiten vereinbart werden – diese müssen für alle Familienmitglieder und auch für Medien wie Bücher, Zeitung oder Fernsehen gelten! </a:t>
            </a:r>
            <a:endParaRPr lang="de-AT" altLang="de-DE" dirty="0">
              <a:latin typeface="Times" panose="02020603050405020304" pitchFamily="18" charset="0"/>
              <a:ea typeface="ヒラギノ角ゴ Pro W3" pitchFamily="6" charset="-128"/>
            </a:endParaRPr>
          </a:p>
          <a:p>
            <a:pPr eaLnBrk="1" hangingPunct="1">
              <a:spcBef>
                <a:spcPct val="0"/>
              </a:spcBef>
            </a:pPr>
            <a:endParaRPr lang="de-AT" altLang="de-DE" dirty="0">
              <a:latin typeface="Times" panose="02020603050405020304" pitchFamily="18" charset="0"/>
              <a:ea typeface="ヒラギノ角ゴ Pro W3" pitchFamily="6" charset="-128"/>
            </a:endParaRPr>
          </a:p>
          <a:p>
            <a:pPr eaLnBrk="1" hangingPunct="1">
              <a:spcBef>
                <a:spcPct val="0"/>
              </a:spcBef>
            </a:pPr>
            <a:r>
              <a:rPr lang="de-AT" altLang="de-DE" dirty="0">
                <a:solidFill>
                  <a:schemeClr val="bg1"/>
                </a:solidFill>
                <a:latin typeface="Gill Sans MT" panose="020B0502020104020203" pitchFamily="34" charset="0"/>
                <a:ea typeface="ヒラギノ角ゴ Pro W3" pitchFamily="6" charset="-128"/>
              </a:rPr>
              <a:t>Bild: Saferinternet.at, lizenziert unter </a:t>
            </a:r>
            <a:r>
              <a:rPr lang="en-US" altLang="de-DE" dirty="0">
                <a:ea typeface="ヒラギノ角ゴ Pro W3" pitchFamily="6" charset="-128"/>
              </a:rPr>
              <a:t> </a:t>
            </a:r>
            <a:r>
              <a:rPr lang="en-US" altLang="de-DE" dirty="0">
                <a:ea typeface="ヒラギノ角ゴ Pro W3" pitchFamily="6" charset="-128"/>
                <a:hlinkClick r:id="rId3"/>
              </a:rPr>
              <a:t>CC BY-NC 3.0 AT</a:t>
            </a:r>
            <a:r>
              <a:rPr lang="en-US" altLang="de-DE" dirty="0">
                <a:ea typeface="ヒラギノ角ゴ Pro W3" pitchFamily="6" charset="-128"/>
              </a:rPr>
              <a:t>  </a:t>
            </a:r>
            <a:endParaRPr lang="de-AT" altLang="de-DE" dirty="0">
              <a:latin typeface="Gill Sans MT" panose="020B0502020104020203" pitchFamily="34" charset="0"/>
              <a:ea typeface="ヒラギノ角ゴ Pro W3" pitchFamily="6" charset="-128"/>
            </a:endParaRPr>
          </a:p>
          <a:p>
            <a:pPr eaLnBrk="1" hangingPunct="1">
              <a:spcBef>
                <a:spcPct val="0"/>
              </a:spcBef>
            </a:pPr>
            <a:endParaRPr lang="de-AT" altLang="de-DE" dirty="0">
              <a:latin typeface="Times" panose="02020603050405020304" pitchFamily="18" charset="0"/>
              <a:ea typeface="ヒラギノ角ゴ Pro W3" pitchFamily="6" charset="-128"/>
            </a:endParaRPr>
          </a:p>
          <a:p>
            <a:pPr eaLnBrk="1" hangingPunct="1">
              <a:spcBef>
                <a:spcPct val="0"/>
              </a:spcBef>
            </a:pPr>
            <a:endParaRPr lang="de-AT" altLang="de-DE" dirty="0">
              <a:ea typeface="ヒラギノ角ゴ Pro W3" pitchFamily="6" charset="-128"/>
            </a:endParaRPr>
          </a:p>
        </p:txBody>
      </p:sp>
      <p:sp>
        <p:nvSpPr>
          <p:cNvPr id="45059" name="Foliennummernplatzhalter 3">
            <a:extLst>
              <a:ext uri="{FF2B5EF4-FFF2-40B4-BE49-F238E27FC236}">
                <a16:creationId xmlns:a16="http://schemas.microsoft.com/office/drawing/2014/main" id="{ED84A20A-6405-4EC2-9650-559A49ED0B1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ヒラギノ角ゴ Pro W3" pitchFamily="6" charset="-128"/>
              </a:defRPr>
            </a:lvl1pPr>
            <a:lvl2pPr marL="37931725" indent="-37474525">
              <a:defRPr>
                <a:solidFill>
                  <a:schemeClr val="tx1"/>
                </a:solidFill>
                <a:latin typeface="Arial" panose="020B0604020202020204" pitchFamily="34" charset="0"/>
                <a:ea typeface="ヒラギノ角ゴ Pro W3" pitchFamily="6" charset="-128"/>
              </a:defRPr>
            </a:lvl2pPr>
            <a:lvl3pPr marL="1143000" indent="-228600">
              <a:defRPr>
                <a:solidFill>
                  <a:schemeClr val="tx1"/>
                </a:solidFill>
                <a:latin typeface="Arial" panose="020B0604020202020204" pitchFamily="34" charset="0"/>
                <a:ea typeface="ヒラギノ角ゴ Pro W3" pitchFamily="6" charset="-128"/>
              </a:defRPr>
            </a:lvl3pPr>
            <a:lvl4pPr marL="1600200" indent="-228600">
              <a:defRPr>
                <a:solidFill>
                  <a:schemeClr val="tx1"/>
                </a:solidFill>
                <a:latin typeface="Arial" panose="020B0604020202020204" pitchFamily="34" charset="0"/>
                <a:ea typeface="ヒラギノ角ゴ Pro W3" pitchFamily="6" charset="-128"/>
              </a:defRPr>
            </a:lvl4pPr>
            <a:lvl5pPr marL="2057400" indent="-228600">
              <a:defRPr>
                <a:solidFill>
                  <a:schemeClr val="tx1"/>
                </a:solidFill>
                <a:latin typeface="Arial" panose="020B0604020202020204" pitchFamily="34" charset="0"/>
                <a:ea typeface="ヒラギノ角ゴ Pro W3" pitchFamily="6"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6"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6"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6"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6" charset="-128"/>
              </a:defRPr>
            </a:lvl9pPr>
          </a:lstStyle>
          <a:p>
            <a:fld id="{CCC3C09D-9662-458C-9299-AB107EA32179}" type="slidenum">
              <a:rPr lang="de-AT" altLang="de-DE" smtClean="0">
                <a:latin typeface="Calibri" panose="020F0502020204030204" pitchFamily="34" charset="0"/>
              </a:rPr>
              <a:pPr/>
              <a:t>20</a:t>
            </a:fld>
            <a:endParaRPr lang="de-AT" altLang="de-DE">
              <a:latin typeface="Calibri" panose="020F050202020403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915680">
              <a:defRPr/>
            </a:pPr>
            <a:r>
              <a:rPr lang="de-DE" altLang="de-DE" dirty="0">
                <a:latin typeface="Times" charset="0"/>
                <a:ea typeface="ＭＳ Ｐゴシック" pitchFamily="34" charset="-128"/>
              </a:rPr>
              <a:t>Das Mindestalter für einen eigenen WhatsApp-Account liegt offiziell bei 13 Jahren,</a:t>
            </a:r>
            <a:r>
              <a:rPr lang="de-DE" altLang="de-DE" baseline="0" dirty="0">
                <a:latin typeface="Times" charset="0"/>
                <a:ea typeface="ＭＳ Ｐゴシック" pitchFamily="34" charset="-128"/>
              </a:rPr>
              <a:t> außer es gelten im jeweiligen Land andere Altersgrenzen, ab welcher Kinder keine elterliche Zustimmung mehr zur Nutzung brauchen. Für Österreich kann also von einem Mindestalter von 14 Jahren ausgegangen werden.</a:t>
            </a:r>
            <a:endParaRPr lang="de-AT" altLang="de-DE" dirty="0">
              <a:latin typeface="Arial" panose="020B0604020202020204" pitchFamily="34" charset="0"/>
              <a:ea typeface="ＭＳ Ｐゴシック" panose="020B0600070205080204" pitchFamily="34" charset="-128"/>
            </a:endParaRPr>
          </a:p>
          <a:p>
            <a:pPr>
              <a:defRPr/>
            </a:pPr>
            <a:endParaRPr lang="de-DE" altLang="de-DE" dirty="0">
              <a:latin typeface="Times" charset="0"/>
              <a:ea typeface="ＭＳ Ｐゴシック" pitchFamily="34" charset="-128"/>
            </a:endParaRPr>
          </a:p>
          <a:p>
            <a:pPr>
              <a:defRPr/>
            </a:pPr>
            <a:r>
              <a:rPr lang="de-DE" altLang="de-DE" dirty="0">
                <a:latin typeface="Times" charset="0"/>
                <a:ea typeface="ＭＳ Ｐゴシック" pitchFamily="34" charset="-128"/>
              </a:rPr>
              <a:t>Kinder sind schon sehr früh in WhatsApp-Gruppen aktiv. Das kann sie teilweise sehr überfordern. Unterstützen Sie daher Ihr Kind, indem Sie zum Beispiel dabei helfen, das Handy einmal wegzulegen.  Es ist allerdings nicht ratsam, Verbote aufzuerlegen – es braucht vielmehr einen ständigen Aushandlungsprozess mit dem Kind. </a:t>
            </a:r>
            <a:endParaRPr lang="de-AT" altLang="de-DE" dirty="0">
              <a:latin typeface="Times" charset="0"/>
              <a:ea typeface="ＭＳ Ｐゴシック" pitchFamily="34" charset="-128"/>
            </a:endParaRPr>
          </a:p>
          <a:p>
            <a:pPr>
              <a:defRPr/>
            </a:pPr>
            <a:endParaRPr lang="de-AT" altLang="de-DE" dirty="0">
              <a:latin typeface="Times" charset="0"/>
              <a:ea typeface="ＭＳ Ｐゴシック" pitchFamily="34" charset="-128"/>
            </a:endParaRPr>
          </a:p>
          <a:p>
            <a:pPr>
              <a:defRPr/>
            </a:pPr>
            <a:r>
              <a:rPr lang="de-AT" altLang="de-DE" dirty="0">
                <a:latin typeface="Times" charset="0"/>
                <a:ea typeface="ＭＳ Ｐゴシック" pitchFamily="34" charset="-128"/>
              </a:rPr>
              <a:t>In welchen Gruppen ist Ihr Kind aktiv? Welche Aufgaben haben die Gruppen-Admins? Was ist Spam, was ist wichtig? </a:t>
            </a:r>
          </a:p>
          <a:p>
            <a:pPr>
              <a:defRPr/>
            </a:pPr>
            <a:endParaRPr lang="de-DE" altLang="de-DE" dirty="0">
              <a:latin typeface="Times" charset="0"/>
              <a:ea typeface="ＭＳ Ｐゴシック" pitchFamily="34" charset="-128"/>
            </a:endParaRPr>
          </a:p>
          <a:p>
            <a:pPr>
              <a:defRPr/>
            </a:pPr>
            <a:r>
              <a:rPr lang="de-DE" altLang="de-DE" dirty="0">
                <a:latin typeface="Times" charset="0"/>
                <a:ea typeface="ＭＳ Ｐゴシック" pitchFamily="34" charset="-128"/>
              </a:rPr>
              <a:t>Achtung: Bei Handy- und Nummernwechsel unbedingt den alten Account am Handy löschen, bevor man die App deinstalliert oder am Gerät löscht. </a:t>
            </a:r>
          </a:p>
          <a:p>
            <a:pPr>
              <a:defRPr/>
            </a:pPr>
            <a:endParaRPr lang="de-DE" altLang="de-DE" dirty="0">
              <a:latin typeface="Times" charset="0"/>
              <a:ea typeface="ＭＳ Ｐゴシック" pitchFamily="34" charset="-128"/>
            </a:endParaRPr>
          </a:p>
          <a:p>
            <a:r>
              <a:rPr lang="de-AT" altLang="zh-CN" b="1" dirty="0">
                <a:latin typeface="Arial" panose="020B0604020202020204" pitchFamily="34" charset="0"/>
                <a:ea typeface="ＭＳ Ｐゴシック" panose="020B0600070205080204" pitchFamily="34" charset="-128"/>
              </a:rPr>
              <a:t>Datenschutz-Einstellungen: </a:t>
            </a:r>
            <a:r>
              <a:rPr lang="de-AT" altLang="de-DE" dirty="0">
                <a:latin typeface="Arial" panose="020B0604020202020204" pitchFamily="34" charset="0"/>
                <a:ea typeface="ＭＳ Ｐゴシック" panose="020B0600070205080204" pitchFamily="34" charset="-128"/>
              </a:rPr>
              <a:t>Als Standardeinstellung erlaubt WhatsApp, dass der eigene Zuletzt-Online-Zeitstempel, das Profilbild und den Status für alle WhatsApp-Nutzer/innen sichtbar sind (d.h. auch für ev. Fremde in Gruppen!). Unter WhatsApp &gt; Einstellungen &gt; Account &gt;Datenschutz kann eingestellt werden, dass nur die eigenen Kontakte bzw. niemand Zeitstempel, Profilbild oder Status sehen können.</a:t>
            </a:r>
          </a:p>
          <a:p>
            <a:endParaRPr lang="de-AT" altLang="de-DE" dirty="0">
              <a:latin typeface="Arial" panose="020B0604020202020204" pitchFamily="34" charset="0"/>
              <a:ea typeface="ＭＳ Ｐゴシック" panose="020B0600070205080204" pitchFamily="34" charset="-128"/>
            </a:endParaRPr>
          </a:p>
          <a:p>
            <a:r>
              <a:rPr lang="de-AT" altLang="de-DE" b="1" dirty="0">
                <a:latin typeface="Arial" panose="020B0604020202020204" pitchFamily="34" charset="0"/>
                <a:ea typeface="ＭＳ Ｐゴシック" panose="020B0600070205080204" pitchFamily="34" charset="-128"/>
              </a:rPr>
              <a:t>Lesebestätigung ausschalten: </a:t>
            </a:r>
            <a:r>
              <a:rPr lang="de-AT" altLang="de-DE" dirty="0">
                <a:latin typeface="Arial" panose="020B0604020202020204" pitchFamily="34" charset="0"/>
                <a:ea typeface="ＭＳ Ｐゴシック" panose="020B0600070205080204" pitchFamily="34" charset="-128"/>
              </a:rPr>
              <a:t>Die Lesebestätigung (drei blaue Häkchen) kann ganz schön für Stress sorgen – man glaubt, immer sofort antworten zu müssen. Das muss aber nicht sein, denn die Lesebestätigung kann auch deaktiviert werden: </a:t>
            </a:r>
            <a:r>
              <a:rPr lang="de-AT" altLang="de-DE" dirty="0">
                <a:solidFill>
                  <a:schemeClr val="accent2"/>
                </a:solidFill>
                <a:latin typeface="Arial" panose="020B0604020202020204" pitchFamily="34" charset="0"/>
                <a:ea typeface="ＭＳ Ｐゴシック" panose="020B0600070205080204" pitchFamily="34" charset="-128"/>
              </a:rPr>
              <a:t>„Chat“-Ansicht </a:t>
            </a:r>
            <a:r>
              <a:rPr lang="de-AT" altLang="de-DE" dirty="0">
                <a:solidFill>
                  <a:schemeClr val="accent2"/>
                </a:solidFill>
                <a:latin typeface="Arial" panose="020B0604020202020204" pitchFamily="34" charset="0"/>
                <a:ea typeface="ＭＳ Ｐゴシック" panose="020B0600070205080204" pitchFamily="34" charset="-128"/>
                <a:sym typeface="Wingdings" panose="05000000000000000000" pitchFamily="2" charset="2"/>
              </a:rPr>
              <a:t> Menü  Einstellungen  Account  Datenschutz  Lesebestätigung (Häkchen raus!)</a:t>
            </a:r>
            <a:endParaRPr lang="de-AT" altLang="de-DE" dirty="0">
              <a:solidFill>
                <a:schemeClr val="accent2"/>
              </a:solidFill>
              <a:latin typeface="Arial" panose="020B0604020202020204" pitchFamily="34" charset="0"/>
              <a:ea typeface="ＭＳ Ｐゴシック" panose="020B0600070205080204" pitchFamily="34" charset="-128"/>
            </a:endParaRPr>
          </a:p>
          <a:p>
            <a:endParaRPr lang="de-AT" altLang="zh-CN" dirty="0">
              <a:latin typeface="Arial" panose="020B0604020202020204" pitchFamily="34" charset="0"/>
              <a:ea typeface="ＭＳ Ｐゴシック" panose="020B0600070205080204" pitchFamily="34" charset="-128"/>
            </a:endParaRPr>
          </a:p>
          <a:p>
            <a:r>
              <a:rPr lang="de-AT" altLang="zh-CN" b="1" dirty="0">
                <a:latin typeface="Arial" panose="020B0604020202020204" pitchFamily="34" charset="0"/>
                <a:ea typeface="ＭＳ Ｐゴシック" panose="020B0600070205080204" pitchFamily="34" charset="-128"/>
              </a:rPr>
              <a:t>User/innen blockieren: </a:t>
            </a:r>
            <a:r>
              <a:rPr lang="de-AT" altLang="zh-CN" dirty="0">
                <a:latin typeface="Arial" panose="020B0604020202020204" pitchFamily="34" charset="0"/>
                <a:ea typeface="ＭＳ Ｐゴシック" panose="020B0600070205080204" pitchFamily="34" charset="-128"/>
              </a:rPr>
              <a:t>Wenn andere über WhatsApp nerven oder belästigen, können diese Nutzer/innen gesperrt werden.</a:t>
            </a:r>
          </a:p>
          <a:p>
            <a:endParaRPr lang="de-AT" altLang="zh-CN" dirty="0">
              <a:latin typeface="Arial" panose="020B0604020202020204" pitchFamily="34" charset="0"/>
              <a:ea typeface="ＭＳ Ｐゴシック" panose="020B0600070205080204" pitchFamily="34" charset="-128"/>
            </a:endParaRPr>
          </a:p>
          <a:p>
            <a:r>
              <a:rPr lang="de-AT" altLang="zh-CN" dirty="0">
                <a:latin typeface="Arial" panose="020B0604020202020204" pitchFamily="34" charset="0"/>
                <a:ea typeface="ＭＳ Ｐゴシック" panose="020B0600070205080204" pitchFamily="34" charset="-128"/>
              </a:rPr>
              <a:t>Mehr dazu finden</a:t>
            </a:r>
            <a:r>
              <a:rPr lang="de-AT" altLang="zh-CN" baseline="0" dirty="0">
                <a:latin typeface="Arial" panose="020B0604020202020204" pitchFamily="34" charset="0"/>
                <a:ea typeface="ＭＳ Ｐゴシック" panose="020B0600070205080204" pitchFamily="34" charset="-128"/>
              </a:rPr>
              <a:t> Sie im </a:t>
            </a:r>
            <a:r>
              <a:rPr lang="de-AT" altLang="zh-CN" b="1" baseline="0" dirty="0">
                <a:latin typeface="Arial" panose="020B0604020202020204" pitchFamily="34" charset="0"/>
                <a:ea typeface="ＭＳ Ｐゴシック" panose="020B0600070205080204" pitchFamily="34" charset="-128"/>
              </a:rPr>
              <a:t>Privatsphäre-Leitfaden für WhatsApp</a:t>
            </a:r>
            <a:r>
              <a:rPr lang="de-AT" altLang="zh-CN" baseline="0" dirty="0">
                <a:latin typeface="Arial" panose="020B0604020202020204" pitchFamily="34" charset="0"/>
                <a:ea typeface="ＭＳ Ｐゴシック" panose="020B0600070205080204" pitchFamily="34" charset="-128"/>
              </a:rPr>
              <a:t>: https://www.saferinternet.at/fileadmin/files/Leitfaeden_Soziale_Netzwerke/Leitfaden_Sicher_unterwegs_in_WhatsApp.pdf </a:t>
            </a:r>
            <a:endParaRPr lang="de-AT" altLang="zh-CN" dirty="0">
              <a:latin typeface="Arial" panose="020B0604020202020204" pitchFamily="34" charset="0"/>
              <a:ea typeface="ＭＳ Ｐゴシック" panose="020B0600070205080204" pitchFamily="34" charset="-128"/>
            </a:endParaRPr>
          </a:p>
          <a:p>
            <a:pPr>
              <a:defRPr/>
            </a:pPr>
            <a:endParaRPr lang="de-DE" altLang="de-DE" dirty="0">
              <a:latin typeface="Times" charset="0"/>
              <a:ea typeface="ＭＳ Ｐゴシック" pitchFamily="34" charset="-128"/>
            </a:endParaRPr>
          </a:p>
          <a:p>
            <a:pPr>
              <a:defRPr/>
            </a:pPr>
            <a:endParaRPr lang="de-AT" altLang="de-DE" dirty="0">
              <a:latin typeface="Times" charset="0"/>
              <a:ea typeface="ＭＳ Ｐゴシック" pitchFamily="34" charset="-128"/>
            </a:endParaRPr>
          </a:p>
          <a:p>
            <a:pPr>
              <a:defRPr/>
            </a:pPr>
            <a:r>
              <a:rPr lang="de-AT" altLang="de-DE" b="1" dirty="0">
                <a:latin typeface="Times" charset="0"/>
                <a:ea typeface="ＭＳ Ｐゴシック" pitchFamily="34" charset="-128"/>
              </a:rPr>
              <a:t>Regeln für Eltern: </a:t>
            </a:r>
          </a:p>
          <a:p>
            <a:pPr>
              <a:defRPr/>
            </a:pPr>
            <a:endParaRPr lang="de-AT" altLang="de-DE" b="1" dirty="0">
              <a:latin typeface="Times" charset="0"/>
              <a:ea typeface="ＭＳ Ｐゴシック" pitchFamily="34" charset="-128"/>
            </a:endParaRPr>
          </a:p>
          <a:p>
            <a:pPr marL="171690" indent="-171690">
              <a:buFont typeface="Arial" panose="020B0604020202020204" pitchFamily="34" charset="0"/>
              <a:buChar char="•"/>
              <a:defRPr/>
            </a:pPr>
            <a:r>
              <a:rPr lang="de-AT" altLang="de-DE" dirty="0">
                <a:latin typeface="Times" charset="0"/>
                <a:ea typeface="ＭＳ Ｐゴシック" pitchFamily="34" charset="-128"/>
              </a:rPr>
              <a:t>Schicken Sie während der Unterrichtszeit keine WhatsApp-Nachrichten an Ihr Kind! Dadurch werden Kinder dazu verleitet, ihr Handy aktiv zu nutzen. Auch Eltern haben hier Pflichten!</a:t>
            </a:r>
          </a:p>
          <a:p>
            <a:pPr marL="171690" indent="-171690">
              <a:buFont typeface="Arial" panose="020B0604020202020204" pitchFamily="34" charset="0"/>
              <a:buChar char="•"/>
              <a:defRPr/>
            </a:pPr>
            <a:r>
              <a:rPr lang="de-AT" altLang="de-DE" dirty="0">
                <a:latin typeface="Times" charset="0"/>
                <a:ea typeface="ＭＳ Ｐゴシック" pitchFamily="34" charset="-128"/>
              </a:rPr>
              <a:t>Posten Sie in Familiengruppen keine Bilder, mit denen die Kinder nicht einverstanden sind! Gehen Sie mit gutem Beispiel voran und zeigen Sie ihrem Kind auf diese Weise, dass das „Recht am eigenen Bild“ respektiert werden muss. </a:t>
            </a:r>
          </a:p>
        </p:txBody>
      </p:sp>
      <p:sp>
        <p:nvSpPr>
          <p:cNvPr id="4" name="Foliennummernplatzhalter 3"/>
          <p:cNvSpPr>
            <a:spLocks noGrp="1"/>
          </p:cNvSpPr>
          <p:nvPr>
            <p:ph type="sldNum" sz="quarter" idx="10"/>
          </p:nvPr>
        </p:nvSpPr>
        <p:spPr/>
        <p:txBody>
          <a:bodyPr/>
          <a:lstStyle/>
          <a:p>
            <a:fld id="{5BC9136F-CA9D-4FE5-85DC-58A8F95C26FC}" type="slidenum">
              <a:rPr lang="de-AT" smtClean="0"/>
              <a:t>21</a:t>
            </a:fld>
            <a:endParaRPr lang="de-AT"/>
          </a:p>
        </p:txBody>
      </p:sp>
    </p:spTree>
    <p:extLst>
      <p:ext uri="{BB962C8B-B14F-4D97-AF65-F5344CB8AC3E}">
        <p14:creationId xmlns:p14="http://schemas.microsoft.com/office/powerpoint/2010/main" val="14879108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Folienbildplatzhalter 1">
            <a:extLst>
              <a:ext uri="{FF2B5EF4-FFF2-40B4-BE49-F238E27FC236}">
                <a16:creationId xmlns:a16="http://schemas.microsoft.com/office/drawing/2014/main" id="{3FB45347-A005-4B00-A16B-905929AE4A0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0" name="Notizenplatzhalter 2">
            <a:extLst>
              <a:ext uri="{FF2B5EF4-FFF2-40B4-BE49-F238E27FC236}">
                <a16:creationId xmlns:a16="http://schemas.microsoft.com/office/drawing/2014/main" id="{134170C5-FFCB-415A-9C0E-57D199F8491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de-DE" altLang="de-DE" b="1" dirty="0">
                <a:latin typeface="Times" panose="02020603050405020304" pitchFamily="18" charset="0"/>
                <a:ea typeface="ヒラギノ角ゴ Pro W3" pitchFamily="6" charset="-128"/>
              </a:rPr>
              <a:t>Saferinternet.at: </a:t>
            </a:r>
            <a:r>
              <a:rPr lang="de-DE" altLang="de-DE" dirty="0">
                <a:latin typeface="Times" panose="02020603050405020304" pitchFamily="18" charset="0"/>
                <a:ea typeface="ヒラギノ角ゴ Pro W3" pitchFamily="6" charset="-128"/>
              </a:rPr>
              <a:t>Infos, Tipps und Materialien zur sicheren Internet- und Handynutzung für Eltern, Lehrende und SchülerInnen. Veranstaltungsservice zum Buchen von Workshops für SchülerInnen, Lehrende und Eltern. </a:t>
            </a:r>
            <a:r>
              <a:rPr lang="de-DE" altLang="de-DE" dirty="0" err="1">
                <a:latin typeface="Times" panose="02020603050405020304" pitchFamily="18" charset="0"/>
                <a:ea typeface="ヒラギノ角ゴ Pro W3" pitchFamily="6" charset="-128"/>
              </a:rPr>
              <a:t>Broschürenservice</a:t>
            </a:r>
            <a:r>
              <a:rPr lang="de-DE" altLang="de-DE" dirty="0">
                <a:latin typeface="Times" panose="02020603050405020304" pitchFamily="18" charset="0"/>
                <a:ea typeface="ヒラギノ角ゴ Pro W3" pitchFamily="6" charset="-128"/>
              </a:rPr>
              <a:t> mit kostenlosen Infomaterialien, Unterrichtsmaterialien, Ratgebern und Broschüren zum Bestellen und Downloaden. Aktuelle Infos auch unter </a:t>
            </a:r>
            <a:r>
              <a:rPr lang="de-DE" altLang="de-DE" u="sng" dirty="0">
                <a:latin typeface="Times" panose="02020603050405020304" pitchFamily="18" charset="0"/>
                <a:ea typeface="ヒラギノ角ゴ Pro W3" pitchFamily="6" charset="-128"/>
              </a:rPr>
              <a:t>facebook.com/</a:t>
            </a:r>
            <a:r>
              <a:rPr lang="de-DE" altLang="de-DE" u="sng" dirty="0" err="1">
                <a:latin typeface="Times" panose="02020603050405020304" pitchFamily="18" charset="0"/>
                <a:ea typeface="ヒラギノ角ゴ Pro W3" pitchFamily="6" charset="-128"/>
              </a:rPr>
              <a:t>saferinternetat</a:t>
            </a:r>
            <a:r>
              <a:rPr lang="de-DE" altLang="de-DE" dirty="0">
                <a:latin typeface="Times" panose="02020603050405020304" pitchFamily="18" charset="0"/>
                <a:ea typeface="ヒラギノ角ゴ Pro W3" pitchFamily="6" charset="-128"/>
              </a:rPr>
              <a:t>, </a:t>
            </a:r>
            <a:r>
              <a:rPr lang="de-DE" altLang="de-DE" u="sng" dirty="0">
                <a:latin typeface="Times" panose="02020603050405020304" pitchFamily="18" charset="0"/>
                <a:ea typeface="ヒラギノ角ゴ Pro W3" pitchFamily="6" charset="-128"/>
              </a:rPr>
              <a:t>twitter.com/</a:t>
            </a:r>
            <a:r>
              <a:rPr lang="de-DE" altLang="de-DE" u="sng" dirty="0" err="1">
                <a:latin typeface="Times" panose="02020603050405020304" pitchFamily="18" charset="0"/>
                <a:ea typeface="ヒラギノ角ゴ Pro W3" pitchFamily="6" charset="-128"/>
              </a:rPr>
              <a:t>saferinternetat</a:t>
            </a:r>
            <a:r>
              <a:rPr lang="de-DE" altLang="de-DE" dirty="0">
                <a:latin typeface="Times" panose="02020603050405020304" pitchFamily="18" charset="0"/>
                <a:ea typeface="ヒラギノ角ゴ Pro W3" pitchFamily="6" charset="-128"/>
              </a:rPr>
              <a:t>, </a:t>
            </a:r>
            <a:r>
              <a:rPr lang="de-DE" altLang="de-DE" u="sng" dirty="0">
                <a:latin typeface="Times" panose="02020603050405020304" pitchFamily="18" charset="0"/>
                <a:ea typeface="ヒラギノ角ゴ Pro W3" pitchFamily="6" charset="-128"/>
              </a:rPr>
              <a:t>instagram.com/saferinternet.at</a:t>
            </a:r>
            <a:r>
              <a:rPr lang="de-DE" altLang="de-DE" dirty="0">
                <a:latin typeface="Times" panose="02020603050405020304" pitchFamily="18" charset="0"/>
                <a:ea typeface="ヒラギノ角ゴ Pro W3" pitchFamily="6" charset="-128"/>
              </a:rPr>
              <a:t> oder auf Snapchat unter @</a:t>
            </a:r>
            <a:r>
              <a:rPr lang="de-DE" altLang="de-DE" dirty="0" err="1">
                <a:latin typeface="Times" panose="02020603050405020304" pitchFamily="18" charset="0"/>
                <a:ea typeface="ヒラギノ角ゴ Pro W3" pitchFamily="6" charset="-128"/>
              </a:rPr>
              <a:t>saferinternetat</a:t>
            </a:r>
            <a:r>
              <a:rPr lang="de-DE" altLang="de-DE" dirty="0">
                <a:latin typeface="Times" panose="02020603050405020304" pitchFamily="18" charset="0"/>
                <a:ea typeface="ヒラギノ角ゴ Pro W3" pitchFamily="6" charset="-128"/>
              </a:rPr>
              <a:t>. Der Eltern-Videoratgeber „Frag Barbara!“ unterstützt Eltern bei der Erziehung im Zeitalter von Internet und Handy: </a:t>
            </a:r>
            <a:r>
              <a:rPr lang="de-DE" altLang="de-DE" u="sng" dirty="0">
                <a:latin typeface="Times" panose="02020603050405020304" pitchFamily="18" charset="0"/>
                <a:ea typeface="ヒラギノ角ゴ Pro W3" pitchFamily="6" charset="-128"/>
              </a:rPr>
              <a:t>www.fragbarbara.at</a:t>
            </a:r>
            <a:endParaRPr lang="de-DE" altLang="de-DE" b="1" dirty="0">
              <a:latin typeface="Times" panose="02020603050405020304" pitchFamily="18" charset="0"/>
              <a:ea typeface="ヒラギノ角ゴ Pro W3" pitchFamily="6" charset="-128"/>
            </a:endParaRPr>
          </a:p>
          <a:p>
            <a:pPr eaLnBrk="1" hangingPunct="1">
              <a:spcBef>
                <a:spcPct val="0"/>
              </a:spcBef>
            </a:pPr>
            <a:endParaRPr lang="de-AT" altLang="de-DE" dirty="0">
              <a:latin typeface="Times" panose="02020603050405020304" pitchFamily="18" charset="0"/>
              <a:ea typeface="ヒラギノ角ゴ Pro W3" pitchFamily="6" charset="-128"/>
            </a:endParaRPr>
          </a:p>
          <a:p>
            <a:pPr eaLnBrk="1" hangingPunct="1">
              <a:spcBef>
                <a:spcPct val="0"/>
              </a:spcBef>
            </a:pPr>
            <a:r>
              <a:rPr lang="de-DE" altLang="de-DE" b="1" dirty="0">
                <a:latin typeface="Times" panose="02020603050405020304" pitchFamily="18" charset="0"/>
                <a:ea typeface="ヒラギノ角ゴ Pro W3" pitchFamily="6" charset="-128"/>
              </a:rPr>
              <a:t>Rat auf Draht</a:t>
            </a:r>
            <a:r>
              <a:rPr lang="de-DE" altLang="de-DE" dirty="0">
                <a:latin typeface="Times" panose="02020603050405020304" pitchFamily="18" charset="0"/>
                <a:ea typeface="ヒラギノ角ゴ Pro W3" pitchFamily="6" charset="-128"/>
              </a:rPr>
              <a:t>: Die kostenlose, anonyme 24h-Telefonhotline für Kinder und Jugendliche unter der Nummer (ohne Vorwahl) steht auch Eltern und anderen Bezugspersonen zur Verfügung. Auf der Website </a:t>
            </a:r>
            <a:r>
              <a:rPr lang="de-DE" altLang="de-DE" u="sng" dirty="0">
                <a:latin typeface="Times" panose="02020603050405020304" pitchFamily="18" charset="0"/>
                <a:ea typeface="ヒラギノ角ゴ Pro W3" pitchFamily="6" charset="-128"/>
              </a:rPr>
              <a:t>www.rataufdraht.at</a:t>
            </a:r>
            <a:r>
              <a:rPr lang="de-DE" altLang="de-DE" dirty="0">
                <a:latin typeface="Times" panose="02020603050405020304" pitchFamily="18" charset="0"/>
                <a:ea typeface="ヒラギノ角ゴ Pro W3" pitchFamily="6" charset="-128"/>
              </a:rPr>
              <a:t> gibt es Tipps &amp; Informationen für Jugendliche und ihre Eltern </a:t>
            </a:r>
            <a:r>
              <a:rPr lang="de-DE" altLang="de-DE" u="sng" dirty="0">
                <a:latin typeface="Times" panose="02020603050405020304" pitchFamily="18" charset="0"/>
                <a:ea typeface="ヒラギノ角ゴ Pro W3" pitchFamily="6" charset="-128"/>
              </a:rPr>
              <a:t>(www.rataufdraht.at/eltern)</a:t>
            </a:r>
            <a:r>
              <a:rPr lang="de-DE" altLang="de-DE" dirty="0">
                <a:latin typeface="Times" panose="02020603050405020304" pitchFamily="18" charset="0"/>
                <a:ea typeface="ヒラギノ角ゴ Pro W3" pitchFamily="6" charset="-128"/>
              </a:rPr>
              <a:t>, u.a. rund um das Thema „Handy &amp; Internet“. Jeden Freitag und Dienstag wird von 18-20 Uhr Beratung per Chat angeboten, zusätzlich kann Online-Beratung über ein Formular in Anspruch genommen werden.</a:t>
            </a:r>
          </a:p>
          <a:p>
            <a:pPr eaLnBrk="1" hangingPunct="1">
              <a:spcBef>
                <a:spcPct val="0"/>
              </a:spcBef>
            </a:pPr>
            <a:endParaRPr lang="de-DE" altLang="de-DE" dirty="0">
              <a:latin typeface="Times" panose="02020603050405020304" pitchFamily="18" charset="0"/>
              <a:ea typeface="ヒラギノ角ゴ Pro W3" pitchFamily="6" charset="-128"/>
            </a:endParaRPr>
          </a:p>
          <a:p>
            <a:pPr eaLnBrk="1" hangingPunct="1">
              <a:spcBef>
                <a:spcPct val="0"/>
              </a:spcBef>
            </a:pPr>
            <a:r>
              <a:rPr lang="de-DE" altLang="de-DE" b="1" dirty="0" err="1">
                <a:latin typeface="Times" panose="02020603050405020304" pitchFamily="18" charset="0"/>
                <a:ea typeface="ヒラギノ角ゴ Pro W3" pitchFamily="6" charset="-128"/>
              </a:rPr>
              <a:t>Stopline</a:t>
            </a:r>
            <a:r>
              <a:rPr lang="de-DE" altLang="de-DE" dirty="0">
                <a:latin typeface="Times" panose="02020603050405020304" pitchFamily="18" charset="0"/>
                <a:ea typeface="ヒラギノ角ゴ Pro W3" pitchFamily="6" charset="-128"/>
              </a:rPr>
              <a:t>: Anonyme Meldestelle gegen Kinderpornografie und Nationalsozialismus im Internet unter www.stopline.at</a:t>
            </a:r>
          </a:p>
        </p:txBody>
      </p:sp>
      <p:sp>
        <p:nvSpPr>
          <p:cNvPr id="12291" name="Foliennummernplatzhalter 3">
            <a:extLst>
              <a:ext uri="{FF2B5EF4-FFF2-40B4-BE49-F238E27FC236}">
                <a16:creationId xmlns:a16="http://schemas.microsoft.com/office/drawing/2014/main" id="{204DE78D-581A-4708-91A0-AE6221F5716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ヒラギノ角ゴ Pro W3" pitchFamily="6" charset="-128"/>
              </a:defRPr>
            </a:lvl1pPr>
            <a:lvl2pPr marL="37931725" indent="-37474525">
              <a:defRPr>
                <a:solidFill>
                  <a:schemeClr val="tx1"/>
                </a:solidFill>
                <a:latin typeface="Arial" panose="020B0604020202020204" pitchFamily="34" charset="0"/>
                <a:ea typeface="ヒラギノ角ゴ Pro W3" pitchFamily="6" charset="-128"/>
              </a:defRPr>
            </a:lvl2pPr>
            <a:lvl3pPr marL="1143000" indent="-228600">
              <a:defRPr>
                <a:solidFill>
                  <a:schemeClr val="tx1"/>
                </a:solidFill>
                <a:latin typeface="Arial" panose="020B0604020202020204" pitchFamily="34" charset="0"/>
                <a:ea typeface="ヒラギノ角ゴ Pro W3" pitchFamily="6" charset="-128"/>
              </a:defRPr>
            </a:lvl3pPr>
            <a:lvl4pPr marL="1600200" indent="-228600">
              <a:defRPr>
                <a:solidFill>
                  <a:schemeClr val="tx1"/>
                </a:solidFill>
                <a:latin typeface="Arial" panose="020B0604020202020204" pitchFamily="34" charset="0"/>
                <a:ea typeface="ヒラギノ角ゴ Pro W3" pitchFamily="6" charset="-128"/>
              </a:defRPr>
            </a:lvl4pPr>
            <a:lvl5pPr marL="2057400" indent="-228600">
              <a:defRPr>
                <a:solidFill>
                  <a:schemeClr val="tx1"/>
                </a:solidFill>
                <a:latin typeface="Arial" panose="020B0604020202020204" pitchFamily="34" charset="0"/>
                <a:ea typeface="ヒラギノ角ゴ Pro W3" pitchFamily="6"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6"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6"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6"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6" charset="-128"/>
              </a:defRPr>
            </a:lvl9pPr>
          </a:lstStyle>
          <a:p>
            <a:fld id="{412BA7B3-DDA6-46EA-A796-0316DDFC8E4E}" type="slidenum">
              <a:rPr lang="de-AT" altLang="de-DE" smtClean="0">
                <a:latin typeface="Calibri" panose="020F0502020204030204" pitchFamily="34" charset="0"/>
              </a:rPr>
              <a:pPr/>
              <a:t>2</a:t>
            </a:fld>
            <a:endParaRPr lang="de-AT" altLang="de-DE">
              <a:latin typeface="Calibri" panose="020F050202020403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Folienbildplatzhalter 1">
            <a:extLst>
              <a:ext uri="{FF2B5EF4-FFF2-40B4-BE49-F238E27FC236}">
                <a16:creationId xmlns:a16="http://schemas.microsoft.com/office/drawing/2014/main" id="{CAEAB033-3E7E-43CB-A9DC-279D5E15ED2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4" name="Notizenplatzhalter 2">
            <a:extLst>
              <a:ext uri="{FF2B5EF4-FFF2-40B4-BE49-F238E27FC236}">
                <a16:creationId xmlns:a16="http://schemas.microsoft.com/office/drawing/2014/main" id="{42E67C59-66E0-44B2-AC64-13FCF05C53D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de-DE" altLang="de-DE" dirty="0">
                <a:ea typeface="ヒラギノ角ゴ Pro W3" pitchFamily="6" charset="-128"/>
              </a:rPr>
              <a:t>Unter </a:t>
            </a:r>
            <a:r>
              <a:rPr lang="de-DE" altLang="de-DE" b="1" dirty="0">
                <a:ea typeface="ヒラギノ角ゴ Pro W3" pitchFamily="6" charset="-128"/>
              </a:rPr>
              <a:t>Cyber-Mobbing</a:t>
            </a:r>
            <a:r>
              <a:rPr lang="de-DE" altLang="de-DE" dirty="0">
                <a:ea typeface="ヒラギノ角ゴ Pro W3" pitchFamily="6" charset="-128"/>
              </a:rPr>
              <a:t> versteht man gezieltes, gegenseitiges „Fertigmachen“ über digitale Medien wie Internet, Handy &amp; Co., und das über einen längeren Zeitraum hinweg. Während Mobbing früher seine Grenzen im Klassenzimmer hatte, können die Verunglimpfungen über digitale Medien zu einer Belastung rund um die Uhr führen.</a:t>
            </a:r>
          </a:p>
          <a:p>
            <a:pPr eaLnBrk="1" hangingPunct="1">
              <a:spcBef>
                <a:spcPct val="0"/>
              </a:spcBef>
            </a:pPr>
            <a:endParaRPr lang="de-DE" altLang="de-DE" dirty="0">
              <a:ea typeface="ヒラギノ角ゴ Pro W3" pitchFamily="6" charset="-128"/>
            </a:endParaRPr>
          </a:p>
          <a:p>
            <a:pPr eaLnBrk="1" hangingPunct="1">
              <a:spcBef>
                <a:spcPct val="0"/>
              </a:spcBef>
            </a:pPr>
            <a:r>
              <a:rPr lang="de-DE" altLang="de-DE" dirty="0">
                <a:ea typeface="ヒラギノ角ゴ Pro W3" pitchFamily="6" charset="-128"/>
              </a:rPr>
              <a:t>Bereits in der Volksschule lassen sich manchmal bereits „Vorstufen“ von Cyber-Mobbing beobachten.</a:t>
            </a:r>
          </a:p>
          <a:p>
            <a:pPr eaLnBrk="1" hangingPunct="1">
              <a:spcBef>
                <a:spcPct val="0"/>
              </a:spcBef>
            </a:pPr>
            <a:r>
              <a:rPr lang="de-DE" altLang="de-DE" dirty="0">
                <a:ea typeface="ヒラギノ角ゴ Pro W3" pitchFamily="6" charset="-128"/>
              </a:rPr>
              <a:t>Nehmen Sie Ihre Schüler/innen daher unbedingt ernst, wenn es von Verunglimpfungen in Sozialen Netzwerken oder im Internet erzählt! Versuche Sie im Gespräch herauszufinden, ob es sich tatsächlich um Cyber-Mobbing handelt (gezieltes Fertigmachen über einen längeren Zeitraum hinweg) oder um harmlosere Streitereien:</a:t>
            </a:r>
          </a:p>
          <a:p>
            <a:pPr eaLnBrk="1" hangingPunct="1">
              <a:spcBef>
                <a:spcPct val="0"/>
              </a:spcBef>
            </a:pPr>
            <a:endParaRPr lang="de-DE" altLang="de-DE" dirty="0">
              <a:ea typeface="ヒラギノ角ゴ Pro W3" pitchFamily="6" charset="-128"/>
            </a:endParaRPr>
          </a:p>
          <a:p>
            <a:pPr eaLnBrk="1" hangingPunct="1">
              <a:spcBef>
                <a:spcPct val="0"/>
              </a:spcBef>
            </a:pPr>
            <a:r>
              <a:rPr lang="de-DE" altLang="de-DE" dirty="0">
                <a:ea typeface="ヒラギノ角ゴ Pro W3" pitchFamily="6" charset="-128"/>
              </a:rPr>
              <a:t>Lehrende sollten auf ein </a:t>
            </a:r>
            <a:r>
              <a:rPr lang="de-DE" altLang="de-DE" b="1" dirty="0">
                <a:ea typeface="ヒラギノ角ゴ Pro W3" pitchFamily="6" charset="-128"/>
              </a:rPr>
              <a:t>verändertes Klassenklima </a:t>
            </a:r>
            <a:r>
              <a:rPr lang="de-DE" altLang="de-DE" dirty="0">
                <a:ea typeface="ヒラギノ角ゴ Pro W3" pitchFamily="6" charset="-128"/>
              </a:rPr>
              <a:t>achten und, wenn notwendig, gemeinsam mit den Schüler/innen </a:t>
            </a:r>
            <a:r>
              <a:rPr lang="de-DE" altLang="de-DE" b="1" dirty="0">
                <a:ea typeface="ヒラギノ角ゴ Pro W3" pitchFamily="6" charset="-128"/>
              </a:rPr>
              <a:t>Verhaltensregeln</a:t>
            </a:r>
            <a:r>
              <a:rPr lang="de-DE" altLang="de-DE" dirty="0">
                <a:ea typeface="ヒラギノ角ゴ Pro W3" pitchFamily="6" charset="-128"/>
              </a:rPr>
              <a:t> vereinbaren. </a:t>
            </a:r>
          </a:p>
          <a:p>
            <a:pPr eaLnBrk="1" hangingPunct="1">
              <a:spcBef>
                <a:spcPct val="0"/>
              </a:spcBef>
            </a:pPr>
            <a:endParaRPr lang="de-DE" altLang="de-DE" dirty="0">
              <a:ea typeface="ヒラギノ角ゴ Pro W3" pitchFamily="6" charset="-128"/>
            </a:endParaRPr>
          </a:p>
          <a:p>
            <a:pPr eaLnBrk="1" hangingPunct="1">
              <a:spcBef>
                <a:spcPct val="0"/>
              </a:spcBef>
            </a:pPr>
            <a:endParaRPr lang="de-DE" altLang="de-DE" dirty="0">
              <a:ea typeface="ヒラギノ角ゴ Pro W3" pitchFamily="6" charset="-128"/>
            </a:endParaRPr>
          </a:p>
          <a:p>
            <a:pPr eaLnBrk="1" hangingPunct="1">
              <a:spcBef>
                <a:spcPct val="0"/>
              </a:spcBef>
            </a:pPr>
            <a:r>
              <a:rPr lang="de-AT" altLang="de-DE" b="1" dirty="0">
                <a:latin typeface="Arial" panose="020B0604020202020204" pitchFamily="34" charset="0"/>
                <a:ea typeface="ヒラギノ角ゴ Pro W3" pitchFamily="6" charset="-128"/>
              </a:rPr>
              <a:t>Besonderheiten von Cyber-Mobbing:</a:t>
            </a:r>
          </a:p>
          <a:p>
            <a:pPr eaLnBrk="1" hangingPunct="1">
              <a:spcBef>
                <a:spcPct val="0"/>
              </a:spcBef>
            </a:pPr>
            <a:endParaRPr lang="de-AT" altLang="de-DE" dirty="0">
              <a:latin typeface="Arial" panose="020B0604020202020204" pitchFamily="34" charset="0"/>
              <a:ea typeface="ヒラギノ角ゴ Pro W3" pitchFamily="6" charset="-128"/>
            </a:endParaRPr>
          </a:p>
          <a:p>
            <a:pPr eaLnBrk="1" hangingPunct="1">
              <a:spcBef>
                <a:spcPct val="0"/>
              </a:spcBef>
              <a:buFontTx/>
              <a:buChar char="•"/>
            </a:pPr>
            <a:r>
              <a:rPr lang="de-AT" altLang="de-DE" dirty="0">
                <a:latin typeface="Arial" panose="020B0604020202020204" pitchFamily="34" charset="0"/>
                <a:ea typeface="ヒラギノ角ゴ Pro W3" pitchFamily="6" charset="-128"/>
              </a:rPr>
              <a:t> Cyber-Mobbing kann </a:t>
            </a:r>
            <a:r>
              <a:rPr lang="de-AT" altLang="de-DE" b="1" dirty="0">
                <a:latin typeface="Arial" panose="020B0604020202020204" pitchFamily="34" charset="0"/>
                <a:ea typeface="ヒラギノ角ゴ Pro W3" pitchFamily="6" charset="-128"/>
              </a:rPr>
              <a:t>rund um die Uhr</a:t>
            </a:r>
            <a:r>
              <a:rPr lang="de-AT" altLang="de-DE" dirty="0">
                <a:latin typeface="Arial" panose="020B0604020202020204" pitchFamily="34" charset="0"/>
                <a:ea typeface="ヒラギノ角ゴ Pro W3" pitchFamily="6" charset="-128"/>
              </a:rPr>
              <a:t> stattfinden. Durch die permanente Verfügbarkeit von Internet und Handy ist es Jugendlichen nur schwer möglich, Cyber-Mobbing-Attacken zu entgehen.</a:t>
            </a:r>
            <a:br>
              <a:rPr lang="de-AT" altLang="de-DE" dirty="0">
                <a:latin typeface="Arial" panose="020B0604020202020204" pitchFamily="34" charset="0"/>
                <a:ea typeface="ヒラギノ角ゴ Pro W3" pitchFamily="6" charset="-128"/>
              </a:rPr>
            </a:br>
            <a:endParaRPr lang="de-AT" altLang="de-DE" dirty="0">
              <a:latin typeface="Arial" panose="020B0604020202020204" pitchFamily="34" charset="0"/>
              <a:ea typeface="ヒラギノ角ゴ Pro W3" pitchFamily="6" charset="-128"/>
            </a:endParaRPr>
          </a:p>
          <a:p>
            <a:pPr eaLnBrk="1" hangingPunct="1">
              <a:spcBef>
                <a:spcPct val="0"/>
              </a:spcBef>
              <a:buFontTx/>
              <a:buChar char="•"/>
            </a:pPr>
            <a:r>
              <a:rPr lang="de-AT" altLang="de-DE" dirty="0">
                <a:latin typeface="Arial" panose="020B0604020202020204" pitchFamily="34" charset="0"/>
                <a:ea typeface="ヒラギノ角ゴ Pro W3" pitchFamily="6" charset="-128"/>
              </a:rPr>
              <a:t> Cyber-Mobbing erreicht ein großes Publikum. Soziale Netzwerke, E-Mail und Handy ermöglichen die </a:t>
            </a:r>
            <a:r>
              <a:rPr lang="de-AT" altLang="de-DE" b="1" dirty="0">
                <a:latin typeface="Arial" panose="020B0604020202020204" pitchFamily="34" charset="0"/>
                <a:ea typeface="ヒラギノ角ゴ Pro W3" pitchFamily="6" charset="-128"/>
              </a:rPr>
              <a:t>schnelle Verbreitung</a:t>
            </a:r>
            <a:r>
              <a:rPr lang="de-AT" altLang="de-DE" dirty="0">
                <a:latin typeface="Arial" panose="020B0604020202020204" pitchFamily="34" charset="0"/>
                <a:ea typeface="ヒラギノ角ゴ Pro W3" pitchFamily="6" charset="-128"/>
              </a:rPr>
              <a:t> von Inhalten an eine breite Öffentlichkeit. Auch wenn Inhalte von einer Website gelöscht werden, sind sie möglicherweise schon vielfach kopiert, weiterverschickt oder lokal auf Geräten abgespeichert worden.</a:t>
            </a:r>
            <a:br>
              <a:rPr lang="de-AT" altLang="de-DE" dirty="0">
                <a:latin typeface="Arial" panose="020B0604020202020204" pitchFamily="34" charset="0"/>
                <a:ea typeface="ヒラギノ角ゴ Pro W3" pitchFamily="6" charset="-128"/>
              </a:rPr>
            </a:br>
            <a:endParaRPr lang="de-AT" altLang="de-DE" dirty="0">
              <a:latin typeface="Arial" panose="020B0604020202020204" pitchFamily="34" charset="0"/>
              <a:ea typeface="ヒラギノ角ゴ Pro W3" pitchFamily="6" charset="-128"/>
            </a:endParaRPr>
          </a:p>
          <a:p>
            <a:pPr eaLnBrk="1" hangingPunct="1">
              <a:spcBef>
                <a:spcPct val="0"/>
              </a:spcBef>
              <a:buFontTx/>
              <a:buChar char="•"/>
            </a:pPr>
            <a:r>
              <a:rPr lang="de-AT" altLang="de-DE" dirty="0">
                <a:latin typeface="Arial" panose="020B0604020202020204" pitchFamily="34" charset="0"/>
                <a:ea typeface="ヒラギノ角ゴ Pro W3" pitchFamily="6" charset="-128"/>
              </a:rPr>
              <a:t> Cyber-Bullys agieren </a:t>
            </a:r>
            <a:r>
              <a:rPr lang="de-AT" altLang="de-DE" b="1" dirty="0">
                <a:latin typeface="Arial" panose="020B0604020202020204" pitchFamily="34" charset="0"/>
                <a:ea typeface="ヒラギノ角ゴ Pro W3" pitchFamily="6" charset="-128"/>
              </a:rPr>
              <a:t>(scheinbar) anonym</a:t>
            </a:r>
            <a:r>
              <a:rPr lang="de-AT" altLang="de-DE" dirty="0">
                <a:latin typeface="Arial" panose="020B0604020202020204" pitchFamily="34" charset="0"/>
                <a:ea typeface="ヒラギノ角ゴ Pro W3" pitchFamily="6" charset="-128"/>
              </a:rPr>
              <a:t>. Oft glauben die Täter/innen, im Internet anonym agieren zu können, indem sie sich z.B. hinter einer erfundenen Identität verstecken. Sie müssen sich nicht direkt mit ihrem Opfer auseinandersetzen. Dadurch ist ihnen gar nicht bewusst, was verletzende Worte oder Bilder auslösen können. Was jedoch oft vergessen wird: Jede Aktion im Netz (z. B. bei Facebook oder Instagram einloggen, eine E-Mail schreiben, eine Website besuchen) hinterlässt Spuren und über die so genannte „IP-Adresse“ kann der benutzte Computer bzw. Smartphone eindeutig identifiziert werden.</a:t>
            </a:r>
            <a:br>
              <a:rPr lang="de-AT" altLang="de-DE" dirty="0">
                <a:latin typeface="Arial" panose="020B0604020202020204" pitchFamily="34" charset="0"/>
                <a:ea typeface="ヒラギノ角ゴ Pro W3" pitchFamily="6" charset="-128"/>
              </a:rPr>
            </a:br>
            <a:endParaRPr lang="de-AT" altLang="de-DE" dirty="0">
              <a:latin typeface="Arial" panose="020B0604020202020204" pitchFamily="34" charset="0"/>
              <a:ea typeface="ヒラギノ角ゴ Pro W3" pitchFamily="6" charset="-128"/>
            </a:endParaRPr>
          </a:p>
          <a:p>
            <a:pPr eaLnBrk="1" hangingPunct="1">
              <a:spcBef>
                <a:spcPct val="0"/>
              </a:spcBef>
              <a:buFontTx/>
              <a:buChar char="•"/>
            </a:pPr>
            <a:r>
              <a:rPr lang="de-AT" altLang="de-DE" dirty="0">
                <a:latin typeface="Arial" panose="020B0604020202020204" pitchFamily="34" charset="0"/>
                <a:ea typeface="ヒラギノ角ゴ Pro W3" pitchFamily="6" charset="-128"/>
              </a:rPr>
              <a:t> Oft sind beim Cyber-Mobbing die </a:t>
            </a:r>
            <a:r>
              <a:rPr lang="de-AT" altLang="de-DE" b="1" dirty="0">
                <a:latin typeface="Arial" panose="020B0604020202020204" pitchFamily="34" charset="0"/>
                <a:ea typeface="ヒラギノ角ゴ Pro W3" pitchFamily="6" charset="-128"/>
              </a:rPr>
              <a:t>Rollen der „Täter/innen“ und der „Opfer“</a:t>
            </a:r>
            <a:r>
              <a:rPr lang="de-AT" altLang="de-DE" dirty="0">
                <a:latin typeface="Arial" panose="020B0604020202020204" pitchFamily="34" charset="0"/>
                <a:ea typeface="ヒラギノ角ゴ Pro W3" pitchFamily="6" charset="-128"/>
              </a:rPr>
              <a:t> nicht ohne weiteres zu trennen. Attacken können als Gegenattacken wiederkehren und so die ursprünglichen Täter/innen zu Opfern werden lassen. Zudem sind Persönlichkeitsmerkmale, die oft auf klassische Mobbingopfer und –</a:t>
            </a:r>
            <a:r>
              <a:rPr lang="de-AT" altLang="de-DE" dirty="0" err="1">
                <a:latin typeface="Arial" panose="020B0604020202020204" pitchFamily="34" charset="0"/>
                <a:ea typeface="ヒラギノ角ゴ Pro W3" pitchFamily="6" charset="-128"/>
              </a:rPr>
              <a:t>täter</a:t>
            </a:r>
            <a:r>
              <a:rPr lang="de-AT" altLang="de-DE" dirty="0">
                <a:latin typeface="Arial" panose="020B0604020202020204" pitchFamily="34" charset="0"/>
                <a:ea typeface="ヒラギノ角ゴ Pro W3" pitchFamily="6" charset="-128"/>
              </a:rPr>
              <a:t>/innen zutreffen, bei Cyber-Mobbing weniger ausschlaggebend.</a:t>
            </a:r>
            <a:br>
              <a:rPr lang="de-AT" altLang="de-DE" dirty="0">
                <a:latin typeface="Arial" panose="020B0604020202020204" pitchFamily="34" charset="0"/>
                <a:ea typeface="ヒラギノ角ゴ Pro W3" pitchFamily="6" charset="-128"/>
              </a:rPr>
            </a:br>
            <a:endParaRPr lang="de-AT" altLang="de-DE" dirty="0">
              <a:latin typeface="Arial" panose="020B0604020202020204" pitchFamily="34" charset="0"/>
              <a:ea typeface="ヒラギノ角ゴ Pro W3" pitchFamily="6" charset="-128"/>
            </a:endParaRPr>
          </a:p>
          <a:p>
            <a:pPr eaLnBrk="1" hangingPunct="1">
              <a:spcBef>
                <a:spcPct val="0"/>
              </a:spcBef>
              <a:buFontTx/>
              <a:buChar char="•"/>
            </a:pPr>
            <a:r>
              <a:rPr lang="de-AT" altLang="de-DE" dirty="0">
                <a:latin typeface="Arial" panose="020B0604020202020204" pitchFamily="34" charset="0"/>
                <a:ea typeface="ヒラギノ角ゴ Pro W3" pitchFamily="6" charset="-128"/>
              </a:rPr>
              <a:t> Eltern sollen </a:t>
            </a:r>
            <a:r>
              <a:rPr lang="de-AT" altLang="de-DE" b="1" dirty="0">
                <a:latin typeface="Arial" panose="020B0604020202020204" pitchFamily="34" charset="0"/>
                <a:ea typeface="ヒラギノ角ゴ Pro W3" pitchFamily="6" charset="-128"/>
              </a:rPr>
              <a:t>nicht in den direkten Kontakt </a:t>
            </a:r>
            <a:r>
              <a:rPr lang="de-AT" altLang="de-DE" dirty="0">
                <a:latin typeface="Arial" panose="020B0604020202020204" pitchFamily="34" charset="0"/>
                <a:ea typeface="ヒラギノ角ゴ Pro W3" pitchFamily="6" charset="-128"/>
              </a:rPr>
              <a:t>mit den Eltern des/der vermeintlichen Täter/innen treten, um eine weitere Eskalation des Konfliktes zu vermeiden!</a:t>
            </a:r>
          </a:p>
          <a:p>
            <a:pPr eaLnBrk="1" hangingPunct="1">
              <a:spcBef>
                <a:spcPct val="0"/>
              </a:spcBef>
              <a:buFontTx/>
              <a:buChar char="•"/>
            </a:pPr>
            <a:endParaRPr lang="de-AT" altLang="de-DE" dirty="0">
              <a:latin typeface="Arial" panose="020B0604020202020204" pitchFamily="34" charset="0"/>
              <a:ea typeface="ヒラギノ角ゴ Pro W3" pitchFamily="6" charset="-128"/>
            </a:endParaRPr>
          </a:p>
          <a:p>
            <a:pPr eaLnBrk="1" hangingPunct="1">
              <a:spcBef>
                <a:spcPct val="0"/>
              </a:spcBef>
            </a:pPr>
            <a:r>
              <a:rPr lang="de-AT" altLang="de-DE" b="1" dirty="0">
                <a:latin typeface="Arial" panose="020B0604020202020204" pitchFamily="34" charset="0"/>
                <a:ea typeface="ヒラギノ角ゴ Pro W3" pitchFamily="6" charset="-128"/>
              </a:rPr>
              <a:t>Gründe für Cyber-Mobbing: </a:t>
            </a:r>
            <a:r>
              <a:rPr lang="de-AT" altLang="de-DE" dirty="0">
                <a:latin typeface="Arial" panose="020B0604020202020204" pitchFamily="34" charset="0"/>
                <a:ea typeface="ヒラギノ角ゴ Pro W3" pitchFamily="6" charset="-128"/>
              </a:rPr>
              <a:t>Oft sind sich die Täter/innen gar nicht bewusst, wie verletzend ihre Übergriffe über die Opfer eigentlich sind. Manchmal beginnt alles ohne groß nachzudenken </a:t>
            </a:r>
            <a:r>
              <a:rPr lang="de-AT" altLang="de-DE" b="1" dirty="0">
                <a:latin typeface="Arial" panose="020B0604020202020204" pitchFamily="34" charset="0"/>
                <a:ea typeface="ヒラギノ角ゴ Pro W3" pitchFamily="6" charset="-128"/>
              </a:rPr>
              <a:t>aus Langeweile oder „Spaß“. </a:t>
            </a:r>
            <a:r>
              <a:rPr lang="de-AT" altLang="de-DE" dirty="0">
                <a:latin typeface="Arial" panose="020B0604020202020204" pitchFamily="34" charset="0"/>
                <a:ea typeface="ヒラギノ角ゴ Pro W3" pitchFamily="6" charset="-128"/>
              </a:rPr>
              <a:t>In anderen Fällen dient Cyber-Mobbing als </a:t>
            </a:r>
            <a:r>
              <a:rPr lang="de-AT" altLang="de-DE" b="1" dirty="0">
                <a:latin typeface="Arial" panose="020B0604020202020204" pitchFamily="34" charset="0"/>
                <a:ea typeface="ヒラギノ角ゴ Pro W3" pitchFamily="6" charset="-128"/>
              </a:rPr>
              <a:t>Ventil für eigenen Frust oder Ärger</a:t>
            </a:r>
            <a:r>
              <a:rPr lang="de-AT" altLang="de-DE" dirty="0">
                <a:latin typeface="Arial" panose="020B0604020202020204" pitchFamily="34" charset="0"/>
                <a:ea typeface="ヒラギノ角ゴ Pro W3" pitchFamily="6" charset="-128"/>
              </a:rPr>
              <a:t>. Und manchmal steckt auch tatsächlich die </a:t>
            </a:r>
            <a:r>
              <a:rPr lang="de-AT" altLang="de-DE" b="1" dirty="0">
                <a:latin typeface="Arial" panose="020B0604020202020204" pitchFamily="34" charset="0"/>
                <a:ea typeface="ヒラギノ角ゴ Pro W3" pitchFamily="6" charset="-128"/>
              </a:rPr>
              <a:t>Absicht</a:t>
            </a:r>
            <a:r>
              <a:rPr lang="de-AT" altLang="de-DE" dirty="0">
                <a:latin typeface="Arial" panose="020B0604020202020204" pitchFamily="34" charset="0"/>
                <a:ea typeface="ヒラギノ角ゴ Pro W3" pitchFamily="6" charset="-128"/>
              </a:rPr>
              <a:t> dahinter, </a:t>
            </a:r>
            <a:r>
              <a:rPr lang="de-AT" altLang="de-DE" b="1" dirty="0">
                <a:latin typeface="Arial" panose="020B0604020202020204" pitchFamily="34" charset="0"/>
                <a:ea typeface="ヒラギノ角ゴ Pro W3" pitchFamily="6" charset="-128"/>
              </a:rPr>
              <a:t>den oder die Gemobbten auszugrenzen. </a:t>
            </a:r>
            <a:r>
              <a:rPr lang="de-AT" altLang="de-DE" dirty="0">
                <a:latin typeface="Arial" panose="020B0604020202020204" pitchFamily="34" charset="0"/>
                <a:ea typeface="ヒラギノ角ゴ Pro W3" pitchFamily="6" charset="-128"/>
              </a:rPr>
              <a:t>Wenn etwa Freundschaften oder Beziehungen zerbrechen, rächen sich die Verlassenen manchmal, indem sie intime Informationen oder Fotos verbreiten.</a:t>
            </a:r>
          </a:p>
          <a:p>
            <a:pPr eaLnBrk="1" hangingPunct="1">
              <a:spcBef>
                <a:spcPct val="0"/>
              </a:spcBef>
            </a:pPr>
            <a:endParaRPr lang="de-AT" altLang="de-DE" dirty="0">
              <a:latin typeface="Times" panose="02020603050405020304" pitchFamily="18" charset="0"/>
              <a:ea typeface="ヒラギノ角ゴ Pro W3" pitchFamily="6" charset="-128"/>
            </a:endParaRPr>
          </a:p>
          <a:p>
            <a:pPr eaLnBrk="1" hangingPunct="1">
              <a:spcBef>
                <a:spcPct val="0"/>
              </a:spcBef>
            </a:pPr>
            <a:r>
              <a:rPr lang="de-AT" altLang="de-DE" b="1" dirty="0">
                <a:latin typeface="Times" panose="02020603050405020304" pitchFamily="18" charset="0"/>
                <a:ea typeface="ヒラギノ角ゴ Pro W3" pitchFamily="6" charset="-128"/>
              </a:rPr>
              <a:t>Kostenloser Download:</a:t>
            </a:r>
          </a:p>
          <a:p>
            <a:pPr eaLnBrk="1" hangingPunct="1">
              <a:spcBef>
                <a:spcPct val="0"/>
              </a:spcBef>
              <a:buFontTx/>
              <a:buChar char="•"/>
            </a:pPr>
            <a:r>
              <a:rPr lang="de-AT" altLang="de-DE" dirty="0">
                <a:latin typeface="Times" panose="02020603050405020304" pitchFamily="18" charset="0"/>
                <a:ea typeface="ヒラギノ角ゴ Pro W3" pitchFamily="6" charset="-128"/>
              </a:rPr>
              <a:t>Unterrichtsmaterial „Aktiv gegen Cyber-Mobbing“ </a:t>
            </a:r>
          </a:p>
          <a:p>
            <a:pPr eaLnBrk="1" hangingPunct="1">
              <a:spcBef>
                <a:spcPct val="0"/>
              </a:spcBef>
              <a:buFontTx/>
              <a:buChar char="•"/>
            </a:pPr>
            <a:r>
              <a:rPr lang="de-AT" altLang="de-DE" dirty="0">
                <a:latin typeface="Times" panose="02020603050405020304" pitchFamily="18" charset="0"/>
                <a:ea typeface="ヒラギノ角ゴ Pro W3" pitchFamily="6" charset="-128"/>
              </a:rPr>
              <a:t>Info-Folder für Jugendliche zu „Cyber-Mobbing“ </a:t>
            </a:r>
            <a:endParaRPr lang="de-DE" altLang="de-DE" dirty="0">
              <a:ea typeface="ヒラギノ角ゴ Pro W3" pitchFamily="6" charset="-128"/>
            </a:endParaRPr>
          </a:p>
        </p:txBody>
      </p:sp>
      <p:sp>
        <p:nvSpPr>
          <p:cNvPr id="49155" name="Foliennummernplatzhalter 3">
            <a:extLst>
              <a:ext uri="{FF2B5EF4-FFF2-40B4-BE49-F238E27FC236}">
                <a16:creationId xmlns:a16="http://schemas.microsoft.com/office/drawing/2014/main" id="{6504AEF0-2614-4212-AE67-C2CF71944DC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ヒラギノ角ゴ Pro W3" pitchFamily="6" charset="-128"/>
              </a:defRPr>
            </a:lvl1pPr>
            <a:lvl2pPr marL="37931725" indent="-37474525">
              <a:defRPr>
                <a:solidFill>
                  <a:schemeClr val="tx1"/>
                </a:solidFill>
                <a:latin typeface="Arial" panose="020B0604020202020204" pitchFamily="34" charset="0"/>
                <a:ea typeface="ヒラギノ角ゴ Pro W3" pitchFamily="6" charset="-128"/>
              </a:defRPr>
            </a:lvl2pPr>
            <a:lvl3pPr marL="1143000" indent="-228600">
              <a:defRPr>
                <a:solidFill>
                  <a:schemeClr val="tx1"/>
                </a:solidFill>
                <a:latin typeface="Arial" panose="020B0604020202020204" pitchFamily="34" charset="0"/>
                <a:ea typeface="ヒラギノ角ゴ Pro W3" pitchFamily="6" charset="-128"/>
              </a:defRPr>
            </a:lvl3pPr>
            <a:lvl4pPr marL="1600200" indent="-228600">
              <a:defRPr>
                <a:solidFill>
                  <a:schemeClr val="tx1"/>
                </a:solidFill>
                <a:latin typeface="Arial" panose="020B0604020202020204" pitchFamily="34" charset="0"/>
                <a:ea typeface="ヒラギノ角ゴ Pro W3" pitchFamily="6" charset="-128"/>
              </a:defRPr>
            </a:lvl4pPr>
            <a:lvl5pPr marL="2057400" indent="-228600">
              <a:defRPr>
                <a:solidFill>
                  <a:schemeClr val="tx1"/>
                </a:solidFill>
                <a:latin typeface="Arial" panose="020B0604020202020204" pitchFamily="34" charset="0"/>
                <a:ea typeface="ヒラギノ角ゴ Pro W3" pitchFamily="6"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6"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6"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6"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6" charset="-128"/>
              </a:defRPr>
            </a:lvl9pPr>
          </a:lstStyle>
          <a:p>
            <a:fld id="{5919856E-7F14-4374-8EFF-BE357C171041}" type="slidenum">
              <a:rPr lang="de-AT" altLang="de-DE" smtClean="0">
                <a:latin typeface="Calibri" panose="020F0502020204030204" pitchFamily="34" charset="0"/>
              </a:rPr>
              <a:pPr/>
              <a:t>22</a:t>
            </a:fld>
            <a:endParaRPr lang="de-AT" altLang="de-DE">
              <a:latin typeface="Calibri" panose="020F050202020403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Folienbildplatzhalter 1">
            <a:extLst>
              <a:ext uri="{FF2B5EF4-FFF2-40B4-BE49-F238E27FC236}">
                <a16:creationId xmlns:a16="http://schemas.microsoft.com/office/drawing/2014/main" id="{4A7A6D84-A125-4D1D-A6F9-8DA50706F7F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2" name="Notizenplatzhalter 2">
            <a:extLst>
              <a:ext uri="{FF2B5EF4-FFF2-40B4-BE49-F238E27FC236}">
                <a16:creationId xmlns:a16="http://schemas.microsoft.com/office/drawing/2014/main" id="{E60A3A85-EC41-4290-BDCA-F6859992E6D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de-DE" altLang="de-DE">
                <a:ea typeface="ヒラギノ角ゴ Pro W3" pitchFamily="6" charset="-128"/>
              </a:rPr>
              <a:t>Unter </a:t>
            </a:r>
            <a:r>
              <a:rPr lang="de-DE" altLang="de-DE" b="1">
                <a:ea typeface="ヒラギノ角ゴ Pro W3" pitchFamily="6" charset="-128"/>
              </a:rPr>
              <a:t>Cyber-Mobbing</a:t>
            </a:r>
            <a:r>
              <a:rPr lang="de-DE" altLang="de-DE">
                <a:ea typeface="ヒラギノ角ゴ Pro W3" pitchFamily="6" charset="-128"/>
              </a:rPr>
              <a:t> versteht man gezieltes, gegenseitiges „Fertigmachen“ über digitale Medien wie Internet, Handy &amp; Co., und das über einen längeren Zeitraum hinweg. Während Mobbing früher seine Grenzen im Klassenzimmer hatte, können die Verunglimpfungen über digitale Medien zu einer Belastung rund um die Uhr führen.</a:t>
            </a:r>
          </a:p>
          <a:p>
            <a:pPr eaLnBrk="1" hangingPunct="1">
              <a:spcBef>
                <a:spcPct val="0"/>
              </a:spcBef>
            </a:pPr>
            <a:endParaRPr lang="de-DE" altLang="de-DE">
              <a:ea typeface="ヒラギノ角ゴ Pro W3" pitchFamily="6" charset="-128"/>
            </a:endParaRPr>
          </a:p>
          <a:p>
            <a:pPr eaLnBrk="1" hangingPunct="1">
              <a:spcBef>
                <a:spcPct val="0"/>
              </a:spcBef>
            </a:pPr>
            <a:r>
              <a:rPr lang="de-DE" altLang="de-DE">
                <a:ea typeface="ヒラギノ角ゴ Pro W3" pitchFamily="6" charset="-128"/>
              </a:rPr>
              <a:t>Bereits in der Volksschule lassen sich manchmal bereits „Vorstufen“ von Cyber-Mobbing beobachten.</a:t>
            </a:r>
          </a:p>
          <a:p>
            <a:pPr eaLnBrk="1" hangingPunct="1">
              <a:spcBef>
                <a:spcPct val="0"/>
              </a:spcBef>
            </a:pPr>
            <a:r>
              <a:rPr lang="de-DE" altLang="de-DE">
                <a:ea typeface="ヒラギノ角ゴ Pro W3" pitchFamily="6" charset="-128"/>
              </a:rPr>
              <a:t>Nehmen Sie Ihre Schüler/innen daher unbedingt ernst, wenn es von Verunglimpfungen in Sozialen Netzwerken oder im Internet erzählt! Versuche Sie im Gespräch herauszufinden, ob es sich tatsächlich um Cyber-Mobbing handelt (gezieltes Fertigmachen über einen längeren Zeitraum hinweg) oder um harmlosere Streitereien:</a:t>
            </a:r>
          </a:p>
          <a:p>
            <a:pPr eaLnBrk="1" hangingPunct="1">
              <a:spcBef>
                <a:spcPct val="0"/>
              </a:spcBef>
            </a:pPr>
            <a:endParaRPr lang="de-DE" altLang="de-DE">
              <a:ea typeface="ヒラギノ角ゴ Pro W3" pitchFamily="6" charset="-128"/>
            </a:endParaRPr>
          </a:p>
          <a:p>
            <a:pPr eaLnBrk="1" hangingPunct="1">
              <a:spcBef>
                <a:spcPct val="0"/>
              </a:spcBef>
            </a:pPr>
            <a:r>
              <a:rPr lang="de-DE" altLang="de-DE">
                <a:ea typeface="ヒラギノ角ゴ Pro W3" pitchFamily="6" charset="-128"/>
              </a:rPr>
              <a:t>Lehrende sollten auf ein </a:t>
            </a:r>
            <a:r>
              <a:rPr lang="de-DE" altLang="de-DE" b="1">
                <a:ea typeface="ヒラギノ角ゴ Pro W3" pitchFamily="6" charset="-128"/>
              </a:rPr>
              <a:t>verändertes Klassenklima </a:t>
            </a:r>
            <a:r>
              <a:rPr lang="de-DE" altLang="de-DE">
                <a:ea typeface="ヒラギノ角ゴ Pro W3" pitchFamily="6" charset="-128"/>
              </a:rPr>
              <a:t>achten und, wenn notwendig, gemeinsam mit den Schüler/innen </a:t>
            </a:r>
            <a:r>
              <a:rPr lang="de-DE" altLang="de-DE" b="1">
                <a:ea typeface="ヒラギノ角ゴ Pro W3" pitchFamily="6" charset="-128"/>
              </a:rPr>
              <a:t>Verhaltensregeln</a:t>
            </a:r>
            <a:r>
              <a:rPr lang="de-DE" altLang="de-DE">
                <a:ea typeface="ヒラギノ角ゴ Pro W3" pitchFamily="6" charset="-128"/>
              </a:rPr>
              <a:t> vereinbaren. </a:t>
            </a:r>
          </a:p>
          <a:p>
            <a:pPr eaLnBrk="1" hangingPunct="1">
              <a:spcBef>
                <a:spcPct val="0"/>
              </a:spcBef>
            </a:pPr>
            <a:endParaRPr lang="de-DE" altLang="de-DE">
              <a:ea typeface="ヒラギノ角ゴ Pro W3" pitchFamily="6" charset="-128"/>
            </a:endParaRPr>
          </a:p>
          <a:p>
            <a:pPr eaLnBrk="1" hangingPunct="1">
              <a:spcBef>
                <a:spcPct val="0"/>
              </a:spcBef>
            </a:pPr>
            <a:endParaRPr lang="de-DE" altLang="de-DE">
              <a:ea typeface="ヒラギノ角ゴ Pro W3" pitchFamily="6" charset="-128"/>
            </a:endParaRPr>
          </a:p>
          <a:p>
            <a:pPr eaLnBrk="1" hangingPunct="1">
              <a:spcBef>
                <a:spcPct val="0"/>
              </a:spcBef>
            </a:pPr>
            <a:r>
              <a:rPr lang="de-AT" altLang="de-DE" b="1">
                <a:latin typeface="Arial" panose="020B0604020202020204" pitchFamily="34" charset="0"/>
                <a:ea typeface="ヒラギノ角ゴ Pro W3" pitchFamily="6" charset="-128"/>
              </a:rPr>
              <a:t>Besonderheiten von Cyber-Mobbing:</a:t>
            </a:r>
          </a:p>
          <a:p>
            <a:pPr eaLnBrk="1" hangingPunct="1">
              <a:spcBef>
                <a:spcPct val="0"/>
              </a:spcBef>
            </a:pPr>
            <a:endParaRPr lang="de-AT" altLang="de-DE">
              <a:latin typeface="Arial" panose="020B0604020202020204" pitchFamily="34" charset="0"/>
              <a:ea typeface="ヒラギノ角ゴ Pro W3" pitchFamily="6" charset="-128"/>
            </a:endParaRPr>
          </a:p>
          <a:p>
            <a:pPr eaLnBrk="1" hangingPunct="1">
              <a:spcBef>
                <a:spcPct val="0"/>
              </a:spcBef>
              <a:buFontTx/>
              <a:buChar char="•"/>
            </a:pPr>
            <a:r>
              <a:rPr lang="de-AT" altLang="de-DE">
                <a:latin typeface="Arial" panose="020B0604020202020204" pitchFamily="34" charset="0"/>
                <a:ea typeface="ヒラギノ角ゴ Pro W3" pitchFamily="6" charset="-128"/>
              </a:rPr>
              <a:t> Cyber-Mobbing kann </a:t>
            </a:r>
            <a:r>
              <a:rPr lang="de-AT" altLang="de-DE" b="1">
                <a:latin typeface="Arial" panose="020B0604020202020204" pitchFamily="34" charset="0"/>
                <a:ea typeface="ヒラギノ角ゴ Pro W3" pitchFamily="6" charset="-128"/>
              </a:rPr>
              <a:t>rund um die Uhr</a:t>
            </a:r>
            <a:r>
              <a:rPr lang="de-AT" altLang="de-DE">
                <a:latin typeface="Arial" panose="020B0604020202020204" pitchFamily="34" charset="0"/>
                <a:ea typeface="ヒラギノ角ゴ Pro W3" pitchFamily="6" charset="-128"/>
              </a:rPr>
              <a:t> stattfinden. Durch die permanente Verfügbarkeit von Internet und Handy ist es Jugendlichen nur schwer möglich, Cyber-Mobbing-Attacken zu entgehen.</a:t>
            </a:r>
            <a:br>
              <a:rPr lang="de-AT" altLang="de-DE">
                <a:latin typeface="Arial" panose="020B0604020202020204" pitchFamily="34" charset="0"/>
                <a:ea typeface="ヒラギノ角ゴ Pro W3" pitchFamily="6" charset="-128"/>
              </a:rPr>
            </a:br>
            <a:endParaRPr lang="de-AT" altLang="de-DE">
              <a:latin typeface="Arial" panose="020B0604020202020204" pitchFamily="34" charset="0"/>
              <a:ea typeface="ヒラギノ角ゴ Pro W3" pitchFamily="6" charset="-128"/>
            </a:endParaRPr>
          </a:p>
          <a:p>
            <a:pPr eaLnBrk="1" hangingPunct="1">
              <a:spcBef>
                <a:spcPct val="0"/>
              </a:spcBef>
              <a:buFontTx/>
              <a:buChar char="•"/>
            </a:pPr>
            <a:r>
              <a:rPr lang="de-AT" altLang="de-DE">
                <a:latin typeface="Arial" panose="020B0604020202020204" pitchFamily="34" charset="0"/>
                <a:ea typeface="ヒラギノ角ゴ Pro W3" pitchFamily="6" charset="-128"/>
              </a:rPr>
              <a:t> Cyber-Mobbing erreicht ein großes Publikum. Soziale Netzwerke, E-Mail und Handy ermöglichen die </a:t>
            </a:r>
            <a:r>
              <a:rPr lang="de-AT" altLang="de-DE" b="1">
                <a:latin typeface="Arial" panose="020B0604020202020204" pitchFamily="34" charset="0"/>
                <a:ea typeface="ヒラギノ角ゴ Pro W3" pitchFamily="6" charset="-128"/>
              </a:rPr>
              <a:t>schnelle Verbreitung</a:t>
            </a:r>
            <a:r>
              <a:rPr lang="de-AT" altLang="de-DE">
                <a:latin typeface="Arial" panose="020B0604020202020204" pitchFamily="34" charset="0"/>
                <a:ea typeface="ヒラギノ角ゴ Pro W3" pitchFamily="6" charset="-128"/>
              </a:rPr>
              <a:t> von Inhalten an eine breite Öffentlichkeit. Auch wenn Inhalte von einer Website gelöscht werden, sind sie möglicherweise schon vielfach kopiert, weiterverschickt oder lokal auf Geräten abgespeichert worden.</a:t>
            </a:r>
            <a:br>
              <a:rPr lang="de-AT" altLang="de-DE">
                <a:latin typeface="Arial" panose="020B0604020202020204" pitchFamily="34" charset="0"/>
                <a:ea typeface="ヒラギノ角ゴ Pro W3" pitchFamily="6" charset="-128"/>
              </a:rPr>
            </a:br>
            <a:endParaRPr lang="de-AT" altLang="de-DE">
              <a:latin typeface="Arial" panose="020B0604020202020204" pitchFamily="34" charset="0"/>
              <a:ea typeface="ヒラギノ角ゴ Pro W3" pitchFamily="6" charset="-128"/>
            </a:endParaRPr>
          </a:p>
          <a:p>
            <a:pPr eaLnBrk="1" hangingPunct="1">
              <a:spcBef>
                <a:spcPct val="0"/>
              </a:spcBef>
              <a:buFontTx/>
              <a:buChar char="•"/>
            </a:pPr>
            <a:r>
              <a:rPr lang="de-AT" altLang="de-DE">
                <a:latin typeface="Arial" panose="020B0604020202020204" pitchFamily="34" charset="0"/>
                <a:ea typeface="ヒラギノ角ゴ Pro W3" pitchFamily="6" charset="-128"/>
              </a:rPr>
              <a:t> Cyber-Bullys agieren </a:t>
            </a:r>
            <a:r>
              <a:rPr lang="de-AT" altLang="de-DE" b="1">
                <a:latin typeface="Arial" panose="020B0604020202020204" pitchFamily="34" charset="0"/>
                <a:ea typeface="ヒラギノ角ゴ Pro W3" pitchFamily="6" charset="-128"/>
              </a:rPr>
              <a:t>(scheinbar) anonym</a:t>
            </a:r>
            <a:r>
              <a:rPr lang="de-AT" altLang="de-DE">
                <a:latin typeface="Arial" panose="020B0604020202020204" pitchFamily="34" charset="0"/>
                <a:ea typeface="ヒラギノ角ゴ Pro W3" pitchFamily="6" charset="-128"/>
              </a:rPr>
              <a:t>. Oft glauben die Täter/innen, im Internet anonym agieren zu können, indem sie sich z.B. hinter einer erfundenen Identität verstecken. Sie müssen sich nicht direkt mit ihrem Opfer auseinandersetzen. Dadurch ist ihnen gar nicht bewusst, was verletzende Worte oder Bilder auslösen können. Was jedoch oft vergessen wird: Jede Aktion im Netz (z. B. bei Facebook oder Instagram einloggen, eine E-Mail schreiben, eine Website besuchen) hinterlässt Spuren und über die so genannte „IP-Adresse“ kann der benutzte Computer bzw. Smartphone eindeutig identifiziert werden.</a:t>
            </a:r>
            <a:br>
              <a:rPr lang="de-AT" altLang="de-DE">
                <a:latin typeface="Arial" panose="020B0604020202020204" pitchFamily="34" charset="0"/>
                <a:ea typeface="ヒラギノ角ゴ Pro W3" pitchFamily="6" charset="-128"/>
              </a:rPr>
            </a:br>
            <a:endParaRPr lang="de-AT" altLang="de-DE">
              <a:latin typeface="Arial" panose="020B0604020202020204" pitchFamily="34" charset="0"/>
              <a:ea typeface="ヒラギノ角ゴ Pro W3" pitchFamily="6" charset="-128"/>
            </a:endParaRPr>
          </a:p>
          <a:p>
            <a:pPr eaLnBrk="1" hangingPunct="1">
              <a:spcBef>
                <a:spcPct val="0"/>
              </a:spcBef>
              <a:buFontTx/>
              <a:buChar char="•"/>
            </a:pPr>
            <a:r>
              <a:rPr lang="de-AT" altLang="de-DE">
                <a:latin typeface="Arial" panose="020B0604020202020204" pitchFamily="34" charset="0"/>
                <a:ea typeface="ヒラギノ角ゴ Pro W3" pitchFamily="6" charset="-128"/>
              </a:rPr>
              <a:t> Oft sind beim Cyber-Mobbing die </a:t>
            </a:r>
            <a:r>
              <a:rPr lang="de-AT" altLang="de-DE" b="1">
                <a:latin typeface="Arial" panose="020B0604020202020204" pitchFamily="34" charset="0"/>
                <a:ea typeface="ヒラギノ角ゴ Pro W3" pitchFamily="6" charset="-128"/>
              </a:rPr>
              <a:t>Rollen der „Täter/innen“ und der „Opfer“</a:t>
            </a:r>
            <a:r>
              <a:rPr lang="de-AT" altLang="de-DE">
                <a:latin typeface="Arial" panose="020B0604020202020204" pitchFamily="34" charset="0"/>
                <a:ea typeface="ヒラギノ角ゴ Pro W3" pitchFamily="6" charset="-128"/>
              </a:rPr>
              <a:t> nicht ohne weiteres zu trennen. Attacken können als Gegenattacken wiederkehren und so die ursprünglichen Täter/innen zu Opfern werden lassen. Zudem sind Persönlichkeitsmerkmale, die oft auf klassische Mobbingopfer und –täter/innen zutreffen, bei Cyber-Mobbing weniger ausschlaggebend.</a:t>
            </a:r>
            <a:br>
              <a:rPr lang="de-AT" altLang="de-DE">
                <a:latin typeface="Arial" panose="020B0604020202020204" pitchFamily="34" charset="0"/>
                <a:ea typeface="ヒラギノ角ゴ Pro W3" pitchFamily="6" charset="-128"/>
              </a:rPr>
            </a:br>
            <a:endParaRPr lang="de-AT" altLang="de-DE">
              <a:latin typeface="Arial" panose="020B0604020202020204" pitchFamily="34" charset="0"/>
              <a:ea typeface="ヒラギノ角ゴ Pro W3" pitchFamily="6" charset="-128"/>
            </a:endParaRPr>
          </a:p>
          <a:p>
            <a:pPr eaLnBrk="1" hangingPunct="1">
              <a:spcBef>
                <a:spcPct val="0"/>
              </a:spcBef>
              <a:buFontTx/>
              <a:buChar char="•"/>
            </a:pPr>
            <a:r>
              <a:rPr lang="de-AT" altLang="de-DE">
                <a:latin typeface="Arial" panose="020B0604020202020204" pitchFamily="34" charset="0"/>
                <a:ea typeface="ヒラギノ角ゴ Pro W3" pitchFamily="6" charset="-128"/>
              </a:rPr>
              <a:t> Eltern sollen </a:t>
            </a:r>
            <a:r>
              <a:rPr lang="de-AT" altLang="de-DE" b="1">
                <a:latin typeface="Arial" panose="020B0604020202020204" pitchFamily="34" charset="0"/>
                <a:ea typeface="ヒラギノ角ゴ Pro W3" pitchFamily="6" charset="-128"/>
              </a:rPr>
              <a:t>nicht in den direkten Kontakt </a:t>
            </a:r>
            <a:r>
              <a:rPr lang="de-AT" altLang="de-DE">
                <a:latin typeface="Arial" panose="020B0604020202020204" pitchFamily="34" charset="0"/>
                <a:ea typeface="ヒラギノ角ゴ Pro W3" pitchFamily="6" charset="-128"/>
              </a:rPr>
              <a:t>mit den Eltern des/der vermeintlichen Täter/innen treten, um eine weitere Eskalation des Konfliktes zu vermeiden!</a:t>
            </a:r>
          </a:p>
          <a:p>
            <a:pPr eaLnBrk="1" hangingPunct="1">
              <a:spcBef>
                <a:spcPct val="0"/>
              </a:spcBef>
              <a:buFontTx/>
              <a:buChar char="•"/>
            </a:pPr>
            <a:endParaRPr lang="de-AT" altLang="de-DE">
              <a:latin typeface="Arial" panose="020B0604020202020204" pitchFamily="34" charset="0"/>
              <a:ea typeface="ヒラギノ角ゴ Pro W3" pitchFamily="6" charset="-128"/>
            </a:endParaRPr>
          </a:p>
          <a:p>
            <a:pPr eaLnBrk="1" hangingPunct="1">
              <a:spcBef>
                <a:spcPct val="0"/>
              </a:spcBef>
            </a:pPr>
            <a:r>
              <a:rPr lang="de-AT" altLang="de-DE" b="1">
                <a:latin typeface="Arial" panose="020B0604020202020204" pitchFamily="34" charset="0"/>
                <a:ea typeface="ヒラギノ角ゴ Pro W3" pitchFamily="6" charset="-128"/>
              </a:rPr>
              <a:t>Gründe für Cyber-Mobbing: </a:t>
            </a:r>
            <a:r>
              <a:rPr lang="de-AT" altLang="de-DE">
                <a:latin typeface="Arial" panose="020B0604020202020204" pitchFamily="34" charset="0"/>
                <a:ea typeface="ヒラギノ角ゴ Pro W3" pitchFamily="6" charset="-128"/>
              </a:rPr>
              <a:t>Oft sind sich die Täter/innen gar nicht bewusst, wie verletzend ihre Übergriffe über die Opfer eigentlich sind. Manchmal beginnt alles ohne groß nachzudenken </a:t>
            </a:r>
            <a:r>
              <a:rPr lang="de-AT" altLang="de-DE" b="1">
                <a:latin typeface="Arial" panose="020B0604020202020204" pitchFamily="34" charset="0"/>
                <a:ea typeface="ヒラギノ角ゴ Pro W3" pitchFamily="6" charset="-128"/>
              </a:rPr>
              <a:t>aus Langeweile oder „Spaß“. </a:t>
            </a:r>
            <a:r>
              <a:rPr lang="de-AT" altLang="de-DE">
                <a:latin typeface="Arial" panose="020B0604020202020204" pitchFamily="34" charset="0"/>
                <a:ea typeface="ヒラギノ角ゴ Pro W3" pitchFamily="6" charset="-128"/>
              </a:rPr>
              <a:t>In anderen Fällen dient Cyber-Mobbing als </a:t>
            </a:r>
            <a:r>
              <a:rPr lang="de-AT" altLang="de-DE" b="1">
                <a:latin typeface="Arial" panose="020B0604020202020204" pitchFamily="34" charset="0"/>
                <a:ea typeface="ヒラギノ角ゴ Pro W3" pitchFamily="6" charset="-128"/>
              </a:rPr>
              <a:t>Ventil für eigenen Frust oder Ärger</a:t>
            </a:r>
            <a:r>
              <a:rPr lang="de-AT" altLang="de-DE">
                <a:latin typeface="Arial" panose="020B0604020202020204" pitchFamily="34" charset="0"/>
                <a:ea typeface="ヒラギノ角ゴ Pro W3" pitchFamily="6" charset="-128"/>
              </a:rPr>
              <a:t>. Und manchmal steckt auch tatsächlich die </a:t>
            </a:r>
            <a:r>
              <a:rPr lang="de-AT" altLang="de-DE" b="1">
                <a:latin typeface="Arial" panose="020B0604020202020204" pitchFamily="34" charset="0"/>
                <a:ea typeface="ヒラギノ角ゴ Pro W3" pitchFamily="6" charset="-128"/>
              </a:rPr>
              <a:t>Absicht</a:t>
            </a:r>
            <a:r>
              <a:rPr lang="de-AT" altLang="de-DE">
                <a:latin typeface="Arial" panose="020B0604020202020204" pitchFamily="34" charset="0"/>
                <a:ea typeface="ヒラギノ角ゴ Pro W3" pitchFamily="6" charset="-128"/>
              </a:rPr>
              <a:t> dahinter, </a:t>
            </a:r>
            <a:r>
              <a:rPr lang="de-AT" altLang="de-DE" b="1">
                <a:latin typeface="Arial" panose="020B0604020202020204" pitchFamily="34" charset="0"/>
                <a:ea typeface="ヒラギノ角ゴ Pro W3" pitchFamily="6" charset="-128"/>
              </a:rPr>
              <a:t>den oder die Gemobbten auszugrenzen. </a:t>
            </a:r>
            <a:r>
              <a:rPr lang="de-AT" altLang="de-DE">
                <a:latin typeface="Arial" panose="020B0604020202020204" pitchFamily="34" charset="0"/>
                <a:ea typeface="ヒラギノ角ゴ Pro W3" pitchFamily="6" charset="-128"/>
              </a:rPr>
              <a:t>Wenn etwa Freundschaften oder Beziehungen zerbrechen, rächen sich die Verlassenen manchmal, indem sie intime Informationen oder Fotos verbreiten.</a:t>
            </a:r>
          </a:p>
          <a:p>
            <a:pPr eaLnBrk="1" hangingPunct="1">
              <a:spcBef>
                <a:spcPct val="0"/>
              </a:spcBef>
            </a:pPr>
            <a:endParaRPr lang="de-AT" altLang="de-DE">
              <a:latin typeface="Times" panose="02020603050405020304" pitchFamily="18" charset="0"/>
              <a:ea typeface="ヒラギノ角ゴ Pro W3" pitchFamily="6" charset="-128"/>
            </a:endParaRPr>
          </a:p>
          <a:p>
            <a:pPr eaLnBrk="1" hangingPunct="1">
              <a:spcBef>
                <a:spcPct val="0"/>
              </a:spcBef>
            </a:pPr>
            <a:r>
              <a:rPr lang="de-AT" altLang="de-DE" b="1">
                <a:latin typeface="Times" panose="02020603050405020304" pitchFamily="18" charset="0"/>
                <a:ea typeface="ヒラギノ角ゴ Pro W3" pitchFamily="6" charset="-128"/>
              </a:rPr>
              <a:t>Kostenloser Download:</a:t>
            </a:r>
          </a:p>
          <a:p>
            <a:pPr eaLnBrk="1" hangingPunct="1">
              <a:spcBef>
                <a:spcPct val="0"/>
              </a:spcBef>
              <a:buFontTx/>
              <a:buChar char="•"/>
            </a:pPr>
            <a:r>
              <a:rPr lang="de-AT" altLang="de-DE">
                <a:latin typeface="Times" panose="02020603050405020304" pitchFamily="18" charset="0"/>
                <a:ea typeface="ヒラギノ角ゴ Pro W3" pitchFamily="6" charset="-128"/>
              </a:rPr>
              <a:t>Unterrichtsmaterial „Aktiv gegen Cyber-Mobbing“ </a:t>
            </a:r>
          </a:p>
          <a:p>
            <a:pPr eaLnBrk="1" hangingPunct="1">
              <a:spcBef>
                <a:spcPct val="0"/>
              </a:spcBef>
              <a:buFontTx/>
              <a:buChar char="•"/>
            </a:pPr>
            <a:r>
              <a:rPr lang="de-AT" altLang="de-DE">
                <a:latin typeface="Times" panose="02020603050405020304" pitchFamily="18" charset="0"/>
                <a:ea typeface="ヒラギノ角ゴ Pro W3" pitchFamily="6" charset="-128"/>
              </a:rPr>
              <a:t>Info-Folder für Jugendliche zu „Cyber-Mobbing“ </a:t>
            </a:r>
            <a:endParaRPr lang="de-DE" altLang="de-DE">
              <a:ea typeface="ヒラギノ角ゴ Pro W3" pitchFamily="6" charset="-128"/>
            </a:endParaRPr>
          </a:p>
        </p:txBody>
      </p:sp>
      <p:sp>
        <p:nvSpPr>
          <p:cNvPr id="51203" name="Foliennummernplatzhalter 3">
            <a:extLst>
              <a:ext uri="{FF2B5EF4-FFF2-40B4-BE49-F238E27FC236}">
                <a16:creationId xmlns:a16="http://schemas.microsoft.com/office/drawing/2014/main" id="{CB531ACC-8429-46A4-B753-0F90D16C566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ヒラギノ角ゴ Pro W3" pitchFamily="6" charset="-128"/>
              </a:defRPr>
            </a:lvl1pPr>
            <a:lvl2pPr marL="37931725" indent="-37474525">
              <a:defRPr>
                <a:solidFill>
                  <a:schemeClr val="tx1"/>
                </a:solidFill>
                <a:latin typeface="Arial" panose="020B0604020202020204" pitchFamily="34" charset="0"/>
                <a:ea typeface="ヒラギノ角ゴ Pro W3" pitchFamily="6" charset="-128"/>
              </a:defRPr>
            </a:lvl2pPr>
            <a:lvl3pPr marL="1143000" indent="-228600">
              <a:defRPr>
                <a:solidFill>
                  <a:schemeClr val="tx1"/>
                </a:solidFill>
                <a:latin typeface="Arial" panose="020B0604020202020204" pitchFamily="34" charset="0"/>
                <a:ea typeface="ヒラギノ角ゴ Pro W3" pitchFamily="6" charset="-128"/>
              </a:defRPr>
            </a:lvl3pPr>
            <a:lvl4pPr marL="1600200" indent="-228600">
              <a:defRPr>
                <a:solidFill>
                  <a:schemeClr val="tx1"/>
                </a:solidFill>
                <a:latin typeface="Arial" panose="020B0604020202020204" pitchFamily="34" charset="0"/>
                <a:ea typeface="ヒラギノ角ゴ Pro W3" pitchFamily="6" charset="-128"/>
              </a:defRPr>
            </a:lvl4pPr>
            <a:lvl5pPr marL="2057400" indent="-228600">
              <a:defRPr>
                <a:solidFill>
                  <a:schemeClr val="tx1"/>
                </a:solidFill>
                <a:latin typeface="Arial" panose="020B0604020202020204" pitchFamily="34" charset="0"/>
                <a:ea typeface="ヒラギノ角ゴ Pro W3" pitchFamily="6"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6"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6"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6"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6" charset="-128"/>
              </a:defRPr>
            </a:lvl9pPr>
          </a:lstStyle>
          <a:p>
            <a:fld id="{2A4E2BB0-1EF8-49B4-ADD5-A127D90504FB}" type="slidenum">
              <a:rPr lang="de-AT" altLang="de-DE" smtClean="0">
                <a:latin typeface="Calibri" panose="020F0502020204030204" pitchFamily="34" charset="0"/>
              </a:rPr>
              <a:pPr/>
              <a:t>23</a:t>
            </a:fld>
            <a:endParaRPr lang="de-AT" altLang="de-DE">
              <a:latin typeface="Calibri" panose="020F050202020403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Folienbildplatzhalter 1">
            <a:extLst>
              <a:ext uri="{FF2B5EF4-FFF2-40B4-BE49-F238E27FC236}">
                <a16:creationId xmlns:a16="http://schemas.microsoft.com/office/drawing/2014/main" id="{3ED710D2-B85C-43C8-8A16-6C12E17F8BC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0" name="Notizenplatzhalter 2">
            <a:extLst>
              <a:ext uri="{FF2B5EF4-FFF2-40B4-BE49-F238E27FC236}">
                <a16:creationId xmlns:a16="http://schemas.microsoft.com/office/drawing/2014/main" id="{42E564A6-278A-495C-8DF6-779A9CE9AC4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de-DE" altLang="de-DE">
                <a:ea typeface="ヒラギノ角ゴ Pro W3" pitchFamily="6" charset="-128"/>
              </a:rPr>
              <a:t>Unter </a:t>
            </a:r>
            <a:r>
              <a:rPr lang="de-DE" altLang="de-DE" b="1">
                <a:ea typeface="ヒラギノ角ゴ Pro W3" pitchFamily="6" charset="-128"/>
              </a:rPr>
              <a:t>Cyber-Mobbing</a:t>
            </a:r>
            <a:r>
              <a:rPr lang="de-DE" altLang="de-DE">
                <a:ea typeface="ヒラギノ角ゴ Pro W3" pitchFamily="6" charset="-128"/>
              </a:rPr>
              <a:t> versteht man gezieltes, gegenseitiges „Fertigmachen“ über digitale Medien wie Internet, Handy &amp; Co., und das über einen längeren Zeitraum hinweg. Während Mobbing früher seine Grenzen im Klassenzimmer hatte, können die Verunglimpfungen über digitale Medien zu einer Belastung rund um die Uhr führen.</a:t>
            </a:r>
          </a:p>
          <a:p>
            <a:pPr eaLnBrk="1" hangingPunct="1">
              <a:spcBef>
                <a:spcPct val="0"/>
              </a:spcBef>
            </a:pPr>
            <a:endParaRPr lang="de-DE" altLang="de-DE">
              <a:ea typeface="ヒラギノ角ゴ Pro W3" pitchFamily="6" charset="-128"/>
            </a:endParaRPr>
          </a:p>
          <a:p>
            <a:pPr eaLnBrk="1" hangingPunct="1">
              <a:spcBef>
                <a:spcPct val="0"/>
              </a:spcBef>
            </a:pPr>
            <a:r>
              <a:rPr lang="de-DE" altLang="de-DE">
                <a:ea typeface="ヒラギノ角ゴ Pro W3" pitchFamily="6" charset="-128"/>
              </a:rPr>
              <a:t>Bereits in der Volksschule lassen sich manchmal bereits „Vorstufen“ von Cyber-Mobbing beobachten.</a:t>
            </a:r>
          </a:p>
          <a:p>
            <a:pPr eaLnBrk="1" hangingPunct="1">
              <a:spcBef>
                <a:spcPct val="0"/>
              </a:spcBef>
            </a:pPr>
            <a:r>
              <a:rPr lang="de-DE" altLang="de-DE">
                <a:ea typeface="ヒラギノ角ゴ Pro W3" pitchFamily="6" charset="-128"/>
              </a:rPr>
              <a:t>Nehmen Sie Ihre Schüler/innen daher unbedingt ernst, wenn es von Verunglimpfungen in Sozialen Netzwerken oder im Internet erzählt! Versuche Sie im Gespräch herauszufinden, ob es sich tatsächlich um Cyber-Mobbing handelt (gezieltes Fertigmachen über einen längeren Zeitraum hinweg) oder um harmlosere Streitereien:</a:t>
            </a:r>
          </a:p>
          <a:p>
            <a:pPr eaLnBrk="1" hangingPunct="1">
              <a:spcBef>
                <a:spcPct val="0"/>
              </a:spcBef>
            </a:pPr>
            <a:endParaRPr lang="de-DE" altLang="de-DE">
              <a:ea typeface="ヒラギノ角ゴ Pro W3" pitchFamily="6" charset="-128"/>
            </a:endParaRPr>
          </a:p>
          <a:p>
            <a:pPr eaLnBrk="1" hangingPunct="1">
              <a:spcBef>
                <a:spcPct val="0"/>
              </a:spcBef>
            </a:pPr>
            <a:r>
              <a:rPr lang="de-DE" altLang="de-DE">
                <a:ea typeface="ヒラギノ角ゴ Pro W3" pitchFamily="6" charset="-128"/>
              </a:rPr>
              <a:t>Lehrende sollten auf ein </a:t>
            </a:r>
            <a:r>
              <a:rPr lang="de-DE" altLang="de-DE" b="1">
                <a:ea typeface="ヒラギノ角ゴ Pro W3" pitchFamily="6" charset="-128"/>
              </a:rPr>
              <a:t>verändertes Klassenklima </a:t>
            </a:r>
            <a:r>
              <a:rPr lang="de-DE" altLang="de-DE">
                <a:ea typeface="ヒラギノ角ゴ Pro W3" pitchFamily="6" charset="-128"/>
              </a:rPr>
              <a:t>achten und, wenn notwendig, gemeinsam mit den Schüler/innen </a:t>
            </a:r>
            <a:r>
              <a:rPr lang="de-DE" altLang="de-DE" b="1">
                <a:ea typeface="ヒラギノ角ゴ Pro W3" pitchFamily="6" charset="-128"/>
              </a:rPr>
              <a:t>Verhaltensregeln</a:t>
            </a:r>
            <a:r>
              <a:rPr lang="de-DE" altLang="de-DE">
                <a:ea typeface="ヒラギノ角ゴ Pro W3" pitchFamily="6" charset="-128"/>
              </a:rPr>
              <a:t> vereinbaren. </a:t>
            </a:r>
          </a:p>
          <a:p>
            <a:pPr eaLnBrk="1" hangingPunct="1">
              <a:spcBef>
                <a:spcPct val="0"/>
              </a:spcBef>
            </a:pPr>
            <a:endParaRPr lang="de-DE" altLang="de-DE">
              <a:ea typeface="ヒラギノ角ゴ Pro W3" pitchFamily="6" charset="-128"/>
            </a:endParaRPr>
          </a:p>
          <a:p>
            <a:pPr eaLnBrk="1" hangingPunct="1">
              <a:spcBef>
                <a:spcPct val="0"/>
              </a:spcBef>
            </a:pPr>
            <a:endParaRPr lang="de-DE" altLang="de-DE">
              <a:ea typeface="ヒラギノ角ゴ Pro W3" pitchFamily="6" charset="-128"/>
            </a:endParaRPr>
          </a:p>
          <a:p>
            <a:pPr eaLnBrk="1" hangingPunct="1">
              <a:spcBef>
                <a:spcPct val="0"/>
              </a:spcBef>
            </a:pPr>
            <a:r>
              <a:rPr lang="de-AT" altLang="de-DE" b="1">
                <a:latin typeface="Arial" panose="020B0604020202020204" pitchFamily="34" charset="0"/>
                <a:ea typeface="ヒラギノ角ゴ Pro W3" pitchFamily="6" charset="-128"/>
              </a:rPr>
              <a:t>Besonderheiten von Cyber-Mobbing:</a:t>
            </a:r>
          </a:p>
          <a:p>
            <a:pPr eaLnBrk="1" hangingPunct="1">
              <a:spcBef>
                <a:spcPct val="0"/>
              </a:spcBef>
            </a:pPr>
            <a:endParaRPr lang="de-AT" altLang="de-DE">
              <a:latin typeface="Arial" panose="020B0604020202020204" pitchFamily="34" charset="0"/>
              <a:ea typeface="ヒラギノ角ゴ Pro W3" pitchFamily="6" charset="-128"/>
            </a:endParaRPr>
          </a:p>
          <a:p>
            <a:pPr eaLnBrk="1" hangingPunct="1">
              <a:spcBef>
                <a:spcPct val="0"/>
              </a:spcBef>
              <a:buFontTx/>
              <a:buChar char="•"/>
            </a:pPr>
            <a:r>
              <a:rPr lang="de-AT" altLang="de-DE">
                <a:latin typeface="Arial" panose="020B0604020202020204" pitchFamily="34" charset="0"/>
                <a:ea typeface="ヒラギノ角ゴ Pro W3" pitchFamily="6" charset="-128"/>
              </a:rPr>
              <a:t> Cyber-Mobbing kann </a:t>
            </a:r>
            <a:r>
              <a:rPr lang="de-AT" altLang="de-DE" b="1">
                <a:latin typeface="Arial" panose="020B0604020202020204" pitchFamily="34" charset="0"/>
                <a:ea typeface="ヒラギノ角ゴ Pro W3" pitchFamily="6" charset="-128"/>
              </a:rPr>
              <a:t>rund um die Uhr</a:t>
            </a:r>
            <a:r>
              <a:rPr lang="de-AT" altLang="de-DE">
                <a:latin typeface="Arial" panose="020B0604020202020204" pitchFamily="34" charset="0"/>
                <a:ea typeface="ヒラギノ角ゴ Pro W3" pitchFamily="6" charset="-128"/>
              </a:rPr>
              <a:t> stattfinden. Durch die permanente Verfügbarkeit von Internet und Handy ist es Jugendlichen nur schwer möglich, Cyber-Mobbing-Attacken zu entgehen.</a:t>
            </a:r>
            <a:br>
              <a:rPr lang="de-AT" altLang="de-DE">
                <a:latin typeface="Arial" panose="020B0604020202020204" pitchFamily="34" charset="0"/>
                <a:ea typeface="ヒラギノ角ゴ Pro W3" pitchFamily="6" charset="-128"/>
              </a:rPr>
            </a:br>
            <a:endParaRPr lang="de-AT" altLang="de-DE">
              <a:latin typeface="Arial" panose="020B0604020202020204" pitchFamily="34" charset="0"/>
              <a:ea typeface="ヒラギノ角ゴ Pro W3" pitchFamily="6" charset="-128"/>
            </a:endParaRPr>
          </a:p>
          <a:p>
            <a:pPr eaLnBrk="1" hangingPunct="1">
              <a:spcBef>
                <a:spcPct val="0"/>
              </a:spcBef>
              <a:buFontTx/>
              <a:buChar char="•"/>
            </a:pPr>
            <a:r>
              <a:rPr lang="de-AT" altLang="de-DE">
                <a:latin typeface="Arial" panose="020B0604020202020204" pitchFamily="34" charset="0"/>
                <a:ea typeface="ヒラギノ角ゴ Pro W3" pitchFamily="6" charset="-128"/>
              </a:rPr>
              <a:t> Cyber-Mobbing erreicht ein großes Publikum. Soziale Netzwerke, E-Mail und Handy ermöglichen die </a:t>
            </a:r>
            <a:r>
              <a:rPr lang="de-AT" altLang="de-DE" b="1">
                <a:latin typeface="Arial" panose="020B0604020202020204" pitchFamily="34" charset="0"/>
                <a:ea typeface="ヒラギノ角ゴ Pro W3" pitchFamily="6" charset="-128"/>
              </a:rPr>
              <a:t>schnelle Verbreitung</a:t>
            </a:r>
            <a:r>
              <a:rPr lang="de-AT" altLang="de-DE">
                <a:latin typeface="Arial" panose="020B0604020202020204" pitchFamily="34" charset="0"/>
                <a:ea typeface="ヒラギノ角ゴ Pro W3" pitchFamily="6" charset="-128"/>
              </a:rPr>
              <a:t> von Inhalten an eine breite Öffentlichkeit. Auch wenn Inhalte von einer Website gelöscht werden, sind sie möglicherweise schon vielfach kopiert, weiterverschickt oder lokal auf Geräten abgespeichert worden.</a:t>
            </a:r>
            <a:br>
              <a:rPr lang="de-AT" altLang="de-DE">
                <a:latin typeface="Arial" panose="020B0604020202020204" pitchFamily="34" charset="0"/>
                <a:ea typeface="ヒラギノ角ゴ Pro W3" pitchFamily="6" charset="-128"/>
              </a:rPr>
            </a:br>
            <a:endParaRPr lang="de-AT" altLang="de-DE">
              <a:latin typeface="Arial" panose="020B0604020202020204" pitchFamily="34" charset="0"/>
              <a:ea typeface="ヒラギノ角ゴ Pro W3" pitchFamily="6" charset="-128"/>
            </a:endParaRPr>
          </a:p>
          <a:p>
            <a:pPr eaLnBrk="1" hangingPunct="1">
              <a:spcBef>
                <a:spcPct val="0"/>
              </a:spcBef>
              <a:buFontTx/>
              <a:buChar char="•"/>
            </a:pPr>
            <a:r>
              <a:rPr lang="de-AT" altLang="de-DE">
                <a:latin typeface="Arial" panose="020B0604020202020204" pitchFamily="34" charset="0"/>
                <a:ea typeface="ヒラギノ角ゴ Pro W3" pitchFamily="6" charset="-128"/>
              </a:rPr>
              <a:t> Cyber-Bullys agieren </a:t>
            </a:r>
            <a:r>
              <a:rPr lang="de-AT" altLang="de-DE" b="1">
                <a:latin typeface="Arial" panose="020B0604020202020204" pitchFamily="34" charset="0"/>
                <a:ea typeface="ヒラギノ角ゴ Pro W3" pitchFamily="6" charset="-128"/>
              </a:rPr>
              <a:t>(scheinbar) anonym</a:t>
            </a:r>
            <a:r>
              <a:rPr lang="de-AT" altLang="de-DE">
                <a:latin typeface="Arial" panose="020B0604020202020204" pitchFamily="34" charset="0"/>
                <a:ea typeface="ヒラギノ角ゴ Pro W3" pitchFamily="6" charset="-128"/>
              </a:rPr>
              <a:t>. Oft glauben die Täter/innen, im Internet anonym agieren zu können, indem sie sich z.B. hinter einer erfundenen Identität verstecken. Sie müssen sich nicht direkt mit ihrem Opfer auseinandersetzen. Dadurch ist ihnen gar nicht bewusst, was verletzende Worte oder Bilder auslösen können. Was jedoch oft vergessen wird: Jede Aktion im Netz (z. B. bei Facebook oder Instagram einloggen, eine E-Mail schreiben, eine Website besuchen) hinterlässt Spuren und über die so genannte „IP-Adresse“ kann der benutzte Computer bzw. Smartphone eindeutig identifiziert werden.</a:t>
            </a:r>
            <a:br>
              <a:rPr lang="de-AT" altLang="de-DE">
                <a:latin typeface="Arial" panose="020B0604020202020204" pitchFamily="34" charset="0"/>
                <a:ea typeface="ヒラギノ角ゴ Pro W3" pitchFamily="6" charset="-128"/>
              </a:rPr>
            </a:br>
            <a:endParaRPr lang="de-AT" altLang="de-DE">
              <a:latin typeface="Arial" panose="020B0604020202020204" pitchFamily="34" charset="0"/>
              <a:ea typeface="ヒラギノ角ゴ Pro W3" pitchFamily="6" charset="-128"/>
            </a:endParaRPr>
          </a:p>
          <a:p>
            <a:pPr eaLnBrk="1" hangingPunct="1">
              <a:spcBef>
                <a:spcPct val="0"/>
              </a:spcBef>
              <a:buFontTx/>
              <a:buChar char="•"/>
            </a:pPr>
            <a:r>
              <a:rPr lang="de-AT" altLang="de-DE">
                <a:latin typeface="Arial" panose="020B0604020202020204" pitchFamily="34" charset="0"/>
                <a:ea typeface="ヒラギノ角ゴ Pro W3" pitchFamily="6" charset="-128"/>
              </a:rPr>
              <a:t> Oft sind beim Cyber-Mobbing die </a:t>
            </a:r>
            <a:r>
              <a:rPr lang="de-AT" altLang="de-DE" b="1">
                <a:latin typeface="Arial" panose="020B0604020202020204" pitchFamily="34" charset="0"/>
                <a:ea typeface="ヒラギノ角ゴ Pro W3" pitchFamily="6" charset="-128"/>
              </a:rPr>
              <a:t>Rollen der „Täter/innen“ und der „Opfer“</a:t>
            </a:r>
            <a:r>
              <a:rPr lang="de-AT" altLang="de-DE">
                <a:latin typeface="Arial" panose="020B0604020202020204" pitchFamily="34" charset="0"/>
                <a:ea typeface="ヒラギノ角ゴ Pro W3" pitchFamily="6" charset="-128"/>
              </a:rPr>
              <a:t> nicht ohne weiteres zu trennen. Attacken können als Gegenattacken wiederkehren und so die ursprünglichen Täter/innen zu Opfern werden lassen. Zudem sind Persönlichkeitsmerkmale, die oft auf klassische Mobbingopfer und –täter/innen zutreffen, bei Cyber-Mobbing weniger ausschlaggebend.</a:t>
            </a:r>
            <a:br>
              <a:rPr lang="de-AT" altLang="de-DE">
                <a:latin typeface="Arial" panose="020B0604020202020204" pitchFamily="34" charset="0"/>
                <a:ea typeface="ヒラギノ角ゴ Pro W3" pitchFamily="6" charset="-128"/>
              </a:rPr>
            </a:br>
            <a:endParaRPr lang="de-AT" altLang="de-DE">
              <a:latin typeface="Arial" panose="020B0604020202020204" pitchFamily="34" charset="0"/>
              <a:ea typeface="ヒラギノ角ゴ Pro W3" pitchFamily="6" charset="-128"/>
            </a:endParaRPr>
          </a:p>
          <a:p>
            <a:pPr eaLnBrk="1" hangingPunct="1">
              <a:spcBef>
                <a:spcPct val="0"/>
              </a:spcBef>
              <a:buFontTx/>
              <a:buChar char="•"/>
            </a:pPr>
            <a:r>
              <a:rPr lang="de-AT" altLang="de-DE">
                <a:latin typeface="Arial" panose="020B0604020202020204" pitchFamily="34" charset="0"/>
                <a:ea typeface="ヒラギノ角ゴ Pro W3" pitchFamily="6" charset="-128"/>
              </a:rPr>
              <a:t> Eltern sollen </a:t>
            </a:r>
            <a:r>
              <a:rPr lang="de-AT" altLang="de-DE" b="1">
                <a:latin typeface="Arial" panose="020B0604020202020204" pitchFamily="34" charset="0"/>
                <a:ea typeface="ヒラギノ角ゴ Pro W3" pitchFamily="6" charset="-128"/>
              </a:rPr>
              <a:t>nicht in den direkten Kontakt </a:t>
            </a:r>
            <a:r>
              <a:rPr lang="de-AT" altLang="de-DE">
                <a:latin typeface="Arial" panose="020B0604020202020204" pitchFamily="34" charset="0"/>
                <a:ea typeface="ヒラギノ角ゴ Pro W3" pitchFamily="6" charset="-128"/>
              </a:rPr>
              <a:t>mit den Eltern des/der vermeintlichen Täter/innen treten, um eine weitere Eskalation des Konfliktes zu vermeiden!</a:t>
            </a:r>
          </a:p>
          <a:p>
            <a:pPr eaLnBrk="1" hangingPunct="1">
              <a:spcBef>
                <a:spcPct val="0"/>
              </a:spcBef>
              <a:buFontTx/>
              <a:buChar char="•"/>
            </a:pPr>
            <a:endParaRPr lang="de-AT" altLang="de-DE">
              <a:latin typeface="Arial" panose="020B0604020202020204" pitchFamily="34" charset="0"/>
              <a:ea typeface="ヒラギノ角ゴ Pro W3" pitchFamily="6" charset="-128"/>
            </a:endParaRPr>
          </a:p>
          <a:p>
            <a:pPr eaLnBrk="1" hangingPunct="1">
              <a:spcBef>
                <a:spcPct val="0"/>
              </a:spcBef>
            </a:pPr>
            <a:r>
              <a:rPr lang="de-AT" altLang="de-DE" b="1">
                <a:latin typeface="Arial" panose="020B0604020202020204" pitchFamily="34" charset="0"/>
                <a:ea typeface="ヒラギノ角ゴ Pro W3" pitchFamily="6" charset="-128"/>
              </a:rPr>
              <a:t>Gründe für Cyber-Mobbing: </a:t>
            </a:r>
            <a:r>
              <a:rPr lang="de-AT" altLang="de-DE">
                <a:latin typeface="Arial" panose="020B0604020202020204" pitchFamily="34" charset="0"/>
                <a:ea typeface="ヒラギノ角ゴ Pro W3" pitchFamily="6" charset="-128"/>
              </a:rPr>
              <a:t>Oft sind sich die Täter/innen gar nicht bewusst, wie verletzend ihre Übergriffe über die Opfer eigentlich sind. Manchmal beginnt alles ohne groß nachzudenken </a:t>
            </a:r>
            <a:r>
              <a:rPr lang="de-AT" altLang="de-DE" b="1">
                <a:latin typeface="Arial" panose="020B0604020202020204" pitchFamily="34" charset="0"/>
                <a:ea typeface="ヒラギノ角ゴ Pro W3" pitchFamily="6" charset="-128"/>
              </a:rPr>
              <a:t>aus Langeweile oder „Spaß“. </a:t>
            </a:r>
            <a:r>
              <a:rPr lang="de-AT" altLang="de-DE">
                <a:latin typeface="Arial" panose="020B0604020202020204" pitchFamily="34" charset="0"/>
                <a:ea typeface="ヒラギノ角ゴ Pro W3" pitchFamily="6" charset="-128"/>
              </a:rPr>
              <a:t>In anderen Fällen dient Cyber-Mobbing als </a:t>
            </a:r>
            <a:r>
              <a:rPr lang="de-AT" altLang="de-DE" b="1">
                <a:latin typeface="Arial" panose="020B0604020202020204" pitchFamily="34" charset="0"/>
                <a:ea typeface="ヒラギノ角ゴ Pro W3" pitchFamily="6" charset="-128"/>
              </a:rPr>
              <a:t>Ventil für eigenen Frust oder Ärger</a:t>
            </a:r>
            <a:r>
              <a:rPr lang="de-AT" altLang="de-DE">
                <a:latin typeface="Arial" panose="020B0604020202020204" pitchFamily="34" charset="0"/>
                <a:ea typeface="ヒラギノ角ゴ Pro W3" pitchFamily="6" charset="-128"/>
              </a:rPr>
              <a:t>. Und manchmal steckt auch tatsächlich die </a:t>
            </a:r>
            <a:r>
              <a:rPr lang="de-AT" altLang="de-DE" b="1">
                <a:latin typeface="Arial" panose="020B0604020202020204" pitchFamily="34" charset="0"/>
                <a:ea typeface="ヒラギノ角ゴ Pro W3" pitchFamily="6" charset="-128"/>
              </a:rPr>
              <a:t>Absicht</a:t>
            </a:r>
            <a:r>
              <a:rPr lang="de-AT" altLang="de-DE">
                <a:latin typeface="Arial" panose="020B0604020202020204" pitchFamily="34" charset="0"/>
                <a:ea typeface="ヒラギノ角ゴ Pro W3" pitchFamily="6" charset="-128"/>
              </a:rPr>
              <a:t> dahinter, </a:t>
            </a:r>
            <a:r>
              <a:rPr lang="de-AT" altLang="de-DE" b="1">
                <a:latin typeface="Arial" panose="020B0604020202020204" pitchFamily="34" charset="0"/>
                <a:ea typeface="ヒラギノ角ゴ Pro W3" pitchFamily="6" charset="-128"/>
              </a:rPr>
              <a:t>den oder die Gemobbten auszugrenzen. </a:t>
            </a:r>
            <a:r>
              <a:rPr lang="de-AT" altLang="de-DE">
                <a:latin typeface="Arial" panose="020B0604020202020204" pitchFamily="34" charset="0"/>
                <a:ea typeface="ヒラギノ角ゴ Pro W3" pitchFamily="6" charset="-128"/>
              </a:rPr>
              <a:t>Wenn etwa Freundschaften oder Beziehungen zerbrechen, rächen sich die Verlassenen manchmal, indem sie intime Informationen oder Fotos verbreiten.</a:t>
            </a:r>
          </a:p>
          <a:p>
            <a:pPr eaLnBrk="1" hangingPunct="1">
              <a:spcBef>
                <a:spcPct val="0"/>
              </a:spcBef>
            </a:pPr>
            <a:endParaRPr lang="de-AT" altLang="de-DE">
              <a:latin typeface="Times" panose="02020603050405020304" pitchFamily="18" charset="0"/>
              <a:ea typeface="ヒラギノ角ゴ Pro W3" pitchFamily="6" charset="-128"/>
            </a:endParaRPr>
          </a:p>
          <a:p>
            <a:pPr eaLnBrk="1" hangingPunct="1">
              <a:spcBef>
                <a:spcPct val="0"/>
              </a:spcBef>
            </a:pPr>
            <a:r>
              <a:rPr lang="de-AT" altLang="de-DE" b="1">
                <a:latin typeface="Times" panose="02020603050405020304" pitchFamily="18" charset="0"/>
                <a:ea typeface="ヒラギノ角ゴ Pro W3" pitchFamily="6" charset="-128"/>
              </a:rPr>
              <a:t>Kostenloser Download:</a:t>
            </a:r>
          </a:p>
          <a:p>
            <a:pPr eaLnBrk="1" hangingPunct="1">
              <a:spcBef>
                <a:spcPct val="0"/>
              </a:spcBef>
              <a:buFontTx/>
              <a:buChar char="•"/>
            </a:pPr>
            <a:r>
              <a:rPr lang="de-AT" altLang="de-DE">
                <a:latin typeface="Times" panose="02020603050405020304" pitchFamily="18" charset="0"/>
                <a:ea typeface="ヒラギノ角ゴ Pro W3" pitchFamily="6" charset="-128"/>
              </a:rPr>
              <a:t>Unterrichtsmaterial „Aktiv gegen Cyber-Mobbing“ </a:t>
            </a:r>
          </a:p>
          <a:p>
            <a:pPr eaLnBrk="1" hangingPunct="1">
              <a:spcBef>
                <a:spcPct val="0"/>
              </a:spcBef>
              <a:buFontTx/>
              <a:buChar char="•"/>
            </a:pPr>
            <a:r>
              <a:rPr lang="de-AT" altLang="de-DE">
                <a:latin typeface="Times" panose="02020603050405020304" pitchFamily="18" charset="0"/>
                <a:ea typeface="ヒラギノ角ゴ Pro W3" pitchFamily="6" charset="-128"/>
              </a:rPr>
              <a:t>Info-Folder für Jugendliche zu „Cyber-Mobbing“ </a:t>
            </a:r>
            <a:endParaRPr lang="de-DE" altLang="de-DE">
              <a:ea typeface="ヒラギノ角ゴ Pro W3" pitchFamily="6" charset="-128"/>
            </a:endParaRPr>
          </a:p>
        </p:txBody>
      </p:sp>
      <p:sp>
        <p:nvSpPr>
          <p:cNvPr id="53251" name="Foliennummernplatzhalter 3">
            <a:extLst>
              <a:ext uri="{FF2B5EF4-FFF2-40B4-BE49-F238E27FC236}">
                <a16:creationId xmlns:a16="http://schemas.microsoft.com/office/drawing/2014/main" id="{F6B279B0-C995-48C5-A1C0-EA0AA8E80FD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ヒラギノ角ゴ Pro W3" pitchFamily="6" charset="-128"/>
              </a:defRPr>
            </a:lvl1pPr>
            <a:lvl2pPr marL="37931725" indent="-37474525">
              <a:defRPr>
                <a:solidFill>
                  <a:schemeClr val="tx1"/>
                </a:solidFill>
                <a:latin typeface="Arial" panose="020B0604020202020204" pitchFamily="34" charset="0"/>
                <a:ea typeface="ヒラギノ角ゴ Pro W3" pitchFamily="6" charset="-128"/>
              </a:defRPr>
            </a:lvl2pPr>
            <a:lvl3pPr marL="1143000" indent="-228600">
              <a:defRPr>
                <a:solidFill>
                  <a:schemeClr val="tx1"/>
                </a:solidFill>
                <a:latin typeface="Arial" panose="020B0604020202020204" pitchFamily="34" charset="0"/>
                <a:ea typeface="ヒラギノ角ゴ Pro W3" pitchFamily="6" charset="-128"/>
              </a:defRPr>
            </a:lvl3pPr>
            <a:lvl4pPr marL="1600200" indent="-228600">
              <a:defRPr>
                <a:solidFill>
                  <a:schemeClr val="tx1"/>
                </a:solidFill>
                <a:latin typeface="Arial" panose="020B0604020202020204" pitchFamily="34" charset="0"/>
                <a:ea typeface="ヒラギノ角ゴ Pro W3" pitchFamily="6" charset="-128"/>
              </a:defRPr>
            </a:lvl4pPr>
            <a:lvl5pPr marL="2057400" indent="-228600">
              <a:defRPr>
                <a:solidFill>
                  <a:schemeClr val="tx1"/>
                </a:solidFill>
                <a:latin typeface="Arial" panose="020B0604020202020204" pitchFamily="34" charset="0"/>
                <a:ea typeface="ヒラギノ角ゴ Pro W3" pitchFamily="6"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6"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6"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6"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6" charset="-128"/>
              </a:defRPr>
            </a:lvl9pPr>
          </a:lstStyle>
          <a:p>
            <a:fld id="{D260C4B9-8EAB-4E42-B08F-1AD366B952A1}" type="slidenum">
              <a:rPr lang="de-AT" altLang="de-DE" smtClean="0">
                <a:latin typeface="Calibri" panose="020F0502020204030204" pitchFamily="34" charset="0"/>
              </a:rPr>
              <a:pPr/>
              <a:t>24</a:t>
            </a:fld>
            <a:endParaRPr lang="de-AT" altLang="de-DE">
              <a:latin typeface="Calibri" panose="020F050202020403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Folienbildplatzhalter 1">
            <a:extLst>
              <a:ext uri="{FF2B5EF4-FFF2-40B4-BE49-F238E27FC236}">
                <a16:creationId xmlns:a16="http://schemas.microsoft.com/office/drawing/2014/main" id="{8E9F772D-0A4D-497A-B0C4-65185EA9046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8" name="Notizenplatzhalter 2">
            <a:extLst>
              <a:ext uri="{FF2B5EF4-FFF2-40B4-BE49-F238E27FC236}">
                <a16:creationId xmlns:a16="http://schemas.microsoft.com/office/drawing/2014/main" id="{0C250C9D-2FB6-4C8E-B33A-48F245E90AB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de-AT" altLang="de-DE" dirty="0">
                <a:latin typeface="Times" panose="02020603050405020304" pitchFamily="18" charset="0"/>
                <a:ea typeface="ヒラギノ角ゴ Pro W3" pitchFamily="6" charset="-128"/>
              </a:rPr>
              <a:t>Kinder müssen lernen, miteinander zu streiten – auch innerhalb der Familie. Es ist daher nicht sinnvoll, alle Streitereien unter Geschwistern immer sofort zu unterbinden. </a:t>
            </a:r>
          </a:p>
          <a:p>
            <a:pPr eaLnBrk="1" hangingPunct="1">
              <a:spcBef>
                <a:spcPct val="0"/>
              </a:spcBef>
            </a:pPr>
            <a:endParaRPr lang="de-AT" altLang="de-DE" dirty="0">
              <a:latin typeface="Times" panose="02020603050405020304" pitchFamily="18" charset="0"/>
              <a:ea typeface="ヒラギノ角ゴ Pro W3" pitchFamily="6" charset="-128"/>
            </a:endParaRPr>
          </a:p>
          <a:p>
            <a:pPr eaLnBrk="1" hangingPunct="1">
              <a:spcBef>
                <a:spcPct val="0"/>
              </a:spcBef>
              <a:buFontTx/>
              <a:buChar char="•"/>
            </a:pPr>
            <a:r>
              <a:rPr lang="de-AT" altLang="de-DE" dirty="0">
                <a:latin typeface="Times" panose="02020603050405020304" pitchFamily="18" charset="0"/>
                <a:ea typeface="ヒラギノ角ゴ Pro W3" pitchFamily="6" charset="-128"/>
              </a:rPr>
              <a:t>Streitigkeiten lösen: Lernen, wie!</a:t>
            </a:r>
          </a:p>
          <a:p>
            <a:pPr eaLnBrk="1" hangingPunct="1">
              <a:spcBef>
                <a:spcPct val="0"/>
              </a:spcBef>
              <a:buFontTx/>
              <a:buChar char="•"/>
            </a:pPr>
            <a:r>
              <a:rPr lang="de-AT" altLang="de-DE" dirty="0">
                <a:latin typeface="Times" panose="02020603050405020304" pitchFamily="18" charset="0"/>
                <a:ea typeface="ヒラギノ角ゴ Pro W3" pitchFamily="6" charset="-128"/>
              </a:rPr>
              <a:t>Was wissen andere über mich? Im Internet, aber auch sonst…</a:t>
            </a:r>
          </a:p>
          <a:p>
            <a:pPr eaLnBrk="1" hangingPunct="1">
              <a:spcBef>
                <a:spcPct val="0"/>
              </a:spcBef>
              <a:buFontTx/>
              <a:buChar char="•"/>
            </a:pPr>
            <a:r>
              <a:rPr lang="de-AT" altLang="de-DE" dirty="0">
                <a:latin typeface="Times" panose="02020603050405020304" pitchFamily="18" charset="0"/>
                <a:ea typeface="ヒラギノ角ゴ Pro W3" pitchFamily="6" charset="-128"/>
              </a:rPr>
              <a:t>Spaß? Für alle das gleiche? Redet darüber!</a:t>
            </a:r>
          </a:p>
          <a:p>
            <a:pPr eaLnBrk="1" hangingPunct="1">
              <a:spcBef>
                <a:spcPct val="0"/>
              </a:spcBef>
              <a:buFontTx/>
              <a:buChar char="•"/>
            </a:pPr>
            <a:r>
              <a:rPr lang="de-AT" altLang="de-DE" dirty="0">
                <a:latin typeface="Times" panose="02020603050405020304" pitchFamily="18" charset="0"/>
                <a:ea typeface="ヒラギノ角ゴ Pro W3" pitchFamily="6" charset="-128"/>
              </a:rPr>
              <a:t>Klassenklima! Guter Umgang miteinander</a:t>
            </a:r>
          </a:p>
          <a:p>
            <a:pPr eaLnBrk="1" hangingPunct="1">
              <a:spcBef>
                <a:spcPct val="0"/>
              </a:spcBef>
              <a:buFontTx/>
              <a:buChar char="•"/>
            </a:pPr>
            <a:r>
              <a:rPr lang="de-AT" altLang="de-DE" dirty="0">
                <a:latin typeface="Times" panose="02020603050405020304" pitchFamily="18" charset="0"/>
                <a:ea typeface="ヒラギノ角ゴ Pro W3" pitchFamily="6" charset="-128"/>
              </a:rPr>
              <a:t>Passwörter: Verwende sichere &amp; gibt sie nicht weiter</a:t>
            </a:r>
          </a:p>
          <a:p>
            <a:pPr eaLnBrk="1" hangingPunct="1">
              <a:spcBef>
                <a:spcPct val="0"/>
              </a:spcBef>
            </a:pPr>
            <a:endParaRPr lang="de-AT" altLang="de-DE" dirty="0">
              <a:latin typeface="Times" panose="02020603050405020304" pitchFamily="18" charset="0"/>
              <a:ea typeface="ヒラギノ角ゴ Pro W3" pitchFamily="6" charset="-128"/>
            </a:endParaRPr>
          </a:p>
          <a:p>
            <a:pPr eaLnBrk="1" hangingPunct="1">
              <a:spcBef>
                <a:spcPct val="0"/>
              </a:spcBef>
            </a:pPr>
            <a:endParaRPr lang="de-AT" altLang="de-DE" dirty="0">
              <a:latin typeface="Times" panose="02020603050405020304" pitchFamily="18" charset="0"/>
              <a:ea typeface="ヒラギノ角ゴ Pro W3" pitchFamily="6" charset="-128"/>
            </a:endParaRPr>
          </a:p>
        </p:txBody>
      </p:sp>
      <p:sp>
        <p:nvSpPr>
          <p:cNvPr id="55299" name="Foliennummernplatzhalter 3">
            <a:extLst>
              <a:ext uri="{FF2B5EF4-FFF2-40B4-BE49-F238E27FC236}">
                <a16:creationId xmlns:a16="http://schemas.microsoft.com/office/drawing/2014/main" id="{09ECA312-647B-44EB-9E1C-6DECF27686D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ヒラギノ角ゴ Pro W3" pitchFamily="6" charset="-128"/>
              </a:defRPr>
            </a:lvl1pPr>
            <a:lvl2pPr marL="37931725" indent="-37474525">
              <a:defRPr>
                <a:solidFill>
                  <a:schemeClr val="tx1"/>
                </a:solidFill>
                <a:latin typeface="Arial" panose="020B0604020202020204" pitchFamily="34" charset="0"/>
                <a:ea typeface="ヒラギノ角ゴ Pro W3" pitchFamily="6" charset="-128"/>
              </a:defRPr>
            </a:lvl2pPr>
            <a:lvl3pPr marL="1143000" indent="-228600">
              <a:defRPr>
                <a:solidFill>
                  <a:schemeClr val="tx1"/>
                </a:solidFill>
                <a:latin typeface="Arial" panose="020B0604020202020204" pitchFamily="34" charset="0"/>
                <a:ea typeface="ヒラギノ角ゴ Pro W3" pitchFamily="6" charset="-128"/>
              </a:defRPr>
            </a:lvl3pPr>
            <a:lvl4pPr marL="1600200" indent="-228600">
              <a:defRPr>
                <a:solidFill>
                  <a:schemeClr val="tx1"/>
                </a:solidFill>
                <a:latin typeface="Arial" panose="020B0604020202020204" pitchFamily="34" charset="0"/>
                <a:ea typeface="ヒラギノ角ゴ Pro W3" pitchFamily="6" charset="-128"/>
              </a:defRPr>
            </a:lvl4pPr>
            <a:lvl5pPr marL="2057400" indent="-228600">
              <a:defRPr>
                <a:solidFill>
                  <a:schemeClr val="tx1"/>
                </a:solidFill>
                <a:latin typeface="Arial" panose="020B0604020202020204" pitchFamily="34" charset="0"/>
                <a:ea typeface="ヒラギノ角ゴ Pro W3" pitchFamily="6"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6"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6"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6"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6" charset="-128"/>
              </a:defRPr>
            </a:lvl9pPr>
          </a:lstStyle>
          <a:p>
            <a:fld id="{283408EC-2D6C-4888-A8CB-CDE8A9808A13}" type="slidenum">
              <a:rPr lang="de-AT" altLang="de-DE" smtClean="0">
                <a:latin typeface="Calibri" panose="020F0502020204030204" pitchFamily="34" charset="0"/>
              </a:rPr>
              <a:pPr/>
              <a:t>25</a:t>
            </a:fld>
            <a:endParaRPr lang="de-AT" altLang="de-DE">
              <a:latin typeface="Calibri" panose="020F0502020204030204"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Folienbildplatzhalter 1">
            <a:extLst>
              <a:ext uri="{FF2B5EF4-FFF2-40B4-BE49-F238E27FC236}">
                <a16:creationId xmlns:a16="http://schemas.microsoft.com/office/drawing/2014/main" id="{53D1C727-5E14-4068-BDDE-8D569615AEA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6" name="Notizenplatzhalter 2">
            <a:extLst>
              <a:ext uri="{FF2B5EF4-FFF2-40B4-BE49-F238E27FC236}">
                <a16:creationId xmlns:a16="http://schemas.microsoft.com/office/drawing/2014/main" id="{9F41E06D-DE30-4CE2-9EE3-0E2596CAE41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de-AT" altLang="de-DE" dirty="0">
                <a:latin typeface="Times" panose="02020603050405020304" pitchFamily="18" charset="0"/>
                <a:ea typeface="ヒラギノ角ゴ Pro W3" pitchFamily="6" charset="-128"/>
              </a:rPr>
              <a:t>Kinder müssen lernen, miteinander zu streiten – auch innerhalb der Familie. Es ist daher nicht sinnvoll, alle Streitereien unter Geschwistern immer sofort zu unterbinden. </a:t>
            </a:r>
          </a:p>
          <a:p>
            <a:pPr eaLnBrk="1" hangingPunct="1">
              <a:spcBef>
                <a:spcPct val="0"/>
              </a:spcBef>
            </a:pPr>
            <a:endParaRPr lang="de-AT" altLang="de-DE" dirty="0">
              <a:latin typeface="Times" panose="02020603050405020304" pitchFamily="18" charset="0"/>
              <a:ea typeface="ヒラギノ角ゴ Pro W3" pitchFamily="6" charset="-128"/>
            </a:endParaRPr>
          </a:p>
          <a:p>
            <a:pPr eaLnBrk="1" hangingPunct="1">
              <a:spcBef>
                <a:spcPct val="0"/>
              </a:spcBef>
              <a:buFontTx/>
              <a:buChar char="•"/>
            </a:pPr>
            <a:r>
              <a:rPr lang="de-AT" altLang="de-DE" dirty="0">
                <a:latin typeface="Times" panose="02020603050405020304" pitchFamily="18" charset="0"/>
                <a:ea typeface="ヒラギノ角ゴ Pro W3" pitchFamily="6" charset="-128"/>
              </a:rPr>
              <a:t>Streitigkeiten lösen: Lernen, wie!</a:t>
            </a:r>
          </a:p>
          <a:p>
            <a:pPr eaLnBrk="1" hangingPunct="1">
              <a:spcBef>
                <a:spcPct val="0"/>
              </a:spcBef>
              <a:buFontTx/>
              <a:buChar char="•"/>
            </a:pPr>
            <a:r>
              <a:rPr lang="de-AT" altLang="de-DE" dirty="0">
                <a:latin typeface="Times" panose="02020603050405020304" pitchFamily="18" charset="0"/>
                <a:ea typeface="ヒラギノ角ゴ Pro W3" pitchFamily="6" charset="-128"/>
              </a:rPr>
              <a:t>Was wissen andere über mich? Im Internet, aber auch sonst…</a:t>
            </a:r>
          </a:p>
          <a:p>
            <a:pPr eaLnBrk="1" hangingPunct="1">
              <a:spcBef>
                <a:spcPct val="0"/>
              </a:spcBef>
              <a:buFontTx/>
              <a:buChar char="•"/>
            </a:pPr>
            <a:r>
              <a:rPr lang="de-AT" altLang="de-DE" dirty="0">
                <a:latin typeface="Times" panose="02020603050405020304" pitchFamily="18" charset="0"/>
                <a:ea typeface="ヒラギノ角ゴ Pro W3" pitchFamily="6" charset="-128"/>
              </a:rPr>
              <a:t>Spaß? Für alle das gleiche? Redet darüber!</a:t>
            </a:r>
          </a:p>
          <a:p>
            <a:pPr eaLnBrk="1" hangingPunct="1">
              <a:spcBef>
                <a:spcPct val="0"/>
              </a:spcBef>
              <a:buFontTx/>
              <a:buChar char="•"/>
            </a:pPr>
            <a:r>
              <a:rPr lang="de-AT" altLang="de-DE" dirty="0">
                <a:latin typeface="Times" panose="02020603050405020304" pitchFamily="18" charset="0"/>
                <a:ea typeface="ヒラギノ角ゴ Pro W3" pitchFamily="6" charset="-128"/>
              </a:rPr>
              <a:t>Klassenklima! Guter Umgang miteinander</a:t>
            </a:r>
          </a:p>
          <a:p>
            <a:pPr eaLnBrk="1" hangingPunct="1">
              <a:spcBef>
                <a:spcPct val="0"/>
              </a:spcBef>
              <a:buFontTx/>
              <a:buChar char="•"/>
            </a:pPr>
            <a:r>
              <a:rPr lang="de-AT" altLang="de-DE" dirty="0">
                <a:latin typeface="Times" panose="02020603050405020304" pitchFamily="18" charset="0"/>
                <a:ea typeface="ヒラギノ角ゴ Pro W3" pitchFamily="6" charset="-128"/>
              </a:rPr>
              <a:t>Passwörter: Verwende sichere &amp; gibt sie nicht weiter</a:t>
            </a:r>
          </a:p>
        </p:txBody>
      </p:sp>
      <p:sp>
        <p:nvSpPr>
          <p:cNvPr id="57347" name="Foliennummernplatzhalter 3">
            <a:extLst>
              <a:ext uri="{FF2B5EF4-FFF2-40B4-BE49-F238E27FC236}">
                <a16:creationId xmlns:a16="http://schemas.microsoft.com/office/drawing/2014/main" id="{EB1C42FA-76C8-463A-9B7F-E5A37111E10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ヒラギノ角ゴ Pro W3" pitchFamily="6" charset="-128"/>
              </a:defRPr>
            </a:lvl1pPr>
            <a:lvl2pPr marL="37931725" indent="-37474525">
              <a:defRPr>
                <a:solidFill>
                  <a:schemeClr val="tx1"/>
                </a:solidFill>
                <a:latin typeface="Arial" panose="020B0604020202020204" pitchFamily="34" charset="0"/>
                <a:ea typeface="ヒラギノ角ゴ Pro W3" pitchFamily="6" charset="-128"/>
              </a:defRPr>
            </a:lvl2pPr>
            <a:lvl3pPr marL="1143000" indent="-228600">
              <a:defRPr>
                <a:solidFill>
                  <a:schemeClr val="tx1"/>
                </a:solidFill>
                <a:latin typeface="Arial" panose="020B0604020202020204" pitchFamily="34" charset="0"/>
                <a:ea typeface="ヒラギノ角ゴ Pro W3" pitchFamily="6" charset="-128"/>
              </a:defRPr>
            </a:lvl3pPr>
            <a:lvl4pPr marL="1600200" indent="-228600">
              <a:defRPr>
                <a:solidFill>
                  <a:schemeClr val="tx1"/>
                </a:solidFill>
                <a:latin typeface="Arial" panose="020B0604020202020204" pitchFamily="34" charset="0"/>
                <a:ea typeface="ヒラギノ角ゴ Pro W3" pitchFamily="6" charset="-128"/>
              </a:defRPr>
            </a:lvl4pPr>
            <a:lvl5pPr marL="2057400" indent="-228600">
              <a:defRPr>
                <a:solidFill>
                  <a:schemeClr val="tx1"/>
                </a:solidFill>
                <a:latin typeface="Arial" panose="020B0604020202020204" pitchFamily="34" charset="0"/>
                <a:ea typeface="ヒラギノ角ゴ Pro W3" pitchFamily="6"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6"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6"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6"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6" charset="-128"/>
              </a:defRPr>
            </a:lvl9pPr>
          </a:lstStyle>
          <a:p>
            <a:fld id="{49AE3DD0-6931-4E43-B6BD-75FFB3B2ACE0}" type="slidenum">
              <a:rPr lang="de-AT" altLang="de-DE" smtClean="0">
                <a:latin typeface="Calibri" panose="020F0502020204030204" pitchFamily="34" charset="0"/>
              </a:rPr>
              <a:pPr/>
              <a:t>26</a:t>
            </a:fld>
            <a:endParaRPr lang="de-AT" altLang="de-DE">
              <a:latin typeface="Calibri" panose="020F0502020204030204"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Folienbildplatzhalter 1">
            <a:extLst>
              <a:ext uri="{FF2B5EF4-FFF2-40B4-BE49-F238E27FC236}">
                <a16:creationId xmlns:a16="http://schemas.microsoft.com/office/drawing/2014/main" id="{E8D376B2-70BC-41EB-A65F-A7B615B72BA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4" name="Notizenplatzhalter 2">
            <a:extLst>
              <a:ext uri="{FF2B5EF4-FFF2-40B4-BE49-F238E27FC236}">
                <a16:creationId xmlns:a16="http://schemas.microsoft.com/office/drawing/2014/main" id="{03071530-A1C1-4987-B77A-6BFACF6D976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85750" indent="-285750" eaLnBrk="1" hangingPunct="1">
              <a:lnSpc>
                <a:spcPct val="150000"/>
              </a:lnSpc>
              <a:spcBef>
                <a:spcPct val="0"/>
              </a:spcBef>
              <a:buClr>
                <a:srgbClr val="F39200"/>
              </a:buClr>
              <a:buFont typeface="Wingdings" panose="05000000000000000000" pitchFamily="2" charset="2"/>
              <a:buChar char="§"/>
            </a:pPr>
            <a:r>
              <a:rPr lang="de-AT" altLang="de-DE" dirty="0">
                <a:latin typeface="Gill Sans MT" panose="020B0502020104020203" pitchFamily="34" charset="0"/>
                <a:ea typeface="ヒラギノ角ゴ Pro W3" pitchFamily="6" charset="-128"/>
              </a:rPr>
              <a:t>Unerwünschte Inhalte</a:t>
            </a:r>
          </a:p>
          <a:p>
            <a:pPr marL="285750" indent="-285750" eaLnBrk="1" hangingPunct="1">
              <a:lnSpc>
                <a:spcPct val="150000"/>
              </a:lnSpc>
              <a:spcBef>
                <a:spcPct val="0"/>
              </a:spcBef>
              <a:buClr>
                <a:srgbClr val="F39200"/>
              </a:buClr>
              <a:buFont typeface="Wingdings" panose="05000000000000000000" pitchFamily="2" charset="2"/>
              <a:buChar char="§"/>
            </a:pPr>
            <a:r>
              <a:rPr lang="de-AT" altLang="de-DE" dirty="0">
                <a:latin typeface="Gill Sans MT" panose="020B0502020104020203" pitchFamily="34" charset="0"/>
                <a:ea typeface="ヒラギノ角ゴ Pro W3" pitchFamily="6" charset="-128"/>
              </a:rPr>
              <a:t>Mit Kindern spielen</a:t>
            </a:r>
          </a:p>
          <a:p>
            <a:pPr marL="285750" indent="-285750" eaLnBrk="1" hangingPunct="1">
              <a:lnSpc>
                <a:spcPct val="150000"/>
              </a:lnSpc>
              <a:spcBef>
                <a:spcPct val="0"/>
              </a:spcBef>
              <a:buClr>
                <a:srgbClr val="F39200"/>
              </a:buClr>
              <a:buFont typeface="Wingdings" panose="05000000000000000000" pitchFamily="2" charset="2"/>
              <a:buChar char="§"/>
            </a:pPr>
            <a:r>
              <a:rPr lang="de-AT" altLang="de-DE" dirty="0">
                <a:latin typeface="Gill Sans MT" panose="020B0502020104020203" pitchFamily="34" charset="0"/>
                <a:ea typeface="ヒラギノ角ゴ Pro W3" pitchFamily="6" charset="-128"/>
              </a:rPr>
              <a:t>Spiele im Unterricht nutzen</a:t>
            </a:r>
          </a:p>
          <a:p>
            <a:pPr marL="285750" indent="-285750" eaLnBrk="1" hangingPunct="1">
              <a:lnSpc>
                <a:spcPct val="150000"/>
              </a:lnSpc>
              <a:spcBef>
                <a:spcPct val="0"/>
              </a:spcBef>
              <a:buClr>
                <a:srgbClr val="F39200"/>
              </a:buClr>
              <a:buFont typeface="Wingdings" panose="05000000000000000000" pitchFamily="2" charset="2"/>
              <a:buChar char="§"/>
            </a:pPr>
            <a:r>
              <a:rPr lang="de-AT" altLang="de-DE" dirty="0">
                <a:latin typeface="Gill Sans MT" panose="020B0502020104020203" pitchFamily="34" charset="0"/>
                <a:ea typeface="ヒラギノ角ゴ Pro W3" pitchFamily="6" charset="-128"/>
              </a:rPr>
              <a:t>Abwechslung und Lernchance</a:t>
            </a:r>
          </a:p>
          <a:p>
            <a:pPr marL="285750" indent="-285750" eaLnBrk="1" hangingPunct="1">
              <a:lnSpc>
                <a:spcPct val="150000"/>
              </a:lnSpc>
              <a:spcBef>
                <a:spcPct val="0"/>
              </a:spcBef>
              <a:buClr>
                <a:srgbClr val="F39200"/>
              </a:buClr>
              <a:buFont typeface="Wingdings" panose="05000000000000000000" pitchFamily="2" charset="2"/>
              <a:buChar char="§"/>
            </a:pPr>
            <a:r>
              <a:rPr lang="de-AT" altLang="de-DE" dirty="0">
                <a:latin typeface="Gill Sans MT" panose="020B0502020104020203" pitchFamily="34" charset="0"/>
                <a:ea typeface="ヒラギノ角ゴ Pro W3" pitchFamily="6" charset="-128"/>
              </a:rPr>
              <a:t>Exzessive Nutzung als Herausforderung</a:t>
            </a:r>
          </a:p>
          <a:p>
            <a:pPr marL="285750" indent="-285750" eaLnBrk="1" hangingPunct="1">
              <a:spcBef>
                <a:spcPct val="0"/>
              </a:spcBef>
            </a:pPr>
            <a:endParaRPr lang="de-AT" altLang="de-DE" dirty="0">
              <a:latin typeface="Arial" panose="020B0604020202020204" pitchFamily="34" charset="0"/>
              <a:ea typeface="ヒラギノ角ゴ Pro W3" pitchFamily="6" charset="-128"/>
            </a:endParaRPr>
          </a:p>
          <a:p>
            <a:pPr marL="285750" indent="-285750" eaLnBrk="1" hangingPunct="1">
              <a:spcBef>
                <a:spcPct val="0"/>
              </a:spcBef>
            </a:pPr>
            <a:endParaRPr lang="de-AT" altLang="de-DE" dirty="0">
              <a:latin typeface="Arial" panose="020B0604020202020204" pitchFamily="34" charset="0"/>
              <a:ea typeface="ヒラギノ角ゴ Pro W3" pitchFamily="6" charset="-128"/>
            </a:endParaRPr>
          </a:p>
          <a:p>
            <a:pPr marL="285750" indent="-285750" eaLnBrk="1" hangingPunct="1">
              <a:spcBef>
                <a:spcPct val="0"/>
              </a:spcBef>
            </a:pPr>
            <a:endParaRPr lang="de-AT" altLang="de-DE" dirty="0">
              <a:latin typeface="Arial" panose="020B0604020202020204" pitchFamily="34" charset="0"/>
              <a:ea typeface="ヒラギノ角ゴ Pro W3" pitchFamily="6" charset="-128"/>
            </a:endParaRPr>
          </a:p>
          <a:p>
            <a:pPr marL="285750" indent="-285750" eaLnBrk="1" hangingPunct="1">
              <a:spcBef>
                <a:spcPct val="0"/>
              </a:spcBef>
            </a:pPr>
            <a:r>
              <a:rPr lang="de-AT" altLang="de-DE" dirty="0">
                <a:latin typeface="Arial" panose="020B0604020202020204" pitchFamily="34" charset="0"/>
                <a:ea typeface="ヒラギノ角ゴ Pro W3" pitchFamily="6" charset="-128"/>
              </a:rPr>
              <a:t>Informationen zu empfehlenswerten Computerspielen für verschiedene Altersstufen: </a:t>
            </a:r>
            <a:r>
              <a:rPr lang="de-DE" altLang="de-DE" dirty="0">
                <a:latin typeface="Arial" panose="020B0604020202020204" pitchFamily="34" charset="0"/>
                <a:ea typeface="ヒラギノ角ゴ Pro W3" pitchFamily="6" charset="-128"/>
              </a:rPr>
              <a:t>www.bupp.at</a:t>
            </a:r>
          </a:p>
          <a:p>
            <a:pPr marL="285750" indent="-285750" eaLnBrk="1" hangingPunct="1">
              <a:spcBef>
                <a:spcPct val="0"/>
              </a:spcBef>
            </a:pPr>
            <a:endParaRPr lang="de-DE" altLang="de-DE" dirty="0">
              <a:latin typeface="Arial" panose="020B0604020202020204" pitchFamily="34" charset="0"/>
              <a:ea typeface="ヒラギノ角ゴ Pro W3" pitchFamily="6" charset="-128"/>
            </a:endParaRPr>
          </a:p>
          <a:p>
            <a:pPr marL="285750" indent="-285750" eaLnBrk="1" hangingPunct="1">
              <a:spcBef>
                <a:spcPct val="0"/>
              </a:spcBef>
            </a:pPr>
            <a:r>
              <a:rPr lang="de-DE" altLang="de-DE" dirty="0">
                <a:latin typeface="Arial" panose="020B0604020202020204" pitchFamily="34" charset="0"/>
                <a:ea typeface="ヒラギノ角ゴ Pro W3" pitchFamily="6" charset="-128"/>
              </a:rPr>
              <a:t>Broschüre „Lernen mit Computerspielen – Ein Handbuch für Pädagoginnen und Pädagogen“: www.bmfj.gv.at/dam/jcr:d4427089-0787-46ca-99b8-95fcc0b960ad/lernen_mit_computerspielen_-_onlineversion.pdf</a:t>
            </a:r>
          </a:p>
          <a:p>
            <a:pPr marL="285750" indent="-285750" eaLnBrk="1" hangingPunct="1">
              <a:spcBef>
                <a:spcPct val="0"/>
              </a:spcBef>
            </a:pPr>
            <a:endParaRPr lang="de-DE" altLang="de-DE" dirty="0">
              <a:latin typeface="Arial" panose="020B0604020202020204" pitchFamily="34" charset="0"/>
              <a:ea typeface="ヒラギノ角ゴ Pro W3" pitchFamily="6" charset="-128"/>
            </a:endParaRPr>
          </a:p>
          <a:p>
            <a:pPr marL="285750" indent="-285750" eaLnBrk="1" hangingPunct="1">
              <a:spcBef>
                <a:spcPct val="0"/>
              </a:spcBef>
            </a:pPr>
            <a:r>
              <a:rPr lang="de-DE" altLang="de-DE" dirty="0">
                <a:latin typeface="Arial" panose="020B0604020202020204" pitchFamily="34" charset="0"/>
                <a:ea typeface="ヒラギノ角ゴ Pro W3" pitchFamily="6" charset="-128"/>
              </a:rPr>
              <a:t>Wie finde ich gute Handyspiele? https://www.derstandard.at/story/2000108535517/wie-finde-ich-gute-handyspiele-fuer-meinen-neffen</a:t>
            </a:r>
          </a:p>
          <a:p>
            <a:pPr marL="285750" indent="-285750" eaLnBrk="1" hangingPunct="1">
              <a:spcBef>
                <a:spcPct val="0"/>
              </a:spcBef>
            </a:pPr>
            <a:endParaRPr lang="de-AT" altLang="de-DE" dirty="0">
              <a:ea typeface="ヒラギノ角ゴ Pro W3" pitchFamily="6" charset="-128"/>
            </a:endParaRPr>
          </a:p>
          <a:p>
            <a:pPr marL="285750" indent="-285750" eaLnBrk="1" hangingPunct="1">
              <a:spcBef>
                <a:spcPct val="0"/>
              </a:spcBef>
            </a:pPr>
            <a:endParaRPr lang="de-AT" altLang="de-DE" dirty="0">
              <a:ea typeface="ヒラギノ角ゴ Pro W3" pitchFamily="6" charset="-128"/>
            </a:endParaRPr>
          </a:p>
        </p:txBody>
      </p:sp>
      <p:sp>
        <p:nvSpPr>
          <p:cNvPr id="59395" name="Foliennummernplatzhalter 3">
            <a:extLst>
              <a:ext uri="{FF2B5EF4-FFF2-40B4-BE49-F238E27FC236}">
                <a16:creationId xmlns:a16="http://schemas.microsoft.com/office/drawing/2014/main" id="{B8A4FD3D-2BBD-4E85-BFF1-00E1DCD43B4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ヒラギノ角ゴ Pro W3" pitchFamily="6" charset="-128"/>
              </a:defRPr>
            </a:lvl1pPr>
            <a:lvl2pPr marL="37931725" indent="-37474525">
              <a:defRPr>
                <a:solidFill>
                  <a:schemeClr val="tx1"/>
                </a:solidFill>
                <a:latin typeface="Arial" panose="020B0604020202020204" pitchFamily="34" charset="0"/>
                <a:ea typeface="ヒラギノ角ゴ Pro W3" pitchFamily="6" charset="-128"/>
              </a:defRPr>
            </a:lvl2pPr>
            <a:lvl3pPr marL="1143000" indent="-228600">
              <a:defRPr>
                <a:solidFill>
                  <a:schemeClr val="tx1"/>
                </a:solidFill>
                <a:latin typeface="Arial" panose="020B0604020202020204" pitchFamily="34" charset="0"/>
                <a:ea typeface="ヒラギノ角ゴ Pro W3" pitchFamily="6" charset="-128"/>
              </a:defRPr>
            </a:lvl3pPr>
            <a:lvl4pPr marL="1600200" indent="-228600">
              <a:defRPr>
                <a:solidFill>
                  <a:schemeClr val="tx1"/>
                </a:solidFill>
                <a:latin typeface="Arial" panose="020B0604020202020204" pitchFamily="34" charset="0"/>
                <a:ea typeface="ヒラギノ角ゴ Pro W3" pitchFamily="6" charset="-128"/>
              </a:defRPr>
            </a:lvl4pPr>
            <a:lvl5pPr marL="2057400" indent="-228600">
              <a:defRPr>
                <a:solidFill>
                  <a:schemeClr val="tx1"/>
                </a:solidFill>
                <a:latin typeface="Arial" panose="020B0604020202020204" pitchFamily="34" charset="0"/>
                <a:ea typeface="ヒラギノ角ゴ Pro W3" pitchFamily="6"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6"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6"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6"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6" charset="-128"/>
              </a:defRPr>
            </a:lvl9pPr>
          </a:lstStyle>
          <a:p>
            <a:fld id="{2297A46F-32C2-421C-8BDB-13C9DB1C1E05}" type="slidenum">
              <a:rPr lang="de-AT" altLang="de-DE" smtClean="0">
                <a:latin typeface="Calibri" panose="020F0502020204030204" pitchFamily="34" charset="0"/>
              </a:rPr>
              <a:pPr/>
              <a:t>27</a:t>
            </a:fld>
            <a:endParaRPr lang="de-AT" altLang="de-DE">
              <a:latin typeface="Calibri" panose="020F0502020204030204"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Folienbildplatzhalter 1">
            <a:extLst>
              <a:ext uri="{FF2B5EF4-FFF2-40B4-BE49-F238E27FC236}">
                <a16:creationId xmlns:a16="http://schemas.microsoft.com/office/drawing/2014/main" id="{23158629-627F-4AFF-AA6F-52A595F60FC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2" name="Notizenplatzhalter 2">
            <a:extLst>
              <a:ext uri="{FF2B5EF4-FFF2-40B4-BE49-F238E27FC236}">
                <a16:creationId xmlns:a16="http://schemas.microsoft.com/office/drawing/2014/main" id="{CC1C44AF-8A46-4969-94BD-E8EF94F8FC6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85750" indent="-285750" eaLnBrk="1" hangingPunct="1">
              <a:lnSpc>
                <a:spcPct val="150000"/>
              </a:lnSpc>
              <a:spcBef>
                <a:spcPct val="0"/>
              </a:spcBef>
              <a:buClr>
                <a:srgbClr val="F39200"/>
              </a:buClr>
              <a:buFont typeface="Wingdings" panose="05000000000000000000" pitchFamily="2" charset="2"/>
              <a:buChar char="§"/>
            </a:pPr>
            <a:r>
              <a:rPr lang="de-AT" altLang="de-DE" dirty="0">
                <a:latin typeface="Gill Sans MT" panose="020B0502020104020203" pitchFamily="34" charset="0"/>
                <a:ea typeface="ヒラギノ角ゴ Pro W3" pitchFamily="6" charset="-128"/>
              </a:rPr>
              <a:t>Unerwünschte Inhalte</a:t>
            </a:r>
          </a:p>
          <a:p>
            <a:pPr marL="285750" indent="-285750" eaLnBrk="1" hangingPunct="1">
              <a:lnSpc>
                <a:spcPct val="150000"/>
              </a:lnSpc>
              <a:spcBef>
                <a:spcPct val="0"/>
              </a:spcBef>
              <a:buClr>
                <a:srgbClr val="F39200"/>
              </a:buClr>
              <a:buFont typeface="Wingdings" panose="05000000000000000000" pitchFamily="2" charset="2"/>
              <a:buChar char="§"/>
            </a:pPr>
            <a:r>
              <a:rPr lang="de-AT" altLang="de-DE" dirty="0">
                <a:latin typeface="Gill Sans MT" panose="020B0502020104020203" pitchFamily="34" charset="0"/>
                <a:ea typeface="ヒラギノ角ゴ Pro W3" pitchFamily="6" charset="-128"/>
              </a:rPr>
              <a:t>Mit Kindern spielen</a:t>
            </a:r>
          </a:p>
          <a:p>
            <a:pPr marL="285750" indent="-285750" eaLnBrk="1" hangingPunct="1">
              <a:lnSpc>
                <a:spcPct val="150000"/>
              </a:lnSpc>
              <a:spcBef>
                <a:spcPct val="0"/>
              </a:spcBef>
              <a:buClr>
                <a:srgbClr val="F39200"/>
              </a:buClr>
              <a:buFont typeface="Wingdings" panose="05000000000000000000" pitchFamily="2" charset="2"/>
              <a:buChar char="§"/>
            </a:pPr>
            <a:r>
              <a:rPr lang="de-AT" altLang="de-DE" dirty="0">
                <a:latin typeface="Gill Sans MT" panose="020B0502020104020203" pitchFamily="34" charset="0"/>
                <a:ea typeface="ヒラギノ角ゴ Pro W3" pitchFamily="6" charset="-128"/>
              </a:rPr>
              <a:t>Spiele im Unterricht nutzen</a:t>
            </a:r>
          </a:p>
          <a:p>
            <a:pPr marL="285750" indent="-285750" eaLnBrk="1" hangingPunct="1">
              <a:lnSpc>
                <a:spcPct val="150000"/>
              </a:lnSpc>
              <a:spcBef>
                <a:spcPct val="0"/>
              </a:spcBef>
              <a:buClr>
                <a:srgbClr val="F39200"/>
              </a:buClr>
              <a:buFont typeface="Wingdings" panose="05000000000000000000" pitchFamily="2" charset="2"/>
              <a:buChar char="§"/>
            </a:pPr>
            <a:r>
              <a:rPr lang="de-AT" altLang="de-DE" dirty="0">
                <a:latin typeface="Gill Sans MT" panose="020B0502020104020203" pitchFamily="34" charset="0"/>
                <a:ea typeface="ヒラギノ角ゴ Pro W3" pitchFamily="6" charset="-128"/>
              </a:rPr>
              <a:t>Abwechslung und Lernchance</a:t>
            </a:r>
          </a:p>
          <a:p>
            <a:pPr marL="285750" indent="-285750" eaLnBrk="1" hangingPunct="1">
              <a:lnSpc>
                <a:spcPct val="150000"/>
              </a:lnSpc>
              <a:spcBef>
                <a:spcPct val="0"/>
              </a:spcBef>
              <a:buClr>
                <a:srgbClr val="F39200"/>
              </a:buClr>
              <a:buFont typeface="Wingdings" panose="05000000000000000000" pitchFamily="2" charset="2"/>
              <a:buChar char="§"/>
            </a:pPr>
            <a:r>
              <a:rPr lang="de-AT" altLang="de-DE" dirty="0">
                <a:latin typeface="Gill Sans MT" panose="020B0502020104020203" pitchFamily="34" charset="0"/>
                <a:ea typeface="ヒラギノ角ゴ Pro W3" pitchFamily="6" charset="-128"/>
              </a:rPr>
              <a:t>Exzessive Nutzung als Herausforderung</a:t>
            </a:r>
          </a:p>
        </p:txBody>
      </p:sp>
      <p:sp>
        <p:nvSpPr>
          <p:cNvPr id="61443" name="Foliennummernplatzhalter 3">
            <a:extLst>
              <a:ext uri="{FF2B5EF4-FFF2-40B4-BE49-F238E27FC236}">
                <a16:creationId xmlns:a16="http://schemas.microsoft.com/office/drawing/2014/main" id="{3A601295-0E22-4FFD-BB95-1342B19DEE3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ヒラギノ角ゴ Pro W3" pitchFamily="6" charset="-128"/>
              </a:defRPr>
            </a:lvl1pPr>
            <a:lvl2pPr marL="37931725" indent="-37474525">
              <a:defRPr>
                <a:solidFill>
                  <a:schemeClr val="tx1"/>
                </a:solidFill>
                <a:latin typeface="Arial" panose="020B0604020202020204" pitchFamily="34" charset="0"/>
                <a:ea typeface="ヒラギノ角ゴ Pro W3" pitchFamily="6" charset="-128"/>
              </a:defRPr>
            </a:lvl2pPr>
            <a:lvl3pPr marL="1143000" indent="-228600">
              <a:defRPr>
                <a:solidFill>
                  <a:schemeClr val="tx1"/>
                </a:solidFill>
                <a:latin typeface="Arial" panose="020B0604020202020204" pitchFamily="34" charset="0"/>
                <a:ea typeface="ヒラギノ角ゴ Pro W3" pitchFamily="6" charset="-128"/>
              </a:defRPr>
            </a:lvl3pPr>
            <a:lvl4pPr marL="1600200" indent="-228600">
              <a:defRPr>
                <a:solidFill>
                  <a:schemeClr val="tx1"/>
                </a:solidFill>
                <a:latin typeface="Arial" panose="020B0604020202020204" pitchFamily="34" charset="0"/>
                <a:ea typeface="ヒラギノ角ゴ Pro W3" pitchFamily="6" charset="-128"/>
              </a:defRPr>
            </a:lvl4pPr>
            <a:lvl5pPr marL="2057400" indent="-228600">
              <a:defRPr>
                <a:solidFill>
                  <a:schemeClr val="tx1"/>
                </a:solidFill>
                <a:latin typeface="Arial" panose="020B0604020202020204" pitchFamily="34" charset="0"/>
                <a:ea typeface="ヒラギノ角ゴ Pro W3" pitchFamily="6"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6"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6"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6"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6" charset="-128"/>
              </a:defRPr>
            </a:lvl9pPr>
          </a:lstStyle>
          <a:p>
            <a:fld id="{4A8012CF-E2D8-42E0-AF33-9BA06B1FB619}" type="slidenum">
              <a:rPr lang="de-AT" altLang="de-DE" smtClean="0">
                <a:latin typeface="Calibri" panose="020F0502020204030204" pitchFamily="34" charset="0"/>
              </a:rPr>
              <a:pPr/>
              <a:t>28</a:t>
            </a:fld>
            <a:endParaRPr lang="de-AT" altLang="de-DE">
              <a:latin typeface="Calibri" panose="020F0502020204030204"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Folienbildplatzhalter 1">
            <a:extLst>
              <a:ext uri="{FF2B5EF4-FFF2-40B4-BE49-F238E27FC236}">
                <a16:creationId xmlns:a16="http://schemas.microsoft.com/office/drawing/2014/main" id="{6E4E1E31-6946-411C-8627-F03BE1DC1B8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0" name="Notizenplatzhalter 2">
            <a:extLst>
              <a:ext uri="{FF2B5EF4-FFF2-40B4-BE49-F238E27FC236}">
                <a16:creationId xmlns:a16="http://schemas.microsoft.com/office/drawing/2014/main" id="{8F5161AB-D6B0-447E-BE46-A1C7DF4AC11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de-DE" altLang="de-DE" sz="2800" dirty="0">
                <a:latin typeface="Times" panose="02020603050405020304" pitchFamily="18" charset="0"/>
                <a:ea typeface="ヒラギノ角ゴ Pro W3" pitchFamily="6" charset="-128"/>
              </a:rPr>
              <a:t>Ab welchem Alter ein Spiel geeignet ist, hängt sehr stark davon ab, wie gut sich ein Kind konzentrieren kann. Es gibt also keine allgemeingültigen Regeln! Überlegen Sie bei jedem Spiel, ob es bereits für Ihr Kind geeignet ist. Für die meisten Spiele gibt es eine gesetzliche Altersempfehlung, an der man sich orientieren kann.</a:t>
            </a:r>
          </a:p>
          <a:p>
            <a:pPr eaLnBrk="1" hangingPunct="1">
              <a:spcBef>
                <a:spcPct val="0"/>
              </a:spcBef>
            </a:pPr>
            <a:endParaRPr lang="de-DE" altLang="de-DE" sz="2800" b="1" dirty="0">
              <a:latin typeface="Times" panose="02020603050405020304" pitchFamily="18" charset="0"/>
              <a:ea typeface="ヒラギノ角ゴ Pro W3" pitchFamily="6" charset="-128"/>
            </a:endParaRPr>
          </a:p>
          <a:p>
            <a:pPr eaLnBrk="1" hangingPunct="1">
              <a:spcBef>
                <a:spcPct val="0"/>
              </a:spcBef>
            </a:pPr>
            <a:r>
              <a:rPr lang="de-DE" altLang="de-DE" sz="2800" b="1" dirty="0">
                <a:latin typeface="Times" panose="02020603050405020304" pitchFamily="18" charset="0"/>
                <a:ea typeface="ヒラギノ角ゴ Pro W3" pitchFamily="6" charset="-128"/>
              </a:rPr>
              <a:t>Achtung: </a:t>
            </a:r>
            <a:r>
              <a:rPr lang="de-DE" altLang="de-DE" sz="2800" dirty="0">
                <a:latin typeface="Times" panose="02020603050405020304" pitchFamily="18" charset="0"/>
                <a:ea typeface="ヒラギノ角ゴ Pro W3" pitchFamily="6" charset="-128"/>
              </a:rPr>
              <a:t>Dabei bitte nicht von den eigenen Bedürfnissen ausgehen – auch Kinder haben Wünsche, die ernstgenommen werden sollten. </a:t>
            </a:r>
          </a:p>
          <a:p>
            <a:pPr eaLnBrk="1" hangingPunct="1">
              <a:spcBef>
                <a:spcPct val="0"/>
              </a:spcBef>
            </a:pPr>
            <a:endParaRPr lang="de-DE" altLang="de-DE" sz="2800" dirty="0">
              <a:latin typeface="Times" panose="02020603050405020304" pitchFamily="18" charset="0"/>
              <a:ea typeface="ヒラギノ角ゴ Pro W3" pitchFamily="6" charset="-128"/>
            </a:endParaRPr>
          </a:p>
          <a:p>
            <a:pPr eaLnBrk="1" hangingPunct="1">
              <a:spcBef>
                <a:spcPct val="0"/>
              </a:spcBef>
            </a:pPr>
            <a:r>
              <a:rPr lang="de-DE" altLang="de-DE" sz="2800" dirty="0">
                <a:latin typeface="Times" panose="02020603050405020304" pitchFamily="18" charset="0"/>
                <a:ea typeface="ヒラギノ角ゴ Pro W3" pitchFamily="6" charset="-128"/>
              </a:rPr>
              <a:t>Beispiel: Offiziell ist das Spiel „World </a:t>
            </a:r>
            <a:r>
              <a:rPr lang="de-DE" altLang="de-DE" sz="2800" dirty="0" err="1">
                <a:latin typeface="Times" panose="02020603050405020304" pitchFamily="18" charset="0"/>
                <a:ea typeface="ヒラギノ角ゴ Pro W3" pitchFamily="6" charset="-128"/>
              </a:rPr>
              <a:t>of</a:t>
            </a:r>
            <a:r>
              <a:rPr lang="de-DE" altLang="de-DE" sz="2800" dirty="0">
                <a:latin typeface="Times" panose="02020603050405020304" pitchFamily="18" charset="0"/>
                <a:ea typeface="ヒラギノ角ゴ Pro W3" pitchFamily="6" charset="-128"/>
              </a:rPr>
              <a:t> Tanks Blitz“ erst ab 12 zugelassen. Welche Spiele gibt es noch (auch auf der Playstation oder am Nintendo)? Für welches Alter sind diese zugelassen? Welche Spiele können Eltern erlauben, welche nicht? Wie kommen Kinder an Spiele, welche die Eltern nicht erlauben? </a:t>
            </a:r>
          </a:p>
          <a:p>
            <a:pPr eaLnBrk="1" hangingPunct="1">
              <a:spcBef>
                <a:spcPct val="0"/>
              </a:spcBef>
            </a:pPr>
            <a:endParaRPr lang="de-DE" altLang="de-DE" sz="2800" dirty="0">
              <a:latin typeface="Times" panose="02020603050405020304" pitchFamily="18" charset="0"/>
              <a:ea typeface="ヒラギノ角ゴ Pro W3" pitchFamily="6" charset="-128"/>
            </a:endParaRPr>
          </a:p>
          <a:p>
            <a:pPr eaLnBrk="1" hangingPunct="1">
              <a:spcBef>
                <a:spcPct val="0"/>
              </a:spcBef>
            </a:pPr>
            <a:r>
              <a:rPr lang="de-DE" altLang="de-DE" sz="2800" b="1" dirty="0">
                <a:latin typeface="Times" panose="02020603050405020304" pitchFamily="18" charset="0"/>
                <a:ea typeface="ヒラギノ角ゴ Pro W3" pitchFamily="6" charset="-128"/>
              </a:rPr>
              <a:t>Hinweis: </a:t>
            </a:r>
            <a:r>
              <a:rPr lang="de-DE" altLang="de-DE" sz="2800" dirty="0">
                <a:latin typeface="Times" panose="02020603050405020304" pitchFamily="18" charset="0"/>
                <a:ea typeface="ヒラギノ角ゴ Pro W3" pitchFamily="6" charset="-128"/>
              </a:rPr>
              <a:t>Wenn Ihr Kind die Chat-App „Talking Angela“ nutzt, kommt eventuell die Angst, dass sich hinter der chattenden Katze Angela Pädophile verstecken können, als Thema zutage. </a:t>
            </a:r>
            <a:endParaRPr lang="de-AT" altLang="de-DE" sz="2800" dirty="0">
              <a:latin typeface="Times" panose="02020603050405020304" pitchFamily="18" charset="0"/>
              <a:ea typeface="ヒラギノ角ゴ Pro W3" pitchFamily="6" charset="-128"/>
            </a:endParaRPr>
          </a:p>
          <a:p>
            <a:pPr eaLnBrk="1" hangingPunct="1">
              <a:spcBef>
                <a:spcPct val="0"/>
              </a:spcBef>
            </a:pPr>
            <a:endParaRPr lang="de-AT" altLang="de-DE" sz="2800" dirty="0">
              <a:latin typeface="Times" panose="02020603050405020304" pitchFamily="18" charset="0"/>
              <a:ea typeface="ヒラギノ角ゴ Pro W3" pitchFamily="6" charset="-128"/>
            </a:endParaRPr>
          </a:p>
          <a:p>
            <a:pPr eaLnBrk="1" hangingPunct="1">
              <a:spcBef>
                <a:spcPct val="0"/>
              </a:spcBef>
            </a:pPr>
            <a:r>
              <a:rPr lang="de-DE" altLang="de-DE" sz="2800" b="1" dirty="0">
                <a:latin typeface="Times" panose="02020603050405020304" pitchFamily="18" charset="0"/>
                <a:ea typeface="ヒラギノ角ゴ Pro W3" pitchFamily="6" charset="-128"/>
              </a:rPr>
              <a:t>Achtung: </a:t>
            </a:r>
            <a:r>
              <a:rPr lang="de-DE" altLang="de-DE" sz="2800" dirty="0">
                <a:latin typeface="Times" panose="02020603050405020304" pitchFamily="18" charset="0"/>
                <a:ea typeface="ヒラギノ角ゴ Pro W3" pitchFamily="6" charset="-128"/>
              </a:rPr>
              <a:t>In den meisten Online-Spielen gibt es immer einen Chat, in dem sich Kinder mit fremden Leuten unterhalten können.</a:t>
            </a:r>
            <a:endParaRPr lang="de-AT" altLang="de-DE" sz="2800" dirty="0">
              <a:latin typeface="Times" panose="02020603050405020304" pitchFamily="18" charset="0"/>
              <a:ea typeface="ヒラギノ角ゴ Pro W3" pitchFamily="6" charset="-128"/>
            </a:endParaRPr>
          </a:p>
          <a:p>
            <a:pPr eaLnBrk="1" hangingPunct="1">
              <a:spcBef>
                <a:spcPct val="0"/>
              </a:spcBef>
            </a:pPr>
            <a:endParaRPr lang="de-AT" altLang="de-DE" sz="2800" dirty="0">
              <a:latin typeface="Times" panose="02020603050405020304" pitchFamily="18" charset="0"/>
              <a:ea typeface="ヒラギノ角ゴ Pro W3" pitchFamily="6" charset="-128"/>
            </a:endParaRPr>
          </a:p>
          <a:p>
            <a:pPr eaLnBrk="1" hangingPunct="1">
              <a:spcBef>
                <a:spcPct val="0"/>
              </a:spcBef>
            </a:pPr>
            <a:r>
              <a:rPr lang="de-DE" altLang="de-DE" sz="2800" dirty="0">
                <a:latin typeface="Times" panose="02020603050405020304" pitchFamily="18" charset="0"/>
                <a:ea typeface="ヒラギノ角ゴ Pro W3" pitchFamily="6" charset="-128"/>
              </a:rPr>
              <a:t>Manchmal können Spiele den Kindern auch Angst machen. Es ist daher wichtig, diese im Auge zu behalten und immer wieder nachzufragen, wie ihre Spielerfahrungen sind. Erwachsene sollten deutlich machen, dass ihr Kind jederzeit mit ihnen sprechen kann, sollte es sich fürchten oder mit einem Spiel überfordert fühlen. Eine ablehnende Haltung dem Spiel gegenüber kann dazu führen, dass das Kind sich in Zukunft nicht mehr an seine Eltern wendet. </a:t>
            </a:r>
          </a:p>
          <a:p>
            <a:pPr eaLnBrk="1" hangingPunct="1">
              <a:spcBef>
                <a:spcPct val="0"/>
              </a:spcBef>
            </a:pPr>
            <a:endParaRPr lang="de-DE" altLang="de-DE" sz="2800" dirty="0">
              <a:latin typeface="Times" panose="02020603050405020304" pitchFamily="18" charset="0"/>
              <a:ea typeface="ヒラギノ角ゴ Pro W3" pitchFamily="6" charset="-128"/>
            </a:endParaRPr>
          </a:p>
          <a:p>
            <a:pPr eaLnBrk="1" hangingPunct="1">
              <a:spcBef>
                <a:spcPct val="0"/>
              </a:spcBef>
            </a:pPr>
            <a:r>
              <a:rPr lang="de-DE" altLang="de-DE" sz="2800" b="1" dirty="0">
                <a:latin typeface="Times" panose="02020603050405020304" pitchFamily="18" charset="0"/>
                <a:ea typeface="ヒラギノ角ゴ Pro W3" pitchFamily="6" charset="-128"/>
              </a:rPr>
              <a:t>Hinweis: </a:t>
            </a:r>
            <a:r>
              <a:rPr lang="de-DE" altLang="de-DE" sz="2800" dirty="0">
                <a:latin typeface="Times" panose="02020603050405020304" pitchFamily="18" charset="0"/>
                <a:ea typeface="ヒラギノ角ゴ Pro W3" pitchFamily="6" charset="-128"/>
              </a:rPr>
              <a:t>Spiele wie GTA („Grand Theft Auto“) sind bei Volksschulkindern sehr beliebt – es handelt sich aber keineswegs um ein harmloses Autorennspiel, wie es Kinder ihren Eltern manchmal gerne weismachen. Das Spiel ist aus gutem Grund erst ab 18 Jahren erlaubt.</a:t>
            </a:r>
          </a:p>
          <a:p>
            <a:pPr eaLnBrk="1" hangingPunct="1">
              <a:spcBef>
                <a:spcPct val="0"/>
              </a:spcBef>
            </a:pPr>
            <a:endParaRPr lang="de-AT" altLang="de-DE" sz="2800" dirty="0">
              <a:latin typeface="Times" panose="02020603050405020304" pitchFamily="18" charset="0"/>
              <a:ea typeface="ヒラギノ角ゴ Pro W3" pitchFamily="6" charset="-128"/>
            </a:endParaRPr>
          </a:p>
          <a:p>
            <a:pPr eaLnBrk="1" hangingPunct="1">
              <a:spcBef>
                <a:spcPct val="0"/>
              </a:spcBef>
            </a:pPr>
            <a:r>
              <a:rPr lang="de-DE" altLang="de-DE" sz="2800" b="1" dirty="0">
                <a:latin typeface="Times" panose="02020603050405020304" pitchFamily="18" charset="0"/>
                <a:ea typeface="ヒラギノ角ゴ Pro W3" pitchFamily="6" charset="-128"/>
              </a:rPr>
              <a:t>Übung: </a:t>
            </a:r>
            <a:r>
              <a:rPr lang="de-DE" altLang="de-DE" sz="2800" dirty="0">
                <a:latin typeface="Times" panose="02020603050405020304" pitchFamily="18" charset="0"/>
                <a:ea typeface="ヒラギノ角ゴ Pro W3" pitchFamily="6" charset="-128"/>
              </a:rPr>
              <a:t>Frage an die Kinder: Warum gibt es eigentlich Altersgrenzen?</a:t>
            </a:r>
          </a:p>
          <a:p>
            <a:pPr eaLnBrk="1" hangingPunct="1">
              <a:spcBef>
                <a:spcPct val="0"/>
              </a:spcBef>
            </a:pPr>
            <a:endParaRPr lang="de-DE" altLang="de-DE" sz="2800" dirty="0">
              <a:latin typeface="Times" panose="02020603050405020304" pitchFamily="18" charset="0"/>
              <a:ea typeface="ヒラギノ角ゴ Pro W3" pitchFamily="6" charset="-128"/>
            </a:endParaRPr>
          </a:p>
          <a:p>
            <a:pPr eaLnBrk="1" hangingPunct="1">
              <a:spcBef>
                <a:spcPct val="0"/>
              </a:spcBef>
            </a:pPr>
            <a:r>
              <a:rPr lang="de-DE" altLang="de-DE" sz="2800" dirty="0">
                <a:latin typeface="Times" panose="02020603050405020304" pitchFamily="18" charset="0"/>
                <a:ea typeface="ヒラギノ角ゴ Pro W3" pitchFamily="6" charset="-128"/>
              </a:rPr>
              <a:t>Bild: Screenshot World </a:t>
            </a:r>
            <a:r>
              <a:rPr lang="de-DE" altLang="de-DE" sz="2800" dirty="0" err="1">
                <a:latin typeface="Times" panose="02020603050405020304" pitchFamily="18" charset="0"/>
                <a:ea typeface="ヒラギノ角ゴ Pro W3" pitchFamily="6" charset="-128"/>
              </a:rPr>
              <a:t>of</a:t>
            </a:r>
            <a:r>
              <a:rPr lang="de-DE" altLang="de-DE" sz="2800" dirty="0">
                <a:latin typeface="Times" panose="02020603050405020304" pitchFamily="18" charset="0"/>
                <a:ea typeface="ヒラギノ角ゴ Pro W3" pitchFamily="6" charset="-128"/>
              </a:rPr>
              <a:t> Tank Blitz</a:t>
            </a:r>
            <a:endParaRPr lang="de-AT" altLang="de-DE" sz="2800" dirty="0">
              <a:latin typeface="Times" panose="02020603050405020304" pitchFamily="18" charset="0"/>
              <a:ea typeface="ヒラギノ角ゴ Pro W3" pitchFamily="6" charset="-128"/>
            </a:endParaRPr>
          </a:p>
          <a:p>
            <a:pPr eaLnBrk="1" hangingPunct="1">
              <a:spcBef>
                <a:spcPct val="0"/>
              </a:spcBef>
            </a:pPr>
            <a:endParaRPr lang="de-AT" altLang="de-DE" sz="2800" dirty="0">
              <a:ea typeface="ヒラギノ角ゴ Pro W3" pitchFamily="6" charset="-128"/>
            </a:endParaRPr>
          </a:p>
        </p:txBody>
      </p:sp>
      <p:sp>
        <p:nvSpPr>
          <p:cNvPr id="63491" name="Foliennummernplatzhalter 3">
            <a:extLst>
              <a:ext uri="{FF2B5EF4-FFF2-40B4-BE49-F238E27FC236}">
                <a16:creationId xmlns:a16="http://schemas.microsoft.com/office/drawing/2014/main" id="{B7469FE7-DA20-4347-A3C5-BB55049A782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ヒラギノ角ゴ Pro W3" pitchFamily="6" charset="-128"/>
              </a:defRPr>
            </a:lvl1pPr>
            <a:lvl2pPr marL="37931725" indent="-37474525">
              <a:defRPr>
                <a:solidFill>
                  <a:schemeClr val="tx1"/>
                </a:solidFill>
                <a:latin typeface="Arial" panose="020B0604020202020204" pitchFamily="34" charset="0"/>
                <a:ea typeface="ヒラギノ角ゴ Pro W3" pitchFamily="6" charset="-128"/>
              </a:defRPr>
            </a:lvl2pPr>
            <a:lvl3pPr marL="1143000" indent="-228600">
              <a:defRPr>
                <a:solidFill>
                  <a:schemeClr val="tx1"/>
                </a:solidFill>
                <a:latin typeface="Arial" panose="020B0604020202020204" pitchFamily="34" charset="0"/>
                <a:ea typeface="ヒラギノ角ゴ Pro W3" pitchFamily="6" charset="-128"/>
              </a:defRPr>
            </a:lvl3pPr>
            <a:lvl4pPr marL="1600200" indent="-228600">
              <a:defRPr>
                <a:solidFill>
                  <a:schemeClr val="tx1"/>
                </a:solidFill>
                <a:latin typeface="Arial" panose="020B0604020202020204" pitchFamily="34" charset="0"/>
                <a:ea typeface="ヒラギノ角ゴ Pro W3" pitchFamily="6" charset="-128"/>
              </a:defRPr>
            </a:lvl4pPr>
            <a:lvl5pPr marL="2057400" indent="-228600">
              <a:defRPr>
                <a:solidFill>
                  <a:schemeClr val="tx1"/>
                </a:solidFill>
                <a:latin typeface="Arial" panose="020B0604020202020204" pitchFamily="34" charset="0"/>
                <a:ea typeface="ヒラギノ角ゴ Pro W3" pitchFamily="6"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6"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6"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6"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6" charset="-128"/>
              </a:defRPr>
            </a:lvl9pPr>
          </a:lstStyle>
          <a:p>
            <a:fld id="{41B27635-64B0-4A05-B427-90770EBF1468}" type="slidenum">
              <a:rPr lang="de-AT" altLang="de-DE" smtClean="0">
                <a:latin typeface="Calibri" panose="020F0502020204030204" pitchFamily="34" charset="0"/>
              </a:rPr>
              <a:pPr/>
              <a:t>29</a:t>
            </a:fld>
            <a:endParaRPr lang="de-AT" altLang="de-DE">
              <a:latin typeface="Calibri" panose="020F0502020204030204"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Folienbildplatzhalter 1">
            <a:extLst>
              <a:ext uri="{FF2B5EF4-FFF2-40B4-BE49-F238E27FC236}">
                <a16:creationId xmlns:a16="http://schemas.microsoft.com/office/drawing/2014/main" id="{7650558D-1B7A-4035-8162-F0716592333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8" name="Notizenplatzhalter 2">
            <a:extLst>
              <a:ext uri="{FF2B5EF4-FFF2-40B4-BE49-F238E27FC236}">
                <a16:creationId xmlns:a16="http://schemas.microsoft.com/office/drawing/2014/main" id="{33C98FE0-E430-4944-8D67-5662E3836FD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de-DE" altLang="de-DE" sz="2800" dirty="0">
                <a:latin typeface="Arial" panose="020B0604020202020204" pitchFamily="34" charset="0"/>
                <a:ea typeface="ヒラギノ角ゴ Pro W3" pitchFamily="6" charset="-128"/>
              </a:rPr>
              <a:t>Das Spiel „Minecraft“ ist bei Kindern im Volksschulalter derzeit sehr beliebt. „Minecraft“ ist eine Art „virtuelles Lego“, mit dem Kinder ihre eigene Welt bauen können, ohne dabei irgendwelchen Einschränkungen zu unterliegen. Im „Survival Mode“ kann man allerdings auch andere Spieler abschießen, um sich selbst zu verteidigen.</a:t>
            </a:r>
          </a:p>
          <a:p>
            <a:pPr eaLnBrk="1" hangingPunct="1">
              <a:spcBef>
                <a:spcPct val="0"/>
              </a:spcBef>
            </a:pPr>
            <a:r>
              <a:rPr lang="de-DE" altLang="de-DE" sz="2800" dirty="0">
                <a:latin typeface="Arial" panose="020B0604020202020204" pitchFamily="34" charset="0"/>
                <a:ea typeface="ヒラギノ角ゴ Pro W3" pitchFamily="6" charset="-128"/>
              </a:rPr>
              <a:t>Auch wenn die Grafik </a:t>
            </a:r>
            <a:r>
              <a:rPr lang="de-DE" altLang="de-DE" sz="2800" dirty="0" err="1">
                <a:latin typeface="Arial" panose="020B0604020202020204" pitchFamily="34" charset="0"/>
                <a:ea typeface="ヒラギノ角ゴ Pro W3" pitchFamily="6" charset="-128"/>
              </a:rPr>
              <a:t>pixelig</a:t>
            </a:r>
            <a:r>
              <a:rPr lang="de-DE" altLang="de-DE" sz="2800" dirty="0">
                <a:latin typeface="Arial" panose="020B0604020202020204" pitchFamily="34" charset="0"/>
                <a:ea typeface="ヒラギノ角ゴ Pro W3" pitchFamily="6" charset="-128"/>
              </a:rPr>
              <a:t> ist, ist Minecraft ein tolles Spiel, mit dem Kinder sich frei entfalten können. Auch wenn Sie nicht begeistert sind – verbieten Sie das Spiel nicht gleich, sondern lassen Sie sich erst von Ihrem Kind zeigen und erklären, was es an Minecraft so faszinierend findet. Bestaunen Sie gemeinsam die erschaffene virtuelle Welt – vereinbaren Sie gleichzeitig aber auch Regeln, wann es mit dem Spielen genug ist.</a:t>
            </a:r>
          </a:p>
          <a:p>
            <a:pPr eaLnBrk="1" hangingPunct="1">
              <a:spcBef>
                <a:spcPct val="0"/>
              </a:spcBef>
            </a:pPr>
            <a:r>
              <a:rPr lang="de-DE" altLang="de-DE" sz="2800" dirty="0">
                <a:latin typeface="Arial" panose="020B0604020202020204" pitchFamily="34" charset="0"/>
                <a:ea typeface="ヒラギノ角ゴ Pro W3" pitchFamily="6" charset="-128"/>
              </a:rPr>
              <a:t> </a:t>
            </a:r>
          </a:p>
          <a:p>
            <a:pPr eaLnBrk="1" hangingPunct="1">
              <a:spcBef>
                <a:spcPct val="0"/>
              </a:spcBef>
            </a:pPr>
            <a:r>
              <a:rPr lang="de-DE" altLang="de-DE" sz="2800" b="1" dirty="0">
                <a:latin typeface="Arial" panose="020B0604020202020204" pitchFamily="34" charset="0"/>
                <a:ea typeface="ヒラギノ角ゴ Pro W3" pitchFamily="6" charset="-128"/>
              </a:rPr>
              <a:t>Übung:</a:t>
            </a:r>
            <a:r>
              <a:rPr lang="de-DE" altLang="de-DE" sz="2800" dirty="0">
                <a:latin typeface="Arial" panose="020B0604020202020204" pitchFamily="34" charset="0"/>
                <a:ea typeface="ヒラギノ角ゴ Pro W3" pitchFamily="6" charset="-128"/>
              </a:rPr>
              <a:t> </a:t>
            </a:r>
            <a:r>
              <a:rPr lang="de-AT" altLang="de-DE" sz="2800" dirty="0">
                <a:latin typeface="Arial" panose="020B0604020202020204" pitchFamily="34" charset="0"/>
                <a:ea typeface="ヒラギノ角ゴ Pro W3" pitchFamily="6" charset="-128"/>
              </a:rPr>
              <a:t>Minecraft: Warum ist das ein tolles Spiel? Warum könnten hier Eltern etwas dagegen haben? </a:t>
            </a:r>
            <a:br>
              <a:rPr lang="de-AT" altLang="de-DE" sz="2800" dirty="0">
                <a:latin typeface="Arial" panose="020B0604020202020204" pitchFamily="34" charset="0"/>
                <a:ea typeface="ヒラギノ角ゴ Pro W3" pitchFamily="6" charset="-128"/>
              </a:rPr>
            </a:br>
            <a:r>
              <a:rPr lang="de-DE" altLang="de-DE" sz="2800" dirty="0">
                <a:latin typeface="Arial" panose="020B0604020202020204" pitchFamily="34" charset="0"/>
                <a:ea typeface="ヒラギノ角ゴ Pro W3" pitchFamily="6" charset="-128"/>
                <a:sym typeface="Wingdings" panose="05000000000000000000" pitchFamily="2" charset="2"/>
              </a:rPr>
              <a:t></a:t>
            </a:r>
            <a:r>
              <a:rPr lang="de-DE" altLang="de-DE" sz="2800" dirty="0">
                <a:latin typeface="Arial" panose="020B0604020202020204" pitchFamily="34" charset="0"/>
                <a:ea typeface="ヒラギノ角ゴ Pro W3" pitchFamily="6" charset="-128"/>
              </a:rPr>
              <a:t> Thema „Sucht“</a:t>
            </a:r>
          </a:p>
          <a:p>
            <a:pPr eaLnBrk="1" hangingPunct="1">
              <a:spcBef>
                <a:spcPct val="0"/>
              </a:spcBef>
            </a:pPr>
            <a:endParaRPr lang="de-AT" altLang="de-DE" sz="2800" dirty="0">
              <a:ea typeface="ヒラギノ角ゴ Pro W3" pitchFamily="6" charset="-128"/>
            </a:endParaRPr>
          </a:p>
          <a:p>
            <a:pPr eaLnBrk="1" hangingPunct="1">
              <a:spcBef>
                <a:spcPct val="0"/>
              </a:spcBef>
            </a:pPr>
            <a:r>
              <a:rPr lang="de-AT" altLang="de-DE" sz="2800" dirty="0">
                <a:ea typeface="ヒラギノ角ゴ Pro W3" pitchFamily="6" charset="-128"/>
              </a:rPr>
              <a:t>Bild: Screenshot</a:t>
            </a:r>
          </a:p>
        </p:txBody>
      </p:sp>
      <p:sp>
        <p:nvSpPr>
          <p:cNvPr id="65539" name="Foliennummernplatzhalter 3">
            <a:extLst>
              <a:ext uri="{FF2B5EF4-FFF2-40B4-BE49-F238E27FC236}">
                <a16:creationId xmlns:a16="http://schemas.microsoft.com/office/drawing/2014/main" id="{ABFA8FE7-F272-4662-B010-869471D3EE2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ヒラギノ角ゴ Pro W3" pitchFamily="6" charset="-128"/>
              </a:defRPr>
            </a:lvl1pPr>
            <a:lvl2pPr marL="37931725" indent="-37474525">
              <a:defRPr>
                <a:solidFill>
                  <a:schemeClr val="tx1"/>
                </a:solidFill>
                <a:latin typeface="Arial" panose="020B0604020202020204" pitchFamily="34" charset="0"/>
                <a:ea typeface="ヒラギノ角ゴ Pro W3" pitchFamily="6" charset="-128"/>
              </a:defRPr>
            </a:lvl2pPr>
            <a:lvl3pPr marL="1143000" indent="-228600">
              <a:defRPr>
                <a:solidFill>
                  <a:schemeClr val="tx1"/>
                </a:solidFill>
                <a:latin typeface="Arial" panose="020B0604020202020204" pitchFamily="34" charset="0"/>
                <a:ea typeface="ヒラギノ角ゴ Pro W3" pitchFamily="6" charset="-128"/>
              </a:defRPr>
            </a:lvl3pPr>
            <a:lvl4pPr marL="1600200" indent="-228600">
              <a:defRPr>
                <a:solidFill>
                  <a:schemeClr val="tx1"/>
                </a:solidFill>
                <a:latin typeface="Arial" panose="020B0604020202020204" pitchFamily="34" charset="0"/>
                <a:ea typeface="ヒラギノ角ゴ Pro W3" pitchFamily="6" charset="-128"/>
              </a:defRPr>
            </a:lvl4pPr>
            <a:lvl5pPr marL="2057400" indent="-228600">
              <a:defRPr>
                <a:solidFill>
                  <a:schemeClr val="tx1"/>
                </a:solidFill>
                <a:latin typeface="Arial" panose="020B0604020202020204" pitchFamily="34" charset="0"/>
                <a:ea typeface="ヒラギノ角ゴ Pro W3" pitchFamily="6"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6"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6"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6"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6" charset="-128"/>
              </a:defRPr>
            </a:lvl9pPr>
          </a:lstStyle>
          <a:p>
            <a:fld id="{0F9E6713-C463-4803-A907-4C1DDD2BE7C8}" type="slidenum">
              <a:rPr lang="de-AT" altLang="de-DE" smtClean="0">
                <a:latin typeface="Calibri" panose="020F0502020204030204" pitchFamily="34" charset="0"/>
              </a:rPr>
              <a:pPr/>
              <a:t>30</a:t>
            </a:fld>
            <a:endParaRPr lang="de-AT" altLang="de-DE">
              <a:latin typeface="Calibri" panose="020F0502020204030204"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sz="2800" dirty="0"/>
          </a:p>
          <a:p>
            <a:r>
              <a:rPr lang="de-AT" sz="2800" dirty="0"/>
              <a:t>Bild: Screenshot</a:t>
            </a:r>
          </a:p>
        </p:txBody>
      </p:sp>
      <p:sp>
        <p:nvSpPr>
          <p:cNvPr id="4" name="Foliennummernplatzhalter 3"/>
          <p:cNvSpPr>
            <a:spLocks noGrp="1"/>
          </p:cNvSpPr>
          <p:nvPr>
            <p:ph type="sldNum" sz="quarter" idx="10"/>
          </p:nvPr>
        </p:nvSpPr>
        <p:spPr/>
        <p:txBody>
          <a:bodyPr/>
          <a:lstStyle/>
          <a:p>
            <a:fld id="{5BC9136F-CA9D-4FE5-85DC-58A8F95C26FC}" type="slidenum">
              <a:rPr lang="de-AT" smtClean="0"/>
              <a:t>31</a:t>
            </a:fld>
            <a:endParaRPr lang="de-AT"/>
          </a:p>
        </p:txBody>
      </p:sp>
    </p:spTree>
    <p:extLst>
      <p:ext uri="{BB962C8B-B14F-4D97-AF65-F5344CB8AC3E}">
        <p14:creationId xmlns:p14="http://schemas.microsoft.com/office/powerpoint/2010/main" val="699134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altLang="de-DE" b="1" dirty="0">
                <a:latin typeface="Times" panose="02020603050405020304" pitchFamily="18" charset="0"/>
                <a:ea typeface="ＭＳ Ｐゴシック" panose="020B0600070205080204" pitchFamily="34" charset="-128"/>
              </a:rPr>
              <a:t>Das Informationsangebot von Saferinternet.at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altLang="de-DE" b="1" dirty="0">
              <a:latin typeface="Times" panose="02020603050405020304" pitchFamily="18" charset="0"/>
              <a:ea typeface="ＭＳ Ｐゴシック" panose="020B0600070205080204"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altLang="de-DE" b="1" dirty="0">
                <a:latin typeface="Times" panose="02020603050405020304" pitchFamily="18" charset="0"/>
                <a:ea typeface="ＭＳ Ｐゴシック" panose="020B0600070205080204" pitchFamily="34" charset="-128"/>
              </a:rPr>
              <a:t>Tipps &amp; Infos: </a:t>
            </a:r>
            <a:r>
              <a:rPr lang="de-DE" altLang="de-DE" b="0" dirty="0">
                <a:latin typeface="Times" panose="02020603050405020304" pitchFamily="18" charset="0"/>
                <a:ea typeface="ＭＳ Ｐゴシック" panose="020B0600070205080204" pitchFamily="34" charset="-128"/>
              </a:rPr>
              <a:t>Die Website </a:t>
            </a:r>
            <a:r>
              <a:rPr lang="de-DE" altLang="de-DE" b="0" u="sng" dirty="0">
                <a:latin typeface="Times" panose="02020603050405020304" pitchFamily="18" charset="0"/>
                <a:ea typeface="ＭＳ Ｐゴシック" panose="020B0600070205080204" pitchFamily="34" charset="-128"/>
              </a:rPr>
              <a:t>www.saferinternet.at</a:t>
            </a:r>
            <a:r>
              <a:rPr lang="de-DE" altLang="de-DE" b="0" dirty="0">
                <a:latin typeface="Times" panose="02020603050405020304" pitchFamily="18" charset="0"/>
                <a:ea typeface="ＭＳ Ｐゴシック" panose="020B0600070205080204" pitchFamily="34" charset="-128"/>
              </a:rPr>
              <a:t> bietet umfassende</a:t>
            </a:r>
            <a:r>
              <a:rPr lang="de-DE" altLang="de-DE" b="1" dirty="0">
                <a:latin typeface="Times" panose="02020603050405020304" pitchFamily="18" charset="0"/>
                <a:ea typeface="ＭＳ Ｐゴシック" panose="020B0600070205080204" pitchFamily="34" charset="-128"/>
              </a:rPr>
              <a:t> </a:t>
            </a:r>
            <a:r>
              <a:rPr lang="de-DE" altLang="de-DE" dirty="0">
                <a:latin typeface="Times" panose="02020603050405020304" pitchFamily="18" charset="0"/>
                <a:ea typeface="ＭＳ Ｐゴシック" panose="020B0600070205080204" pitchFamily="34" charset="-128"/>
              </a:rPr>
              <a:t>Informationen,</a:t>
            </a:r>
            <a:r>
              <a:rPr lang="de-DE" altLang="de-DE" baseline="0" dirty="0">
                <a:latin typeface="Times" panose="02020603050405020304" pitchFamily="18" charset="0"/>
                <a:ea typeface="ＭＳ Ｐゴシック" panose="020B0600070205080204" pitchFamily="34" charset="-128"/>
              </a:rPr>
              <a:t> </a:t>
            </a:r>
            <a:r>
              <a:rPr lang="de-DE" altLang="de-DE" dirty="0">
                <a:latin typeface="Times" panose="02020603050405020304" pitchFamily="18" charset="0"/>
                <a:ea typeface="ＭＳ Ｐゴシック" panose="020B0600070205080204" pitchFamily="34" charset="-128"/>
              </a:rPr>
              <a:t>Tipps und Tricks rund um die sichere Internet- und Handynutzung für Eltern, Lehrende, Jugendliche, </a:t>
            </a:r>
            <a:r>
              <a:rPr lang="de-DE" altLang="de-DE" dirty="0" err="1">
                <a:latin typeface="Times" panose="02020603050405020304" pitchFamily="18" charset="0"/>
                <a:ea typeface="ＭＳ Ｐゴシック" panose="020B0600070205080204" pitchFamily="34" charset="-128"/>
              </a:rPr>
              <a:t>JugendarbeiterInnen</a:t>
            </a:r>
            <a:r>
              <a:rPr lang="de-DE" altLang="de-DE" dirty="0">
                <a:latin typeface="Times" panose="02020603050405020304" pitchFamily="18" charset="0"/>
                <a:ea typeface="ＭＳ Ｐゴシック" panose="020B0600070205080204" pitchFamily="34" charset="-128"/>
              </a:rPr>
              <a:t> und SeniorInnen. Tagesaktuelle Infos gibt es auch auf Facebook (</a:t>
            </a:r>
            <a:r>
              <a:rPr lang="de-DE" altLang="de-DE" u="sng" dirty="0">
                <a:latin typeface="Times" panose="02020603050405020304" pitchFamily="18" charset="0"/>
                <a:ea typeface="ＭＳ Ｐゴシック" panose="020B0600070205080204" pitchFamily="34" charset="-128"/>
              </a:rPr>
              <a:t>facebook.com/saferinternetat)</a:t>
            </a:r>
            <a:r>
              <a:rPr lang="de-DE" altLang="de-DE" dirty="0">
                <a:latin typeface="Times" panose="02020603050405020304" pitchFamily="18" charset="0"/>
                <a:ea typeface="ＭＳ Ｐゴシック" panose="020B0600070205080204" pitchFamily="34" charset="-128"/>
              </a:rPr>
              <a:t>, Instagram (</a:t>
            </a:r>
            <a:r>
              <a:rPr lang="de-DE" altLang="de-DE" u="sng" dirty="0">
                <a:latin typeface="Times" panose="02020603050405020304" pitchFamily="18" charset="0"/>
                <a:ea typeface="ＭＳ Ｐゴシック" panose="020B0600070205080204" pitchFamily="34" charset="-128"/>
              </a:rPr>
              <a:t>instagram.com/saferinternet.at)</a:t>
            </a:r>
            <a:r>
              <a:rPr lang="de-DE" altLang="de-DE" u="none" baseline="0" dirty="0">
                <a:latin typeface="Times" panose="02020603050405020304" pitchFamily="18" charset="0"/>
                <a:ea typeface="ＭＳ Ｐゴシック" panose="020B0600070205080204" pitchFamily="34" charset="-128"/>
              </a:rPr>
              <a:t>, Twitter (</a:t>
            </a:r>
            <a:r>
              <a:rPr lang="de-DE" altLang="de-DE" u="sng" dirty="0">
                <a:latin typeface="Times" panose="02020603050405020304" pitchFamily="18" charset="0"/>
                <a:ea typeface="ＭＳ Ｐゴシック" panose="020B0600070205080204" pitchFamily="34" charset="-128"/>
              </a:rPr>
              <a:t>twitter.com/saferinternetat)</a:t>
            </a:r>
            <a:r>
              <a:rPr lang="de-DE" altLang="de-DE" u="none" dirty="0">
                <a:latin typeface="Times" panose="02020603050405020304" pitchFamily="18" charset="0"/>
                <a:ea typeface="ＭＳ Ｐゴシック" panose="020B0600070205080204" pitchFamily="34" charset="-128"/>
              </a:rPr>
              <a:t> oder auf Snapchat unter </a:t>
            </a:r>
            <a:r>
              <a:rPr lang="de-DE" altLang="de-DE" u="sng" dirty="0">
                <a:latin typeface="Times" panose="02020603050405020304" pitchFamily="18" charset="0"/>
                <a:ea typeface="ＭＳ Ｐゴシック" panose="020B0600070205080204" pitchFamily="34" charset="-128"/>
              </a:rPr>
              <a:t>@saferinternetat</a:t>
            </a:r>
            <a:r>
              <a:rPr lang="de-DE" altLang="de-DE" u="none" dirty="0">
                <a:latin typeface="Times" panose="02020603050405020304" pitchFamily="18" charset="0"/>
                <a:ea typeface="ＭＳ Ｐゴシック" panose="020B0600070205080204" pitchFamily="34" charset="-128"/>
              </a:rPr>
              <a:t>.</a:t>
            </a:r>
            <a:endParaRPr lang="de-DE" altLang="de-DE" dirty="0">
              <a:latin typeface="Times" panose="02020603050405020304" pitchFamily="18" charset="0"/>
              <a:ea typeface="ＭＳ Ｐゴシック" panose="020B0600070205080204"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DE" altLang="de-DE" dirty="0">
              <a:latin typeface="Times" panose="02020603050405020304" pitchFamily="18" charset="0"/>
              <a:ea typeface="ＭＳ Ｐゴシック" panose="020B0600070205080204"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altLang="de-DE" b="1" dirty="0">
                <a:latin typeface="Times" panose="02020603050405020304" pitchFamily="18" charset="0"/>
                <a:ea typeface="ＭＳ Ｐゴシック" panose="020B0600070205080204" pitchFamily="34" charset="-128"/>
              </a:rPr>
              <a:t>Broschürenservice: </a:t>
            </a:r>
            <a:r>
              <a:rPr lang="de-DE" altLang="de-DE" dirty="0">
                <a:latin typeface="Times" panose="02020603050405020304" pitchFamily="18" charset="0"/>
                <a:ea typeface="ＭＳ Ｐゴシック" panose="020B0600070205080204" pitchFamily="34" charset="-128"/>
              </a:rPr>
              <a:t>mit kostenlosen Infomaterialien, Unterrichtsmaterialien, Ratgebern und Broschüren zum Bestellen und Downloaden unter </a:t>
            </a:r>
            <a:r>
              <a:rPr lang="de-DE" altLang="de-DE" u="sng" dirty="0">
                <a:latin typeface="Times" panose="02020603050405020304" pitchFamily="18" charset="0"/>
                <a:ea typeface="ＭＳ Ｐゴシック" panose="020B0600070205080204" pitchFamily="34" charset="-128"/>
              </a:rPr>
              <a:t>www.saferinternet.at/broschuerenservice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altLang="de-DE" dirty="0">
              <a:latin typeface="Times" panose="02020603050405020304" pitchFamily="18" charset="0"/>
              <a:ea typeface="ＭＳ Ｐゴシック" panose="020B0600070205080204"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altLang="de-DE" b="1" dirty="0">
                <a:latin typeface="Times" panose="02020603050405020304" pitchFamily="18" charset="0"/>
                <a:ea typeface="ＭＳ Ｐゴシック" panose="020B0600070205080204" pitchFamily="34" charset="-128"/>
              </a:rPr>
              <a:t>Veranstaltungsservice:</a:t>
            </a:r>
            <a:r>
              <a:rPr lang="de-DE" altLang="de-DE" b="1" baseline="0" dirty="0">
                <a:latin typeface="Times" panose="02020603050405020304" pitchFamily="18" charset="0"/>
                <a:ea typeface="ＭＳ Ｐゴシック" panose="020B0600070205080204" pitchFamily="34" charset="-128"/>
              </a:rPr>
              <a:t> </a:t>
            </a:r>
            <a:r>
              <a:rPr lang="de-DE" altLang="de-DE" dirty="0">
                <a:latin typeface="Times" panose="02020603050405020304" pitchFamily="18" charset="0"/>
                <a:ea typeface="ＭＳ Ｐゴシック" panose="020B0600070205080204" pitchFamily="34" charset="-128"/>
              </a:rPr>
              <a:t>zum Buchen von Workshops für SchülerInnen, Lehrende und Eltern unter </a:t>
            </a:r>
            <a:r>
              <a:rPr lang="de-DE" altLang="de-DE" u="sng" dirty="0">
                <a:latin typeface="Times" panose="02020603050405020304" pitchFamily="18" charset="0"/>
                <a:ea typeface="ＭＳ Ｐゴシック" panose="020B0600070205080204" pitchFamily="34" charset="-128"/>
              </a:rPr>
              <a:t>www.saferinternet.at/veranstaltungsservice</a:t>
            </a:r>
            <a:r>
              <a:rPr lang="de-DE" altLang="de-DE" baseline="0" dirty="0">
                <a:latin typeface="Times" panose="02020603050405020304" pitchFamily="18" charset="0"/>
                <a:ea typeface="ＭＳ Ｐゴシック" panose="020B0600070205080204" pitchFamily="34" charset="-128"/>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altLang="de-DE" baseline="0" dirty="0">
              <a:latin typeface="Times" panose="02020603050405020304" pitchFamily="18" charset="0"/>
              <a:ea typeface="ＭＳ Ｐゴシック" panose="020B0600070205080204"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altLang="de-DE" b="1" baseline="0" dirty="0">
                <a:latin typeface="Times" panose="02020603050405020304" pitchFamily="18" charset="0"/>
                <a:ea typeface="ＭＳ Ｐゴシック" panose="020B0600070205080204" pitchFamily="34" charset="-128"/>
              </a:rPr>
              <a:t>Privatsphäre-Leitfäden: </a:t>
            </a:r>
            <a:r>
              <a:rPr lang="de-DE" altLang="de-DE" baseline="0" dirty="0">
                <a:latin typeface="Times" panose="02020603050405020304" pitchFamily="18" charset="0"/>
                <a:ea typeface="ＭＳ Ｐゴシック" panose="020B0600070205080204" pitchFamily="34" charset="-128"/>
              </a:rPr>
              <a:t>Praktische Schritt-für-Schritt-Anleitungen für mehr Sicherheit und Privatsphäre in beliebten Sozialen Netzwerken </a:t>
            </a:r>
            <a:r>
              <a:rPr lang="de-DE" altLang="de-DE" u="sng" baseline="0" dirty="0">
                <a:latin typeface="Times" panose="02020603050405020304" pitchFamily="18" charset="0"/>
                <a:ea typeface="ＭＳ Ｐゴシック" panose="020B0600070205080204" pitchFamily="34" charset="-128"/>
              </a:rPr>
              <a:t>www.saferinternet.at/privatsphaere-leitfaeden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altLang="de-DE" baseline="0" dirty="0">
              <a:latin typeface="Times" panose="02020603050405020304" pitchFamily="18" charset="0"/>
              <a:ea typeface="ＭＳ Ｐゴシック" panose="020B0600070205080204"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altLang="de-DE" b="1" baseline="0" dirty="0">
                <a:latin typeface="Times" panose="02020603050405020304" pitchFamily="18" charset="0"/>
                <a:ea typeface="ＭＳ Ｐゴシック" panose="020B0600070205080204" pitchFamily="34" charset="-128"/>
              </a:rPr>
              <a:t>Tests und Quiz: </a:t>
            </a:r>
            <a:r>
              <a:rPr lang="de-DE" altLang="de-DE" baseline="0" dirty="0">
                <a:latin typeface="Times" panose="02020603050405020304" pitchFamily="18" charset="0"/>
                <a:ea typeface="ＭＳ Ｐゴシック" panose="020B0600070205080204" pitchFamily="34" charset="-128"/>
              </a:rPr>
              <a:t>für Eltern, Kinder und Jugendliche rund um die sichere Internet- und Handynutzung </a:t>
            </a:r>
            <a:r>
              <a:rPr lang="de-DE" altLang="de-DE" u="sng" baseline="0" dirty="0">
                <a:latin typeface="Times" panose="02020603050405020304" pitchFamily="18" charset="0"/>
                <a:ea typeface="ＭＳ Ｐゴシック" panose="020B0600070205080204" pitchFamily="34" charset="-128"/>
              </a:rPr>
              <a:t>www.saferinternet.at/quiz</a:t>
            </a:r>
            <a:endParaRPr lang="de-DE" altLang="de-DE" u="sng" dirty="0">
              <a:latin typeface="Times" panose="02020603050405020304" pitchFamily="18" charset="0"/>
              <a:ea typeface="ＭＳ Ｐゴシック" panose="020B0600070205080204"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DE" altLang="de-DE" dirty="0">
              <a:latin typeface="Times" panose="02020603050405020304" pitchFamily="18" charset="0"/>
              <a:ea typeface="ＭＳ Ｐゴシック" panose="020B0600070205080204"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altLang="de-DE" b="1" dirty="0">
                <a:latin typeface="Times" panose="02020603050405020304" pitchFamily="18" charset="0"/>
                <a:ea typeface="ＭＳ Ｐゴシック" panose="020B0600070205080204" pitchFamily="34" charset="-128"/>
              </a:rPr>
              <a:t>Tipps &amp; Infos für Jugendliche</a:t>
            </a:r>
            <a:r>
              <a:rPr lang="de-DE" altLang="de-DE" b="1" baseline="0" dirty="0">
                <a:latin typeface="Times" panose="02020603050405020304" pitchFamily="18" charset="0"/>
                <a:ea typeface="ＭＳ Ｐゴシック" panose="020B0600070205080204" pitchFamily="34" charset="-128"/>
              </a:rPr>
              <a:t>: </a:t>
            </a:r>
            <a:r>
              <a:rPr lang="de-DE" altLang="de-DE" b="0" baseline="0" dirty="0">
                <a:latin typeface="Times" panose="02020603050405020304" pitchFamily="18" charset="0"/>
                <a:ea typeface="ＭＳ Ｐゴシック" panose="020B0600070205080204" pitchFamily="34" charset="-128"/>
              </a:rPr>
              <a:t>Jugendseite von Saferinternet.at mit den wichtigsten Tipps für mehr Sicherheit im Internet, aktuellen News, den bunten Info-Foldern zu und vieles mehr. www.saferinternet.at/zielgruppen/jugendliche/</a:t>
            </a:r>
            <a:endParaRPr lang="de-AT" b="0" dirty="0"/>
          </a:p>
          <a:p>
            <a:endParaRPr lang="de-AT" dirty="0"/>
          </a:p>
        </p:txBody>
      </p:sp>
      <p:sp>
        <p:nvSpPr>
          <p:cNvPr id="4" name="Foliennummernplatzhalter 3"/>
          <p:cNvSpPr>
            <a:spLocks noGrp="1"/>
          </p:cNvSpPr>
          <p:nvPr>
            <p:ph type="sldNum" sz="quarter" idx="10"/>
          </p:nvPr>
        </p:nvSpPr>
        <p:spPr/>
        <p:txBody>
          <a:bodyPr/>
          <a:lstStyle/>
          <a:p>
            <a:fld id="{5BC9136F-CA9D-4FE5-85DC-58A8F95C26FC}" type="slidenum">
              <a:rPr lang="de-AT" smtClean="0"/>
              <a:t>3</a:t>
            </a:fld>
            <a:endParaRPr lang="de-AT"/>
          </a:p>
        </p:txBody>
      </p:sp>
    </p:spTree>
    <p:extLst>
      <p:ext uri="{BB962C8B-B14F-4D97-AF65-F5344CB8AC3E}">
        <p14:creationId xmlns:p14="http://schemas.microsoft.com/office/powerpoint/2010/main" val="40181893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Folienbildplatzhalter 1">
            <a:extLst>
              <a:ext uri="{FF2B5EF4-FFF2-40B4-BE49-F238E27FC236}">
                <a16:creationId xmlns:a16="http://schemas.microsoft.com/office/drawing/2014/main" id="{B27390DF-FC60-4336-8555-27E78406D5E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4" name="Notizenplatzhalter 2">
            <a:extLst>
              <a:ext uri="{FF2B5EF4-FFF2-40B4-BE49-F238E27FC236}">
                <a16:creationId xmlns:a16="http://schemas.microsoft.com/office/drawing/2014/main" id="{88BCA842-EAF5-4572-9577-9533D6DBC8E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de-AT" altLang="de-DE" sz="2400" dirty="0">
                <a:latin typeface="Times" panose="02020603050405020304" pitchFamily="18" charset="0"/>
                <a:ea typeface="ヒラギノ角ゴ Pro W3" pitchFamily="6" charset="-128"/>
              </a:rPr>
              <a:t>Kinder kommen im Internet immer wieder mit Inhalten in Kontakt, die ihnen Angst machen, z.B. Inhalte in Spielen, Filmen, Pornos etc. In der Regel suchen Kinder nicht gezielt nach diesen Inhalten, sondern stolpern eher zufällig darüber, z.B. bei der Internet-Suche oder bei Mutproben.</a:t>
            </a:r>
          </a:p>
          <a:p>
            <a:pPr eaLnBrk="1" hangingPunct="1">
              <a:spcBef>
                <a:spcPct val="0"/>
              </a:spcBef>
            </a:pPr>
            <a:endParaRPr lang="de-DE" altLang="de-DE" sz="2400" dirty="0">
              <a:latin typeface="Times" panose="02020603050405020304" pitchFamily="18" charset="0"/>
              <a:ea typeface="ヒラギノ角ゴ Pro W3" pitchFamily="6" charset="-128"/>
            </a:endParaRPr>
          </a:p>
          <a:p>
            <a:pPr eaLnBrk="1" hangingPunct="1">
              <a:spcBef>
                <a:spcPct val="0"/>
              </a:spcBef>
              <a:buFontTx/>
              <a:buChar char="•"/>
            </a:pPr>
            <a:r>
              <a:rPr lang="de-DE" altLang="de-DE" sz="2400" b="1" dirty="0">
                <a:latin typeface="Times" panose="02020603050405020304" pitchFamily="18" charset="0"/>
                <a:ea typeface="ヒラギノ角ゴ Pro W3" pitchFamily="6" charset="-128"/>
              </a:rPr>
              <a:t>Diskutieren: </a:t>
            </a:r>
            <a:r>
              <a:rPr lang="de-DE" altLang="de-DE" sz="2400" dirty="0">
                <a:latin typeface="Times" panose="02020603050405020304" pitchFamily="18" charset="0"/>
                <a:ea typeface="ヒラギノ角ゴ Pro W3" pitchFamily="6" charset="-128"/>
              </a:rPr>
              <a:t>Wie kann man reagieren, wenn einem ein Bild Angst macht? (z.B. das Bild schließen, mit jemandem reden etc.)</a:t>
            </a:r>
          </a:p>
          <a:p>
            <a:pPr eaLnBrk="1" hangingPunct="1">
              <a:spcBef>
                <a:spcPct val="0"/>
              </a:spcBef>
              <a:buFontTx/>
              <a:buChar char="•"/>
            </a:pPr>
            <a:r>
              <a:rPr lang="de-DE" altLang="de-DE" sz="2400" b="1" dirty="0">
                <a:latin typeface="Times" panose="02020603050405020304" pitchFamily="18" charset="0"/>
                <a:ea typeface="ヒラギノ角ゴ Pro W3" pitchFamily="6" charset="-128"/>
              </a:rPr>
              <a:t>Übung: </a:t>
            </a:r>
            <a:r>
              <a:rPr lang="de-DE" altLang="de-DE" sz="2400" dirty="0">
                <a:latin typeface="Times" panose="02020603050405020304" pitchFamily="18" charset="0"/>
                <a:ea typeface="ヒラギノ角ゴ Pro W3" pitchFamily="6" charset="-128"/>
              </a:rPr>
              <a:t>Jede/r Schüler/in schreibt auf einen Zettel, mit wem er oder sie bei Ängsten reden kann.</a:t>
            </a:r>
            <a:endParaRPr lang="de-AT" altLang="de-DE" sz="2400" dirty="0">
              <a:latin typeface="Times" panose="02020603050405020304" pitchFamily="18" charset="0"/>
              <a:ea typeface="ヒラギノ角ゴ Pro W3" pitchFamily="6" charset="-128"/>
            </a:endParaRPr>
          </a:p>
          <a:p>
            <a:pPr eaLnBrk="1" hangingPunct="1">
              <a:spcBef>
                <a:spcPct val="0"/>
              </a:spcBef>
            </a:pPr>
            <a:endParaRPr lang="de-AT" altLang="de-DE" sz="2400" dirty="0">
              <a:ea typeface="ヒラギノ角ゴ Pro W3" pitchFamily="6" charset="-128"/>
            </a:endParaRPr>
          </a:p>
        </p:txBody>
      </p:sp>
      <p:sp>
        <p:nvSpPr>
          <p:cNvPr id="69635" name="Foliennummernplatzhalter 3">
            <a:extLst>
              <a:ext uri="{FF2B5EF4-FFF2-40B4-BE49-F238E27FC236}">
                <a16:creationId xmlns:a16="http://schemas.microsoft.com/office/drawing/2014/main" id="{74C630DE-3D90-42B1-807D-03B81228230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ヒラギノ角ゴ Pro W3" pitchFamily="6" charset="-128"/>
              </a:defRPr>
            </a:lvl1pPr>
            <a:lvl2pPr marL="37931725" indent="-37474525">
              <a:defRPr>
                <a:solidFill>
                  <a:schemeClr val="tx1"/>
                </a:solidFill>
                <a:latin typeface="Arial" panose="020B0604020202020204" pitchFamily="34" charset="0"/>
                <a:ea typeface="ヒラギノ角ゴ Pro W3" pitchFamily="6" charset="-128"/>
              </a:defRPr>
            </a:lvl2pPr>
            <a:lvl3pPr marL="1143000" indent="-228600">
              <a:defRPr>
                <a:solidFill>
                  <a:schemeClr val="tx1"/>
                </a:solidFill>
                <a:latin typeface="Arial" panose="020B0604020202020204" pitchFamily="34" charset="0"/>
                <a:ea typeface="ヒラギノ角ゴ Pro W3" pitchFamily="6" charset="-128"/>
              </a:defRPr>
            </a:lvl3pPr>
            <a:lvl4pPr marL="1600200" indent="-228600">
              <a:defRPr>
                <a:solidFill>
                  <a:schemeClr val="tx1"/>
                </a:solidFill>
                <a:latin typeface="Arial" panose="020B0604020202020204" pitchFamily="34" charset="0"/>
                <a:ea typeface="ヒラギノ角ゴ Pro W3" pitchFamily="6" charset="-128"/>
              </a:defRPr>
            </a:lvl4pPr>
            <a:lvl5pPr marL="2057400" indent="-228600">
              <a:defRPr>
                <a:solidFill>
                  <a:schemeClr val="tx1"/>
                </a:solidFill>
                <a:latin typeface="Arial" panose="020B0604020202020204" pitchFamily="34" charset="0"/>
                <a:ea typeface="ヒラギノ角ゴ Pro W3" pitchFamily="6"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6"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6"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6"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6" charset="-128"/>
              </a:defRPr>
            </a:lvl9pPr>
          </a:lstStyle>
          <a:p>
            <a:fld id="{16DA8320-7D08-4D9F-A739-B746F1878744}" type="slidenum">
              <a:rPr lang="de-AT" altLang="de-DE" smtClean="0">
                <a:latin typeface="Calibri" panose="020F0502020204030204" pitchFamily="34" charset="0"/>
              </a:rPr>
              <a:pPr/>
              <a:t>32</a:t>
            </a:fld>
            <a:endParaRPr lang="de-AT" altLang="de-DE">
              <a:latin typeface="Calibri" panose="020F0502020204030204"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ltLang="de-DE" dirty="0">
                <a:latin typeface="Times" panose="02020603050405020304" pitchFamily="18" charset="0"/>
                <a:ea typeface="ＭＳ Ｐゴシック" panose="020B0600070205080204" pitchFamily="34" charset="-128"/>
              </a:rPr>
              <a:t>Viele Kinder kennen Kettenbriefe – Nachrichten, die etwa über WhatsApp verschickt werden, mit der Aufforderung, sie an andere Personen weiterzuleiten. Manche dieser Kettennachrichten beinhalten lustige Geschichten, andere wiederum gruselige Inhalte, die Kindern Angst machen, </a:t>
            </a:r>
            <a:r>
              <a:rPr lang="de-DE" altLang="de-DE" dirty="0" err="1">
                <a:latin typeface="Times" panose="02020603050405020304" pitchFamily="18" charset="0"/>
                <a:ea typeface="ＭＳ Ｐゴシック" panose="020B0600070205080204" pitchFamily="34" charset="-128"/>
              </a:rPr>
              <a:t>z.B</a:t>
            </a:r>
            <a:r>
              <a:rPr lang="de-DE" altLang="de-DE" dirty="0">
                <a:latin typeface="Times" panose="02020603050405020304" pitchFamily="18" charset="0"/>
                <a:ea typeface="ＭＳ Ｐゴシック" panose="020B0600070205080204" pitchFamily="34" charset="-128"/>
              </a:rPr>
              <a:t> Morddrohungen oder angsteinflößende Warnungen. </a:t>
            </a:r>
          </a:p>
          <a:p>
            <a:endParaRPr lang="de-DE" altLang="de-DE" dirty="0">
              <a:latin typeface="Times" panose="02020603050405020304" pitchFamily="18" charset="0"/>
              <a:ea typeface="ＭＳ Ｐゴシック" panose="020B0600070205080204" pitchFamily="34" charset="-128"/>
            </a:endParaRPr>
          </a:p>
          <a:p>
            <a:r>
              <a:rPr lang="de-DE" altLang="de-DE" dirty="0">
                <a:latin typeface="Times" panose="02020603050405020304" pitchFamily="18" charset="0"/>
                <a:ea typeface="ＭＳ Ｐゴシック" panose="020B0600070205080204" pitchFamily="34" charset="-128"/>
              </a:rPr>
              <a:t>Solche Kettenbriefe werden von Kindern als sehr bedrohlich empfunden. Es fällt ihnen schwer zu glauben, dass diese Drohungen nicht wahr werden. </a:t>
            </a:r>
          </a:p>
          <a:p>
            <a:endParaRPr lang="de-DE" altLang="de-DE" dirty="0">
              <a:latin typeface="Times" panose="02020603050405020304" pitchFamily="18" charset="0"/>
              <a:ea typeface="ＭＳ Ｐゴシック" panose="020B0600070205080204" pitchFamily="34" charset="-128"/>
            </a:endParaRPr>
          </a:p>
          <a:p>
            <a:r>
              <a:rPr lang="de-DE" altLang="de-DE" dirty="0">
                <a:latin typeface="Times" panose="02020603050405020304" pitchFamily="18" charset="0"/>
                <a:ea typeface="ＭＳ Ｐゴシック" panose="020B0600070205080204" pitchFamily="34" charset="-128"/>
              </a:rPr>
              <a:t>Tipps für Eltern: </a:t>
            </a:r>
          </a:p>
          <a:p>
            <a:pPr algn="l">
              <a:buFont typeface="Arial" panose="020B0604020202020204" pitchFamily="34" charset="0"/>
              <a:buChar char="•"/>
            </a:pPr>
            <a:r>
              <a:rPr lang="de-AT" b="0" i="0" dirty="0">
                <a:solidFill>
                  <a:srgbClr val="333333"/>
                </a:solidFill>
                <a:effectLst/>
                <a:latin typeface="Roboto" pitchFamily="2" charset="0"/>
              </a:rPr>
              <a:t>Ergreifen Sie die Initiative. Sprechen Sie das Thema von sich aus an und fragen Sie nach, ob ihr Kind angsteinflößende WhatsApp-Nachrichten oder andere Kettenbriefe bekommt.</a:t>
            </a:r>
          </a:p>
          <a:p>
            <a:pPr algn="l">
              <a:buFont typeface="Arial" panose="020B0604020202020204" pitchFamily="34" charset="0"/>
              <a:buChar char="•"/>
            </a:pPr>
            <a:r>
              <a:rPr lang="de-AT" b="0" i="0" dirty="0">
                <a:solidFill>
                  <a:srgbClr val="333333"/>
                </a:solidFill>
                <a:effectLst/>
                <a:latin typeface="Roboto" pitchFamily="2" charset="0"/>
              </a:rPr>
              <a:t>Erklären Sie Ihrem Kind, was Kettenbriefe sind. Kindern ist oft nicht bewusst, was hinter diesen Nachrichten steckt und dass die darin beschriebenen Gefahren nur leere Drohungen – also Fakes – sind, die nichts mit ihnen persönlich zu tun haben.</a:t>
            </a:r>
          </a:p>
          <a:p>
            <a:pPr algn="l">
              <a:buFont typeface="Arial" panose="020B0604020202020204" pitchFamily="34" charset="0"/>
              <a:buChar char="•"/>
            </a:pPr>
            <a:r>
              <a:rPr lang="de-AT" b="0" i="0" dirty="0">
                <a:solidFill>
                  <a:srgbClr val="333333"/>
                </a:solidFill>
                <a:effectLst/>
                <a:latin typeface="Roboto" pitchFamily="2" charset="0"/>
              </a:rPr>
              <a:t>Nehmen Sie die Ängste Ihres Kindes ernst! Wenn es für uns Erwachsenen noch so lächerlich erscheinen mag, dass man diesen Drohungen Glauben schenkt, den Jüngsten bereiten diese große Sorgen. Machen Sie dem Kind immer wieder klar, dass nichts Schlimmes passiert, wenn der Kettenbrief nicht weitergeleitet wird.</a:t>
            </a:r>
          </a:p>
          <a:p>
            <a:pPr algn="l">
              <a:buFont typeface="Arial" panose="020B0604020202020204" pitchFamily="34" charset="0"/>
              <a:buChar char="•"/>
            </a:pPr>
            <a:r>
              <a:rPr lang="de-AT" b="0" i="0" dirty="0">
                <a:solidFill>
                  <a:srgbClr val="333333"/>
                </a:solidFill>
                <a:effectLst/>
                <a:latin typeface="Roboto" pitchFamily="2" charset="0"/>
              </a:rPr>
              <a:t>Diskutieren Sie die jeweilige Nachricht. Bedenken Sie: Irrationale Ängste sind nicht immer mit logischen Argumenten zu entkräftigen. Vielleicht hilft es aber, Geschichten aus Ihrer eigenen Kindheit zu erzählen und damit zu beweisen, dass Ihnen kein Unglück wiederfahren ist, obwohl Sie damals Kettenbriefe ignoriert haben.</a:t>
            </a:r>
          </a:p>
          <a:p>
            <a:pPr algn="l">
              <a:buFont typeface="Arial" panose="020B0604020202020204" pitchFamily="34" charset="0"/>
              <a:buChar char="•"/>
            </a:pPr>
            <a:r>
              <a:rPr lang="de-AT" b="0" i="0" dirty="0">
                <a:solidFill>
                  <a:srgbClr val="333333"/>
                </a:solidFill>
                <a:effectLst/>
                <a:latin typeface="Roboto" pitchFamily="2" charset="0"/>
              </a:rPr>
              <a:t>Vereinbaren Sie Regeln. Es gibt auch nette, unbedenkliche Kettenbriefe. Diskutieren Sie mit Ihrem Kind, welche Kettenbriefe weitergeschickt werden können und welche nicht.</a:t>
            </a:r>
          </a:p>
          <a:p>
            <a:pPr algn="l">
              <a:buFont typeface="Arial" panose="020B0604020202020204" pitchFamily="34" charset="0"/>
              <a:buChar char="•"/>
            </a:pPr>
            <a:r>
              <a:rPr lang="de-AT" b="0" i="0" dirty="0">
                <a:solidFill>
                  <a:srgbClr val="333333"/>
                </a:solidFill>
                <a:effectLst/>
                <a:latin typeface="Roboto" pitchFamily="2" charset="0"/>
              </a:rPr>
              <a:t>Beweisen Sie, dass Kettenbriefe nicht wahr sind. Fragen Sie den </a:t>
            </a:r>
            <a:r>
              <a:rPr lang="de-AT" b="0" i="0" u="sng" dirty="0" err="1">
                <a:solidFill>
                  <a:srgbClr val="106CAB"/>
                </a:solidFill>
                <a:effectLst/>
                <a:latin typeface="Roboto" pitchFamily="2" charset="0"/>
                <a:hlinkClick r:id="rId3"/>
              </a:rPr>
              <a:t>Saferinternet</a:t>
            </a:r>
            <a:r>
              <a:rPr lang="de-AT" b="0" i="0" u="sng" dirty="0">
                <a:solidFill>
                  <a:srgbClr val="106CAB"/>
                </a:solidFill>
                <a:effectLst/>
                <a:latin typeface="Roboto" pitchFamily="2" charset="0"/>
                <a:hlinkClick r:id="rId3"/>
              </a:rPr>
              <a:t>-Roboter</a:t>
            </a:r>
            <a:r>
              <a:rPr lang="de-AT" b="0" i="0" dirty="0">
                <a:solidFill>
                  <a:srgbClr val="333333"/>
                </a:solidFill>
                <a:effectLst/>
                <a:latin typeface="Roboto" pitchFamily="2" charset="0"/>
              </a:rPr>
              <a:t>, ob der Kettenbrief stimmt. Verängstigte Kinder können sich aber auch rund um die Uhr an die kostenlose Beratungsstelle</a:t>
            </a:r>
            <a:r>
              <a:rPr lang="de-AT" b="0" i="0" u="sng" dirty="0">
                <a:solidFill>
                  <a:srgbClr val="106CAB"/>
                </a:solidFill>
                <a:effectLst/>
                <a:latin typeface="Roboto" pitchFamily="2" charset="0"/>
              </a:rPr>
              <a:t> </a:t>
            </a:r>
            <a:r>
              <a:rPr lang="de-AT" b="0" i="0" u="sng" dirty="0">
                <a:solidFill>
                  <a:srgbClr val="106CAB"/>
                </a:solidFill>
                <a:effectLst/>
                <a:latin typeface="Roboto" pitchFamily="2" charset="0"/>
                <a:hlinkClick r:id="rId4"/>
              </a:rPr>
              <a:t>Rat auf Draht</a:t>
            </a:r>
            <a:r>
              <a:rPr lang="de-AT" b="0" i="0" dirty="0">
                <a:solidFill>
                  <a:srgbClr val="333333"/>
                </a:solidFill>
                <a:effectLst/>
                <a:latin typeface="Roboto" pitchFamily="2" charset="0"/>
              </a:rPr>
              <a:t> wenden.</a:t>
            </a:r>
          </a:p>
          <a:p>
            <a:endParaRPr lang="de-DE" altLang="de-DE" dirty="0">
              <a:latin typeface="Times" panose="02020603050405020304" pitchFamily="18" charset="0"/>
              <a:ea typeface="ＭＳ Ｐゴシック" panose="020B0600070205080204" pitchFamily="34" charset="-128"/>
            </a:endParaRPr>
          </a:p>
          <a:p>
            <a:r>
              <a:rPr lang="de-DE" altLang="de-DE" b="1" dirty="0">
                <a:latin typeface="Times" panose="02020603050405020304" pitchFamily="18" charset="0"/>
                <a:ea typeface="ＭＳ Ｐゴシック" panose="020B0600070205080204" pitchFamily="34" charset="-128"/>
              </a:rPr>
              <a:t>NEU: </a:t>
            </a:r>
            <a:r>
              <a:rPr lang="de-DE" altLang="de-DE" dirty="0">
                <a:latin typeface="Times" panose="02020603050405020304" pitchFamily="18" charset="0"/>
                <a:ea typeface="ＭＳ Ｐゴシック" panose="020B0600070205080204" pitchFamily="34" charset="-128"/>
              </a:rPr>
              <a:t>Ab sofort gibt</a:t>
            </a:r>
            <a:r>
              <a:rPr lang="de-DE" altLang="de-DE" baseline="0" dirty="0">
                <a:latin typeface="Times" panose="02020603050405020304" pitchFamily="18" charset="0"/>
                <a:ea typeface="ＭＳ Ｐゴシック" panose="020B0600070205080204" pitchFamily="34" charset="-128"/>
              </a:rPr>
              <a:t> es </a:t>
            </a:r>
            <a:r>
              <a:rPr lang="de-DE" altLang="de-DE" dirty="0">
                <a:latin typeface="Times" panose="02020603050405020304" pitchFamily="18" charset="0"/>
                <a:ea typeface="ＭＳ Ｐゴシック" panose="020B0600070205080204" pitchFamily="34" charset="-128"/>
              </a:rPr>
              <a:t>die Möglichkeit, Kettenbriefe an den Kettenbrief-Chatbot zu senden: </a:t>
            </a:r>
            <a:r>
              <a:rPr lang="de-AT" b="0" i="0" dirty="0">
                <a:solidFill>
                  <a:srgbClr val="333333"/>
                </a:solidFill>
                <a:effectLst/>
                <a:latin typeface="Roboto" pitchFamily="2" charset="0"/>
              </a:rPr>
              <a:t> 0681 108 094 49  </a:t>
            </a:r>
          </a:p>
          <a:p>
            <a:r>
              <a:rPr lang="de-DE" baseline="0" dirty="0">
                <a:latin typeface="Times" panose="02020603050405020304" pitchFamily="18" charset="0"/>
                <a:ea typeface="ＭＳ Ｐゴシック" panose="020B0600070205080204" pitchFamily="34" charset="-128"/>
              </a:rPr>
              <a:t>https://www.saferinternet.at/projekte/der-kettenbrief-chatbot/</a:t>
            </a:r>
          </a:p>
        </p:txBody>
      </p:sp>
      <p:sp>
        <p:nvSpPr>
          <p:cNvPr id="4" name="Foliennummernplatzhalter 3"/>
          <p:cNvSpPr>
            <a:spLocks noGrp="1"/>
          </p:cNvSpPr>
          <p:nvPr>
            <p:ph type="sldNum" sz="quarter" idx="10"/>
          </p:nvPr>
        </p:nvSpPr>
        <p:spPr/>
        <p:txBody>
          <a:bodyPr/>
          <a:lstStyle/>
          <a:p>
            <a:fld id="{5BC9136F-CA9D-4FE5-85DC-58A8F95C26FC}" type="slidenum">
              <a:rPr lang="de-AT" smtClean="0"/>
              <a:t>33</a:t>
            </a:fld>
            <a:endParaRPr lang="de-AT"/>
          </a:p>
        </p:txBody>
      </p:sp>
    </p:spTree>
    <p:extLst>
      <p:ext uri="{BB962C8B-B14F-4D97-AF65-F5344CB8AC3E}">
        <p14:creationId xmlns:p14="http://schemas.microsoft.com/office/powerpoint/2010/main" val="318084896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b="0" i="0" dirty="0">
                <a:solidFill>
                  <a:srgbClr val="333333"/>
                </a:solidFill>
                <a:effectLst/>
                <a:latin typeface="Roboto" pitchFamily="2" charset="0"/>
              </a:rPr>
              <a:t>Der Chatbot "Kettenbrief-Roboter" ist ein automatisiertes Online-Beratungsangebot, das mithilfe von Künstlicher Intelligenz weiterentwickelt wird. Er erkennt ausschließlich Kettenbriefe und kann darauf mit Antworten, die von Saferinternet.at verfasst wurden, entsprechend reagieren.</a:t>
            </a:r>
          </a:p>
          <a:p>
            <a:endParaRPr lang="de-AT" b="0" i="0" dirty="0">
              <a:solidFill>
                <a:srgbClr val="333333"/>
              </a:solidFill>
              <a:effectLst/>
              <a:latin typeface="Roboto" pitchFamily="2" charset="0"/>
            </a:endParaRPr>
          </a:p>
          <a:p>
            <a:r>
              <a:rPr lang="de-AT" b="0" i="0" dirty="0">
                <a:solidFill>
                  <a:srgbClr val="333333"/>
                </a:solidFill>
                <a:effectLst/>
                <a:latin typeface="Roboto" pitchFamily="2" charset="0"/>
              </a:rPr>
              <a:t>Statt Kettenbriefe an andere Kinder weiterzuleiten und damit den Schaden zu vergrößern, können Kinder diese direkt via WhatsApp an die Nummer</a:t>
            </a:r>
            <a:r>
              <a:rPr lang="de-AT" dirty="0"/>
              <a:t> 0681 108 094 49 </a:t>
            </a:r>
            <a:r>
              <a:rPr lang="de-AT" b="0" i="0" dirty="0">
                <a:solidFill>
                  <a:srgbClr val="333333"/>
                </a:solidFill>
                <a:effectLst/>
                <a:latin typeface="Roboto" pitchFamily="2" charset="0"/>
              </a:rPr>
              <a:t>schicken. </a:t>
            </a:r>
          </a:p>
          <a:p>
            <a:endParaRPr lang="de-AT" b="0" i="0" dirty="0">
              <a:solidFill>
                <a:srgbClr val="333333"/>
              </a:solidFill>
              <a:effectLst/>
              <a:latin typeface="Roboto" pitchFamily="2" charset="0"/>
            </a:endParaRPr>
          </a:p>
          <a:p>
            <a:r>
              <a:rPr lang="de-AT" b="0" i="0" dirty="0">
                <a:solidFill>
                  <a:srgbClr val="333333"/>
                </a:solidFill>
                <a:effectLst/>
                <a:latin typeface="Roboto" pitchFamily="2" charset="0"/>
              </a:rPr>
              <a:t>Mehr zum Kettenbrief-Chatbot: https://www.saferinternet.at/projekte/der-kettenbrief-chatbot/</a:t>
            </a:r>
          </a:p>
        </p:txBody>
      </p:sp>
      <p:sp>
        <p:nvSpPr>
          <p:cNvPr id="4" name="Foliennummernplatzhalter 3"/>
          <p:cNvSpPr>
            <a:spLocks noGrp="1"/>
          </p:cNvSpPr>
          <p:nvPr>
            <p:ph type="sldNum" sz="quarter" idx="5"/>
          </p:nvPr>
        </p:nvSpPr>
        <p:spPr/>
        <p:txBody>
          <a:bodyPr/>
          <a:lstStyle/>
          <a:p>
            <a:fld id="{5BC9136F-CA9D-4FE5-85DC-58A8F95C26FC}" type="slidenum">
              <a:rPr lang="de-AT" smtClean="0"/>
              <a:t>34</a:t>
            </a:fld>
            <a:endParaRPr lang="de-AT"/>
          </a:p>
        </p:txBody>
      </p:sp>
    </p:spTree>
    <p:extLst>
      <p:ext uri="{BB962C8B-B14F-4D97-AF65-F5344CB8AC3E}">
        <p14:creationId xmlns:p14="http://schemas.microsoft.com/office/powerpoint/2010/main" val="47473031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Die Behauptungen in Kettenbriefen glaubhaft erscheinen zu lassen, werden diese in YouTube-Videos scheinbar bestätigt.  YouTuberInnen behaupten in ihren Videos, dass sie gruslige Gestalten wie </a:t>
            </a:r>
            <a:r>
              <a:rPr lang="de-DE" dirty="0" err="1"/>
              <a:t>Ayuwoki</a:t>
            </a:r>
            <a:r>
              <a:rPr lang="de-DE" dirty="0"/>
              <a:t>, Momo oder </a:t>
            </a:r>
            <a:r>
              <a:rPr lang="de-DE" dirty="0" err="1"/>
              <a:t>Forky</a:t>
            </a:r>
            <a:r>
              <a:rPr lang="de-DE" dirty="0"/>
              <a:t> gesehen hätten, um Kindern Angst zu machen und die Inhalte der Kettenbriefe zu „bestärken“. </a:t>
            </a:r>
          </a:p>
        </p:txBody>
      </p:sp>
      <p:sp>
        <p:nvSpPr>
          <p:cNvPr id="4" name="Foliennummernplatzhalter 3"/>
          <p:cNvSpPr>
            <a:spLocks noGrp="1"/>
          </p:cNvSpPr>
          <p:nvPr>
            <p:ph type="sldNum" sz="quarter" idx="5"/>
          </p:nvPr>
        </p:nvSpPr>
        <p:spPr/>
        <p:txBody>
          <a:bodyPr/>
          <a:lstStyle/>
          <a:p>
            <a:fld id="{5BC9136F-CA9D-4FE5-85DC-58A8F95C26FC}" type="slidenum">
              <a:rPr lang="de-AT" smtClean="0"/>
              <a:t>35</a:t>
            </a:fld>
            <a:endParaRPr lang="de-AT"/>
          </a:p>
        </p:txBody>
      </p:sp>
    </p:spTree>
    <p:extLst>
      <p:ext uri="{BB962C8B-B14F-4D97-AF65-F5344CB8AC3E}">
        <p14:creationId xmlns:p14="http://schemas.microsoft.com/office/powerpoint/2010/main" val="33365547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Folienbildplatzhalter 1">
            <a:extLst>
              <a:ext uri="{FF2B5EF4-FFF2-40B4-BE49-F238E27FC236}">
                <a16:creationId xmlns:a16="http://schemas.microsoft.com/office/drawing/2014/main" id="{424953C7-684D-41E2-9889-A90EB739DC9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2" name="Notizenplatzhalter 2">
            <a:extLst>
              <a:ext uri="{FF2B5EF4-FFF2-40B4-BE49-F238E27FC236}">
                <a16:creationId xmlns:a16="http://schemas.microsoft.com/office/drawing/2014/main" id="{AE1C2ED2-128C-4356-92C4-D07C5B5D20C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de-DE" altLang="de-DE" dirty="0">
                <a:latin typeface="Arial" panose="020B0604020202020204" pitchFamily="34" charset="0"/>
                <a:ea typeface="ヒラギノ角ゴ Pro W3" pitchFamily="6" charset="-128"/>
              </a:rPr>
              <a:t>Das Thema „Pornografie“ wird vor allem im Zusammenhang mit der Aufklärung zum Thema (4.Klasse). Das kann mitunter zu einer ziemlichen Herausforderung werden, vor allem wenn SchülerInnen (insbesondere Buben) Begriffe von Porno-Plattformen kennen, die den Lehrenden selbst nicht geläufig sind. </a:t>
            </a:r>
            <a:endParaRPr lang="de-AT" altLang="de-DE" dirty="0">
              <a:latin typeface="Arial" panose="020B0604020202020204" pitchFamily="34" charset="0"/>
              <a:ea typeface="ヒラギノ角ゴ Pro W3" pitchFamily="6" charset="-128"/>
            </a:endParaRPr>
          </a:p>
          <a:p>
            <a:pPr eaLnBrk="1" hangingPunct="1">
              <a:spcBef>
                <a:spcPct val="0"/>
              </a:spcBef>
            </a:pPr>
            <a:endParaRPr lang="de-AT" altLang="de-DE" dirty="0">
              <a:latin typeface="Arial" panose="020B0604020202020204" pitchFamily="34" charset="0"/>
              <a:ea typeface="ヒラギノ角ゴ Pro W3" pitchFamily="6" charset="-128"/>
            </a:endParaRPr>
          </a:p>
          <a:p>
            <a:pPr eaLnBrk="1" hangingPunct="1">
              <a:lnSpc>
                <a:spcPct val="150000"/>
              </a:lnSpc>
              <a:spcBef>
                <a:spcPct val="0"/>
              </a:spcBef>
              <a:buClr>
                <a:srgbClr val="F39200"/>
              </a:buClr>
              <a:buFont typeface="Wingdings" panose="05000000000000000000" pitchFamily="2" charset="2"/>
              <a:buChar char="§"/>
            </a:pPr>
            <a:r>
              <a:rPr lang="de-AT" altLang="de-DE" dirty="0">
                <a:latin typeface="Gill Sans MT" panose="020B0502020104020203" pitchFamily="34" charset="0"/>
                <a:ea typeface="ヒラギノ角ゴ Pro W3" pitchFamily="6" charset="-128"/>
              </a:rPr>
              <a:t>Startseite mit einer Kindersuchmaschine</a:t>
            </a:r>
          </a:p>
          <a:p>
            <a:pPr eaLnBrk="1" hangingPunct="1">
              <a:lnSpc>
                <a:spcPct val="150000"/>
              </a:lnSpc>
              <a:spcBef>
                <a:spcPct val="0"/>
              </a:spcBef>
              <a:buClr>
                <a:srgbClr val="F39200"/>
              </a:buClr>
              <a:buFont typeface="Wingdings" panose="05000000000000000000" pitchFamily="2" charset="2"/>
              <a:buChar char="§"/>
            </a:pPr>
            <a:r>
              <a:rPr lang="de-AT" altLang="de-DE" dirty="0">
                <a:latin typeface="Gill Sans MT" panose="020B0502020104020203" pitchFamily="34" charset="0"/>
                <a:ea typeface="ヒラギノ角ゴ Pro W3" pitchFamily="6" charset="-128"/>
              </a:rPr>
              <a:t>Pop-up-Blocker und </a:t>
            </a:r>
            <a:r>
              <a:rPr lang="de-AT" altLang="de-DE" dirty="0" err="1">
                <a:latin typeface="Gill Sans MT" panose="020B0502020104020203" pitchFamily="34" charset="0"/>
                <a:ea typeface="ヒラギノ角ゴ Pro W3" pitchFamily="6" charset="-128"/>
              </a:rPr>
              <a:t>SafeSearch</a:t>
            </a:r>
            <a:r>
              <a:rPr lang="de-AT" altLang="de-DE" dirty="0">
                <a:latin typeface="Gill Sans MT" panose="020B0502020104020203" pitchFamily="34" charset="0"/>
                <a:ea typeface="ヒラギノ角ゴ Pro W3" pitchFamily="6" charset="-128"/>
              </a:rPr>
              <a:t>-Einstellung in der Suchmaschine</a:t>
            </a:r>
          </a:p>
          <a:p>
            <a:pPr eaLnBrk="1" hangingPunct="1">
              <a:lnSpc>
                <a:spcPct val="150000"/>
              </a:lnSpc>
              <a:spcBef>
                <a:spcPct val="0"/>
              </a:spcBef>
              <a:buClr>
                <a:srgbClr val="F39200"/>
              </a:buClr>
              <a:buFont typeface="Wingdings" panose="05000000000000000000" pitchFamily="2" charset="2"/>
              <a:buChar char="§"/>
            </a:pPr>
            <a:r>
              <a:rPr lang="de-AT" altLang="de-DE" dirty="0">
                <a:latin typeface="Gill Sans MT" panose="020B0502020104020203" pitchFamily="34" charset="0"/>
                <a:ea typeface="ヒラギノ角ゴ Pro W3" pitchFamily="6" charset="-128"/>
              </a:rPr>
              <a:t>Kinder stärken: Was mache ich, wenn ich auf seine solche Seite stoße?</a:t>
            </a:r>
          </a:p>
          <a:p>
            <a:pPr eaLnBrk="1" hangingPunct="1">
              <a:lnSpc>
                <a:spcPct val="150000"/>
              </a:lnSpc>
              <a:spcBef>
                <a:spcPct val="0"/>
              </a:spcBef>
              <a:buClr>
                <a:srgbClr val="F39200"/>
              </a:buClr>
              <a:buFont typeface="Wingdings" panose="05000000000000000000" pitchFamily="2" charset="2"/>
              <a:buChar char="§"/>
            </a:pPr>
            <a:r>
              <a:rPr lang="de-AT" altLang="de-DE" dirty="0">
                <a:latin typeface="Gill Sans MT" panose="020B0502020104020203" pitchFamily="34" charset="0"/>
                <a:ea typeface="ヒラギノ角ゴ Pro W3" pitchFamily="6" charset="-128"/>
              </a:rPr>
              <a:t>Familienfreundliche Einstellungen im Betriebssystem</a:t>
            </a:r>
          </a:p>
          <a:p>
            <a:pPr eaLnBrk="1" hangingPunct="1">
              <a:lnSpc>
                <a:spcPct val="150000"/>
              </a:lnSpc>
              <a:spcBef>
                <a:spcPct val="0"/>
              </a:spcBef>
              <a:buClr>
                <a:srgbClr val="F39200"/>
              </a:buClr>
              <a:buFont typeface="Wingdings" panose="05000000000000000000" pitchFamily="2" charset="2"/>
              <a:buChar char="§"/>
            </a:pPr>
            <a:r>
              <a:rPr lang="de-AT" altLang="de-DE" dirty="0">
                <a:latin typeface="Gill Sans MT" panose="020B0502020104020203" pitchFamily="34" charset="0"/>
                <a:ea typeface="ヒラギノ角ゴ Pro W3" pitchFamily="6" charset="-128"/>
              </a:rPr>
              <a:t>Darüber stolpern statt aktive Suche</a:t>
            </a:r>
          </a:p>
          <a:p>
            <a:pPr eaLnBrk="1" hangingPunct="1">
              <a:lnSpc>
                <a:spcPct val="150000"/>
              </a:lnSpc>
              <a:spcBef>
                <a:spcPct val="0"/>
              </a:spcBef>
              <a:buClr>
                <a:srgbClr val="F39200"/>
              </a:buClr>
              <a:buFont typeface="Wingdings" panose="05000000000000000000" pitchFamily="2" charset="2"/>
              <a:buChar char="§"/>
            </a:pPr>
            <a:r>
              <a:rPr lang="de-AT" altLang="de-DE" dirty="0">
                <a:latin typeface="Gill Sans MT" panose="020B0502020104020203" pitchFamily="34" charset="0"/>
                <a:ea typeface="ヒラギノ角ゴ Pro W3" pitchFamily="6" charset="-128"/>
              </a:rPr>
              <a:t>„Mutprobe“</a:t>
            </a:r>
          </a:p>
          <a:p>
            <a:pPr eaLnBrk="1" hangingPunct="1">
              <a:lnSpc>
                <a:spcPct val="150000"/>
              </a:lnSpc>
              <a:spcBef>
                <a:spcPct val="0"/>
              </a:spcBef>
              <a:buClr>
                <a:srgbClr val="F39200"/>
              </a:buClr>
              <a:buFont typeface="Wingdings" panose="05000000000000000000" pitchFamily="2" charset="2"/>
              <a:buChar char="§"/>
            </a:pPr>
            <a:r>
              <a:rPr lang="de-AT" altLang="de-DE" dirty="0">
                <a:latin typeface="Gill Sans MT" panose="020B0502020104020203" pitchFamily="34" charset="0"/>
                <a:ea typeface="ヒラギノ角ゴ Pro W3" pitchFamily="6" charset="-128"/>
              </a:rPr>
              <a:t>Herausforderung beim Aufklärungsunterricht</a:t>
            </a:r>
          </a:p>
          <a:p>
            <a:pPr eaLnBrk="1" hangingPunct="1">
              <a:lnSpc>
                <a:spcPct val="150000"/>
              </a:lnSpc>
              <a:spcBef>
                <a:spcPct val="0"/>
              </a:spcBef>
              <a:buClr>
                <a:srgbClr val="F39200"/>
              </a:buClr>
              <a:buFont typeface="Wingdings" panose="05000000000000000000" pitchFamily="2" charset="2"/>
              <a:buChar char="§"/>
            </a:pPr>
            <a:r>
              <a:rPr lang="de-AT" altLang="de-DE" dirty="0">
                <a:latin typeface="Gill Sans MT" panose="020B0502020104020203" pitchFamily="34" charset="0"/>
                <a:ea typeface="ヒラギノ角ゴ Pro W3" pitchFamily="6" charset="-128"/>
              </a:rPr>
              <a:t>Bei Vorfällen auch Eltern verständigen</a:t>
            </a:r>
          </a:p>
          <a:p>
            <a:pPr eaLnBrk="1" hangingPunct="1">
              <a:lnSpc>
                <a:spcPct val="150000"/>
              </a:lnSpc>
              <a:spcBef>
                <a:spcPct val="0"/>
              </a:spcBef>
              <a:buClr>
                <a:srgbClr val="F39200"/>
              </a:buClr>
              <a:buFont typeface="Wingdings" panose="05000000000000000000" pitchFamily="2" charset="2"/>
              <a:buChar char="§"/>
            </a:pPr>
            <a:r>
              <a:rPr lang="de-AT" altLang="de-DE" dirty="0">
                <a:latin typeface="Gill Sans MT" panose="020B0502020104020203" pitchFamily="34" charset="0"/>
                <a:ea typeface="ヒラギノ角ゴ Pro W3" pitchFamily="6" charset="-128"/>
              </a:rPr>
              <a:t>Jugendschutzgesetz macht eingreifen der Lehrenden notwendig</a:t>
            </a:r>
          </a:p>
          <a:p>
            <a:pPr eaLnBrk="1" hangingPunct="1">
              <a:spcBef>
                <a:spcPct val="0"/>
              </a:spcBef>
            </a:pPr>
            <a:endParaRPr lang="de-AT" altLang="de-DE" dirty="0">
              <a:latin typeface="Arial" panose="020B0604020202020204" pitchFamily="34" charset="0"/>
              <a:ea typeface="ヒラギノ角ゴ Pro W3" pitchFamily="6" charset="-128"/>
            </a:endParaRPr>
          </a:p>
          <a:p>
            <a:pPr eaLnBrk="1" hangingPunct="1">
              <a:spcBef>
                <a:spcPct val="0"/>
              </a:spcBef>
            </a:pPr>
            <a:endParaRPr lang="de-AT" altLang="de-DE" dirty="0">
              <a:latin typeface="Arial" panose="020B0604020202020204" pitchFamily="34" charset="0"/>
              <a:ea typeface="ヒラギノ角ゴ Pro W3" pitchFamily="6" charset="-128"/>
            </a:endParaRPr>
          </a:p>
          <a:p>
            <a:pPr eaLnBrk="1" hangingPunct="1">
              <a:spcBef>
                <a:spcPct val="0"/>
              </a:spcBef>
            </a:pPr>
            <a:endParaRPr lang="de-AT" altLang="de-DE" dirty="0">
              <a:latin typeface="Arial" panose="020B0604020202020204" pitchFamily="34" charset="0"/>
              <a:ea typeface="ヒラギノ角ゴ Pro W3" pitchFamily="6" charset="-128"/>
            </a:endParaRPr>
          </a:p>
          <a:p>
            <a:pPr eaLnBrk="1" hangingPunct="1">
              <a:spcBef>
                <a:spcPct val="0"/>
              </a:spcBef>
            </a:pPr>
            <a:r>
              <a:rPr lang="de-AT" altLang="de-DE" dirty="0">
                <a:latin typeface="Arial" panose="020B0604020202020204" pitchFamily="34" charset="0"/>
                <a:ea typeface="ヒラギノ角ゴ Pro W3" pitchFamily="6" charset="-128"/>
              </a:rPr>
              <a:t>Weitere Informationen dazu finden Sie im Themenbereich „</a:t>
            </a:r>
            <a:r>
              <a:rPr lang="de-AT" altLang="de-DE" dirty="0" err="1">
                <a:latin typeface="Arial" panose="020B0604020202020204" pitchFamily="34" charset="0"/>
                <a:ea typeface="ヒラギノ角ゴ Pro W3" pitchFamily="6" charset="-128"/>
              </a:rPr>
              <a:t>Let‘s</a:t>
            </a:r>
            <a:r>
              <a:rPr lang="de-AT" altLang="de-DE" dirty="0">
                <a:latin typeface="Arial" panose="020B0604020202020204" pitchFamily="34" charset="0"/>
                <a:ea typeface="ヒラギノ角ゴ Pro W3" pitchFamily="6" charset="-128"/>
              </a:rPr>
              <a:t> </a:t>
            </a:r>
            <a:r>
              <a:rPr lang="de-AT" altLang="de-DE" dirty="0" err="1">
                <a:latin typeface="Arial" panose="020B0604020202020204" pitchFamily="34" charset="0"/>
                <a:ea typeface="ヒラギノ角ゴ Pro W3" pitchFamily="6" charset="-128"/>
              </a:rPr>
              <a:t>talk</a:t>
            </a:r>
            <a:r>
              <a:rPr lang="de-AT" altLang="de-DE" dirty="0">
                <a:latin typeface="Arial" panose="020B0604020202020204" pitchFamily="34" charset="0"/>
                <a:ea typeface="ヒラギノ角ゴ Pro W3" pitchFamily="6" charset="-128"/>
              </a:rPr>
              <a:t> </a:t>
            </a:r>
            <a:r>
              <a:rPr lang="de-AT" altLang="de-DE" dirty="0" err="1">
                <a:latin typeface="Arial" panose="020B0604020202020204" pitchFamily="34" charset="0"/>
                <a:ea typeface="ヒラギノ角ゴ Pro W3" pitchFamily="6" charset="-128"/>
              </a:rPr>
              <a:t>about</a:t>
            </a:r>
            <a:r>
              <a:rPr lang="de-AT" altLang="de-DE" dirty="0">
                <a:latin typeface="Arial" panose="020B0604020202020204" pitchFamily="34" charset="0"/>
                <a:ea typeface="ヒラギノ角ゴ Pro W3" pitchFamily="6" charset="-128"/>
              </a:rPr>
              <a:t> Porno“ von Klicksafe.de.</a:t>
            </a:r>
          </a:p>
          <a:p>
            <a:pPr eaLnBrk="1" hangingPunct="1">
              <a:spcBef>
                <a:spcPct val="0"/>
              </a:spcBef>
            </a:pPr>
            <a:r>
              <a:rPr lang="de-AT" altLang="de-DE" dirty="0">
                <a:latin typeface="Arial" panose="020B0604020202020204" pitchFamily="34" charset="0"/>
                <a:ea typeface="ヒラギノ角ゴ Pro W3" pitchFamily="6" charset="-128"/>
              </a:rPr>
              <a:t>Link: </a:t>
            </a:r>
            <a:r>
              <a:rPr lang="de-DE" altLang="de-DE" dirty="0">
                <a:latin typeface="Arial" panose="020B0604020202020204" pitchFamily="34" charset="0"/>
                <a:ea typeface="ヒラギノ角ゴ Pro W3" pitchFamily="6" charset="-128"/>
              </a:rPr>
              <a:t>http://www.klicksafe.de/themen/problematische-inhalte/pornografienutzung/</a:t>
            </a:r>
          </a:p>
          <a:p>
            <a:pPr eaLnBrk="1" hangingPunct="1">
              <a:spcBef>
                <a:spcPct val="0"/>
              </a:spcBef>
            </a:pPr>
            <a:endParaRPr lang="de-AT" altLang="de-DE" dirty="0">
              <a:latin typeface="Arial" panose="020B0604020202020204" pitchFamily="34" charset="0"/>
              <a:ea typeface="ヒラギノ角ゴ Pro W3" pitchFamily="6" charset="-128"/>
            </a:endParaRPr>
          </a:p>
          <a:p>
            <a:pPr eaLnBrk="1" hangingPunct="1">
              <a:spcBef>
                <a:spcPct val="0"/>
              </a:spcBef>
            </a:pPr>
            <a:r>
              <a:rPr lang="de-DE" altLang="de-DE" dirty="0">
                <a:latin typeface="Arial" panose="020B0604020202020204" pitchFamily="34" charset="0"/>
                <a:ea typeface="ヒラギノ角ゴ Pro W3" pitchFamily="6" charset="-128"/>
              </a:rPr>
              <a:t>Unterrichtsmaterial „Medien und Gewalt“</a:t>
            </a:r>
            <a:endParaRPr lang="de-AT" altLang="de-DE" dirty="0">
              <a:ea typeface="ヒラギノ角ゴ Pro W3" pitchFamily="6" charset="-128"/>
            </a:endParaRPr>
          </a:p>
          <a:p>
            <a:pPr eaLnBrk="1" hangingPunct="1">
              <a:spcBef>
                <a:spcPct val="0"/>
              </a:spcBef>
            </a:pPr>
            <a:endParaRPr lang="de-AT" altLang="de-DE" dirty="0">
              <a:ea typeface="ヒラギノ角ゴ Pro W3" pitchFamily="6" charset="-128"/>
            </a:endParaRPr>
          </a:p>
        </p:txBody>
      </p:sp>
      <p:sp>
        <p:nvSpPr>
          <p:cNvPr id="76803" name="Foliennummernplatzhalter 3">
            <a:extLst>
              <a:ext uri="{FF2B5EF4-FFF2-40B4-BE49-F238E27FC236}">
                <a16:creationId xmlns:a16="http://schemas.microsoft.com/office/drawing/2014/main" id="{A1A75338-692A-459A-B2EC-0708D337D63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ヒラギノ角ゴ Pro W3" pitchFamily="6" charset="-128"/>
              </a:defRPr>
            </a:lvl1pPr>
            <a:lvl2pPr marL="37931725" indent="-37474525">
              <a:defRPr>
                <a:solidFill>
                  <a:schemeClr val="tx1"/>
                </a:solidFill>
                <a:latin typeface="Arial" panose="020B0604020202020204" pitchFamily="34" charset="0"/>
                <a:ea typeface="ヒラギノ角ゴ Pro W3" pitchFamily="6" charset="-128"/>
              </a:defRPr>
            </a:lvl2pPr>
            <a:lvl3pPr marL="1143000" indent="-228600">
              <a:defRPr>
                <a:solidFill>
                  <a:schemeClr val="tx1"/>
                </a:solidFill>
                <a:latin typeface="Arial" panose="020B0604020202020204" pitchFamily="34" charset="0"/>
                <a:ea typeface="ヒラギノ角ゴ Pro W3" pitchFamily="6" charset="-128"/>
              </a:defRPr>
            </a:lvl3pPr>
            <a:lvl4pPr marL="1600200" indent="-228600">
              <a:defRPr>
                <a:solidFill>
                  <a:schemeClr val="tx1"/>
                </a:solidFill>
                <a:latin typeface="Arial" panose="020B0604020202020204" pitchFamily="34" charset="0"/>
                <a:ea typeface="ヒラギノ角ゴ Pro W3" pitchFamily="6" charset="-128"/>
              </a:defRPr>
            </a:lvl4pPr>
            <a:lvl5pPr marL="2057400" indent="-228600">
              <a:defRPr>
                <a:solidFill>
                  <a:schemeClr val="tx1"/>
                </a:solidFill>
                <a:latin typeface="Arial" panose="020B0604020202020204" pitchFamily="34" charset="0"/>
                <a:ea typeface="ヒラギノ角ゴ Pro W3" pitchFamily="6"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6"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6"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6"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6" charset="-128"/>
              </a:defRPr>
            </a:lvl9pPr>
          </a:lstStyle>
          <a:p>
            <a:fld id="{707DC0BB-D6E9-46D3-A18A-C7DF59D4CB69}" type="slidenum">
              <a:rPr lang="de-AT" altLang="de-DE" smtClean="0">
                <a:latin typeface="Calibri" panose="020F0502020204030204" pitchFamily="34" charset="0"/>
              </a:rPr>
              <a:pPr/>
              <a:t>37</a:t>
            </a:fld>
            <a:endParaRPr lang="de-AT" altLang="de-DE">
              <a:latin typeface="Calibri" panose="020F0502020204030204"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Folienbildplatzhalter 1">
            <a:extLst>
              <a:ext uri="{FF2B5EF4-FFF2-40B4-BE49-F238E27FC236}">
                <a16:creationId xmlns:a16="http://schemas.microsoft.com/office/drawing/2014/main" id="{1DB257AF-03F5-447C-B0B9-961091F7268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0" name="Notizenplatzhalter 2">
            <a:extLst>
              <a:ext uri="{FF2B5EF4-FFF2-40B4-BE49-F238E27FC236}">
                <a16:creationId xmlns:a16="http://schemas.microsoft.com/office/drawing/2014/main" id="{06F9AB29-9AC9-45C5-8F02-F6978C329CC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85750" indent="-285750" eaLnBrk="1" hangingPunct="1">
              <a:lnSpc>
                <a:spcPct val="150000"/>
              </a:lnSpc>
              <a:spcBef>
                <a:spcPct val="0"/>
              </a:spcBef>
              <a:buClr>
                <a:srgbClr val="F39200"/>
              </a:buClr>
              <a:buFont typeface="Wingdings" panose="05000000000000000000" pitchFamily="2" charset="2"/>
              <a:buChar char="§"/>
            </a:pPr>
            <a:r>
              <a:rPr lang="de-AT" altLang="de-DE" dirty="0">
                <a:latin typeface="Gill Sans MT" panose="020B0502020104020203" pitchFamily="34" charset="0"/>
                <a:ea typeface="ヒラギノ角ゴ Pro W3" pitchFamily="6" charset="-128"/>
              </a:rPr>
              <a:t>Startseite mit einer Kindersuchmaschine</a:t>
            </a:r>
          </a:p>
          <a:p>
            <a:pPr marL="285750" indent="-285750" eaLnBrk="1" hangingPunct="1">
              <a:lnSpc>
                <a:spcPct val="150000"/>
              </a:lnSpc>
              <a:spcBef>
                <a:spcPct val="0"/>
              </a:spcBef>
              <a:buClr>
                <a:srgbClr val="F39200"/>
              </a:buClr>
              <a:buFont typeface="Wingdings" panose="05000000000000000000" pitchFamily="2" charset="2"/>
              <a:buChar char="§"/>
            </a:pPr>
            <a:r>
              <a:rPr lang="de-AT" altLang="de-DE" dirty="0">
                <a:latin typeface="Gill Sans MT" panose="020B0502020104020203" pitchFamily="34" charset="0"/>
                <a:ea typeface="ヒラギノ角ゴ Pro W3" pitchFamily="6" charset="-128"/>
              </a:rPr>
              <a:t>Pop-up-Blocker und </a:t>
            </a:r>
            <a:r>
              <a:rPr lang="de-AT" altLang="de-DE" dirty="0" err="1">
                <a:latin typeface="Gill Sans MT" panose="020B0502020104020203" pitchFamily="34" charset="0"/>
                <a:ea typeface="ヒラギノ角ゴ Pro W3" pitchFamily="6" charset="-128"/>
              </a:rPr>
              <a:t>SafeSearch</a:t>
            </a:r>
            <a:r>
              <a:rPr lang="de-AT" altLang="de-DE" dirty="0">
                <a:latin typeface="Gill Sans MT" panose="020B0502020104020203" pitchFamily="34" charset="0"/>
                <a:ea typeface="ヒラギノ角ゴ Pro W3" pitchFamily="6" charset="-128"/>
              </a:rPr>
              <a:t>-Einstellung in der Suchmaschine</a:t>
            </a:r>
          </a:p>
          <a:p>
            <a:pPr marL="285750" indent="-285750" eaLnBrk="1" hangingPunct="1">
              <a:lnSpc>
                <a:spcPct val="150000"/>
              </a:lnSpc>
              <a:spcBef>
                <a:spcPct val="0"/>
              </a:spcBef>
              <a:buClr>
                <a:srgbClr val="F39200"/>
              </a:buClr>
              <a:buFont typeface="Wingdings" panose="05000000000000000000" pitchFamily="2" charset="2"/>
              <a:buChar char="§"/>
            </a:pPr>
            <a:r>
              <a:rPr lang="de-AT" altLang="de-DE" dirty="0">
                <a:latin typeface="Gill Sans MT" panose="020B0502020104020203" pitchFamily="34" charset="0"/>
                <a:ea typeface="ヒラギノ角ゴ Pro W3" pitchFamily="6" charset="-128"/>
              </a:rPr>
              <a:t>Kinder stärken: Was mache ich, wenn ich auf seine solche Seite stoße?</a:t>
            </a:r>
          </a:p>
          <a:p>
            <a:pPr marL="285750" indent="-285750" eaLnBrk="1" hangingPunct="1">
              <a:lnSpc>
                <a:spcPct val="150000"/>
              </a:lnSpc>
              <a:spcBef>
                <a:spcPct val="0"/>
              </a:spcBef>
              <a:buClr>
                <a:srgbClr val="F39200"/>
              </a:buClr>
              <a:buFont typeface="Wingdings" panose="05000000000000000000" pitchFamily="2" charset="2"/>
              <a:buChar char="§"/>
            </a:pPr>
            <a:r>
              <a:rPr lang="de-AT" altLang="de-DE" dirty="0">
                <a:latin typeface="Gill Sans MT" panose="020B0502020104020203" pitchFamily="34" charset="0"/>
                <a:ea typeface="ヒラギノ角ゴ Pro W3" pitchFamily="6" charset="-128"/>
              </a:rPr>
              <a:t>Familienfreundliche Einstellungen im Betriebssystem</a:t>
            </a:r>
          </a:p>
          <a:p>
            <a:pPr marL="285750" indent="-285750" eaLnBrk="1" hangingPunct="1">
              <a:lnSpc>
                <a:spcPct val="150000"/>
              </a:lnSpc>
              <a:spcBef>
                <a:spcPct val="0"/>
              </a:spcBef>
              <a:buClr>
                <a:srgbClr val="F39200"/>
              </a:buClr>
              <a:buFont typeface="Wingdings" panose="05000000000000000000" pitchFamily="2" charset="2"/>
              <a:buChar char="§"/>
            </a:pPr>
            <a:r>
              <a:rPr lang="de-AT" altLang="de-DE" dirty="0">
                <a:latin typeface="Gill Sans MT" panose="020B0502020104020203" pitchFamily="34" charset="0"/>
                <a:ea typeface="ヒラギノ角ゴ Pro W3" pitchFamily="6" charset="-128"/>
              </a:rPr>
              <a:t>Darüber stolpern statt aktive Suche</a:t>
            </a:r>
          </a:p>
          <a:p>
            <a:pPr marL="285750" indent="-285750" eaLnBrk="1" hangingPunct="1">
              <a:lnSpc>
                <a:spcPct val="150000"/>
              </a:lnSpc>
              <a:spcBef>
                <a:spcPct val="0"/>
              </a:spcBef>
              <a:buClr>
                <a:srgbClr val="F39200"/>
              </a:buClr>
              <a:buFont typeface="Wingdings" panose="05000000000000000000" pitchFamily="2" charset="2"/>
              <a:buChar char="§"/>
            </a:pPr>
            <a:r>
              <a:rPr lang="de-AT" altLang="de-DE" dirty="0">
                <a:latin typeface="Gill Sans MT" panose="020B0502020104020203" pitchFamily="34" charset="0"/>
                <a:ea typeface="ヒラギノ角ゴ Pro W3" pitchFamily="6" charset="-128"/>
              </a:rPr>
              <a:t>„Mutprobe“</a:t>
            </a:r>
          </a:p>
          <a:p>
            <a:pPr marL="285750" indent="-285750" eaLnBrk="1" hangingPunct="1">
              <a:lnSpc>
                <a:spcPct val="150000"/>
              </a:lnSpc>
              <a:spcBef>
                <a:spcPct val="0"/>
              </a:spcBef>
              <a:buClr>
                <a:srgbClr val="F39200"/>
              </a:buClr>
              <a:buFont typeface="Wingdings" panose="05000000000000000000" pitchFamily="2" charset="2"/>
              <a:buChar char="§"/>
            </a:pPr>
            <a:r>
              <a:rPr lang="de-AT" altLang="de-DE" dirty="0">
                <a:latin typeface="Gill Sans MT" panose="020B0502020104020203" pitchFamily="34" charset="0"/>
                <a:ea typeface="ヒラギノ角ゴ Pro W3" pitchFamily="6" charset="-128"/>
              </a:rPr>
              <a:t>Herausforderung beim Aufklärungsunterricht</a:t>
            </a:r>
          </a:p>
          <a:p>
            <a:pPr marL="285750" indent="-285750" eaLnBrk="1" hangingPunct="1">
              <a:lnSpc>
                <a:spcPct val="150000"/>
              </a:lnSpc>
              <a:spcBef>
                <a:spcPct val="0"/>
              </a:spcBef>
              <a:buClr>
                <a:srgbClr val="F39200"/>
              </a:buClr>
              <a:buFont typeface="Wingdings" panose="05000000000000000000" pitchFamily="2" charset="2"/>
              <a:buChar char="§"/>
            </a:pPr>
            <a:r>
              <a:rPr lang="de-AT" altLang="de-DE" dirty="0">
                <a:latin typeface="Gill Sans MT" panose="020B0502020104020203" pitchFamily="34" charset="0"/>
                <a:ea typeface="ヒラギノ角ゴ Pro W3" pitchFamily="6" charset="-128"/>
              </a:rPr>
              <a:t>Bei Vorfällen auch Eltern verständigen</a:t>
            </a:r>
          </a:p>
          <a:p>
            <a:pPr marL="285750" indent="-285750" eaLnBrk="1" hangingPunct="1">
              <a:lnSpc>
                <a:spcPct val="150000"/>
              </a:lnSpc>
              <a:spcBef>
                <a:spcPct val="0"/>
              </a:spcBef>
              <a:buClr>
                <a:srgbClr val="F39200"/>
              </a:buClr>
              <a:buFont typeface="Wingdings" panose="05000000000000000000" pitchFamily="2" charset="2"/>
              <a:buChar char="§"/>
            </a:pPr>
            <a:r>
              <a:rPr lang="de-AT" altLang="de-DE" dirty="0">
                <a:latin typeface="Gill Sans MT" panose="020B0502020104020203" pitchFamily="34" charset="0"/>
                <a:ea typeface="ヒラギノ角ゴ Pro W3" pitchFamily="6" charset="-128"/>
              </a:rPr>
              <a:t>Jugendschutzgesetz macht eingreifen der Lehrenden notwendig</a:t>
            </a:r>
          </a:p>
        </p:txBody>
      </p:sp>
      <p:sp>
        <p:nvSpPr>
          <p:cNvPr id="78851" name="Foliennummernplatzhalter 3">
            <a:extLst>
              <a:ext uri="{FF2B5EF4-FFF2-40B4-BE49-F238E27FC236}">
                <a16:creationId xmlns:a16="http://schemas.microsoft.com/office/drawing/2014/main" id="{12F6DC7F-C103-4BF6-962F-93A1069E286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ヒラギノ角ゴ Pro W3" pitchFamily="6" charset="-128"/>
              </a:defRPr>
            </a:lvl1pPr>
            <a:lvl2pPr marL="37931725" indent="-37474525">
              <a:defRPr>
                <a:solidFill>
                  <a:schemeClr val="tx1"/>
                </a:solidFill>
                <a:latin typeface="Arial" panose="020B0604020202020204" pitchFamily="34" charset="0"/>
                <a:ea typeface="ヒラギノ角ゴ Pro W3" pitchFamily="6" charset="-128"/>
              </a:defRPr>
            </a:lvl2pPr>
            <a:lvl3pPr marL="1143000" indent="-228600">
              <a:defRPr>
                <a:solidFill>
                  <a:schemeClr val="tx1"/>
                </a:solidFill>
                <a:latin typeface="Arial" panose="020B0604020202020204" pitchFamily="34" charset="0"/>
                <a:ea typeface="ヒラギノ角ゴ Pro W3" pitchFamily="6" charset="-128"/>
              </a:defRPr>
            </a:lvl3pPr>
            <a:lvl4pPr marL="1600200" indent="-228600">
              <a:defRPr>
                <a:solidFill>
                  <a:schemeClr val="tx1"/>
                </a:solidFill>
                <a:latin typeface="Arial" panose="020B0604020202020204" pitchFamily="34" charset="0"/>
                <a:ea typeface="ヒラギノ角ゴ Pro W3" pitchFamily="6" charset="-128"/>
              </a:defRPr>
            </a:lvl4pPr>
            <a:lvl5pPr marL="2057400" indent="-228600">
              <a:defRPr>
                <a:solidFill>
                  <a:schemeClr val="tx1"/>
                </a:solidFill>
                <a:latin typeface="Arial" panose="020B0604020202020204" pitchFamily="34" charset="0"/>
                <a:ea typeface="ヒラギノ角ゴ Pro W3" pitchFamily="6"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6"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6"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6"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6" charset="-128"/>
              </a:defRPr>
            </a:lvl9pPr>
          </a:lstStyle>
          <a:p>
            <a:fld id="{BE036F21-D279-4732-AF04-EADECA4E9FD6}" type="slidenum">
              <a:rPr lang="de-AT" altLang="de-DE" smtClean="0">
                <a:latin typeface="Calibri" panose="020F0502020204030204" pitchFamily="34" charset="0"/>
              </a:rPr>
              <a:pPr/>
              <a:t>38</a:t>
            </a:fld>
            <a:endParaRPr lang="de-AT" altLang="de-DE">
              <a:latin typeface="Calibri" panose="020F0502020204030204"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eaLnBrk="1" hangingPunct="1">
              <a:spcBef>
                <a:spcPct val="0"/>
              </a:spcBef>
            </a:pPr>
            <a:r>
              <a:rPr lang="de-AT" altLang="de-DE" dirty="0">
                <a:latin typeface="Arial" panose="020B0604020202020204" pitchFamily="34" charset="0"/>
                <a:ea typeface="ヒラギノ角ゴ Pro W3" panose="020B0300000000000000" pitchFamily="6" charset="-128"/>
              </a:rPr>
              <a:t>Beim (</a:t>
            </a:r>
            <a:r>
              <a:rPr lang="de-AT" altLang="de-DE" dirty="0" err="1">
                <a:latin typeface="Arial" panose="020B0604020202020204" pitchFamily="34" charset="0"/>
                <a:ea typeface="ヒラギノ角ゴ Pro W3" panose="020B0300000000000000" pitchFamily="6" charset="-128"/>
              </a:rPr>
              <a:t>Cyber-</a:t>
            </a:r>
            <a:r>
              <a:rPr lang="de-AT" altLang="de-DE" dirty="0">
                <a:latin typeface="Arial" panose="020B0604020202020204" pitchFamily="34" charset="0"/>
                <a:ea typeface="ヒラギノ角ゴ Pro W3" panose="020B0300000000000000" pitchFamily="6" charset="-128"/>
              </a:rPr>
              <a:t>)Grooming erschleichen sich (vornehmlich männliche) Erwachsene im Internet das Vertrauen von Kindern und Jugendlichen – </a:t>
            </a:r>
            <a:r>
              <a:rPr lang="de-AT" altLang="de-DE" b="1" dirty="0">
                <a:latin typeface="Arial" panose="020B0604020202020204" pitchFamily="34" charset="0"/>
                <a:ea typeface="ヒラギノ角ゴ Pro W3" panose="020B0300000000000000" pitchFamily="6" charset="-128"/>
              </a:rPr>
              <a:t>mit dem Ziel der sexuellen Belästigung bzw. des Missbrauchs</a:t>
            </a:r>
            <a:r>
              <a:rPr lang="de-AT" altLang="de-DE" dirty="0">
                <a:latin typeface="Arial" panose="020B0604020202020204" pitchFamily="34" charset="0"/>
                <a:ea typeface="ヒラギノ角ゴ Pro W3" panose="020B0300000000000000" pitchFamily="6" charset="-128"/>
              </a:rPr>
              <a:t>. Dabei geben sich die Erwachsenen manchmal auch als Gleichaltrige aus. Zunehmend machen Männer aus ihrem Alter jedoch kein Hehl und versuchen sich den Mädchen (manchmal auch Burschen) durch einschmeichelnde Kommentare zu nähern. </a:t>
            </a:r>
            <a:endParaRPr lang="de-DE" altLang="de-DE" dirty="0">
              <a:latin typeface="Arial" panose="020B0604020202020204" pitchFamily="34" charset="0"/>
              <a:ea typeface="ヒラギノ角ゴ Pro W3" panose="020B0300000000000000" pitchFamily="6" charset="-128"/>
            </a:endParaRPr>
          </a:p>
          <a:p>
            <a:pPr eaLnBrk="1" hangingPunct="1">
              <a:spcBef>
                <a:spcPct val="0"/>
              </a:spcBef>
            </a:pPr>
            <a:endParaRPr lang="de-DE" altLang="de-DE" dirty="0">
              <a:latin typeface="Arial" panose="020B0604020202020204" pitchFamily="34" charset="0"/>
              <a:ea typeface="ヒラギノ角ゴ Pro W3" panose="020B0300000000000000" pitchFamily="6" charset="-128"/>
            </a:endParaRPr>
          </a:p>
          <a:p>
            <a:pPr eaLnBrk="1" hangingPunct="1">
              <a:spcBef>
                <a:spcPct val="0"/>
              </a:spcBef>
            </a:pPr>
            <a:r>
              <a:rPr lang="de-DE" altLang="de-DE" dirty="0">
                <a:latin typeface="Arial" panose="020B0604020202020204" pitchFamily="34" charset="0"/>
                <a:ea typeface="ヒラギノ角ゴ Pro W3" panose="020B0300000000000000" pitchFamily="6" charset="-128"/>
              </a:rPr>
              <a:t>Grooming kann durch Chats und Foren in Online-Spielen auch schon bei Volksschulkindern ein relevantes Thema sein. Wichtig dabei ist, dass man den Kindern nicht die Kontaktaufnahme zu anderen Nutzer/innen verbietet, sondern ihnen beibringt, zu erkennen, wer hinter der Person steckt, die schreibt. </a:t>
            </a:r>
            <a:r>
              <a:rPr lang="de-AT" altLang="de-DE" dirty="0">
                <a:latin typeface="Arial" panose="020B0604020202020204" pitchFamily="34" charset="0"/>
                <a:ea typeface="ヒラギノ角ゴ Pro W3" panose="020B0300000000000000" pitchFamily="6" charset="-128"/>
              </a:rPr>
              <a:t>Besprechen Sie mit den Kindern, wie einfach es im Internet ist, sich als eine andere Person auszugeben, und dass es sich lohnt, </a:t>
            </a:r>
            <a:r>
              <a:rPr lang="de-AT" altLang="de-DE" b="1" dirty="0">
                <a:latin typeface="Arial" panose="020B0604020202020204" pitchFamily="34" charset="0"/>
                <a:ea typeface="ヒラギノ角ゴ Pro W3" panose="020B0300000000000000" pitchFamily="6" charset="-128"/>
              </a:rPr>
              <a:t>bei Online-Bekanntschaften misstrauisch zu sein</a:t>
            </a:r>
            <a:r>
              <a:rPr lang="de-AT" altLang="de-DE" dirty="0">
                <a:latin typeface="Arial" panose="020B0604020202020204" pitchFamily="34" charset="0"/>
                <a:ea typeface="ヒラギノ角ゴ Pro W3" panose="020B0300000000000000" pitchFamily="6" charset="-128"/>
              </a:rPr>
              <a:t>. Wenn Kinder und Jugendliche immer wieder hören, dass es im Internet auch Menschen gibt, die Böses im Sinn haben, werden sie schneller wachsam.</a:t>
            </a:r>
          </a:p>
          <a:p>
            <a:pPr eaLnBrk="1" hangingPunct="1">
              <a:spcBef>
                <a:spcPct val="0"/>
              </a:spcBef>
            </a:pPr>
            <a:endParaRPr lang="de-AT" altLang="de-DE" dirty="0">
              <a:latin typeface="Arial" panose="020B0604020202020204" pitchFamily="34" charset="0"/>
              <a:ea typeface="ヒラギノ角ゴ Pro W3" panose="020B0300000000000000" pitchFamily="6" charset="-128"/>
            </a:endParaRPr>
          </a:p>
          <a:p>
            <a:pPr eaLnBrk="1" hangingPunct="1">
              <a:lnSpc>
                <a:spcPct val="150000"/>
              </a:lnSpc>
              <a:spcBef>
                <a:spcPct val="0"/>
              </a:spcBef>
              <a:buClr>
                <a:srgbClr val="F39200"/>
              </a:buClr>
              <a:buFont typeface="Wingdings" panose="05000000000000000000" pitchFamily="2" charset="2"/>
              <a:buChar char="§"/>
            </a:pPr>
            <a:r>
              <a:rPr lang="de-AT" altLang="de-DE" dirty="0">
                <a:latin typeface="Gill Sans MT" panose="020B0502020104020203" pitchFamily="34" charset="0"/>
                <a:ea typeface="ヒラギノ角ゴ Pro W3" panose="020B0300000000000000" pitchFamily="6" charset="-128"/>
              </a:rPr>
              <a:t>Lernen und üben: Wer steckt wirklich hinter einer Identität im Internet?</a:t>
            </a:r>
          </a:p>
          <a:p>
            <a:pPr eaLnBrk="1" hangingPunct="1">
              <a:lnSpc>
                <a:spcPct val="150000"/>
              </a:lnSpc>
              <a:spcBef>
                <a:spcPct val="0"/>
              </a:spcBef>
              <a:buClr>
                <a:srgbClr val="F39200"/>
              </a:buClr>
              <a:buFont typeface="Wingdings" panose="05000000000000000000" pitchFamily="2" charset="2"/>
              <a:buChar char="§"/>
            </a:pPr>
            <a:r>
              <a:rPr lang="de-AT" altLang="de-DE" dirty="0">
                <a:latin typeface="Gill Sans MT" panose="020B0502020104020203" pitchFamily="34" charset="0"/>
                <a:ea typeface="ヒラギノ角ゴ Pro W3" panose="020B0300000000000000" pitchFamily="6" charset="-128"/>
              </a:rPr>
              <a:t>Unerwünschte Kontaktaufnahme</a:t>
            </a:r>
          </a:p>
          <a:p>
            <a:pPr eaLnBrk="1" hangingPunct="1">
              <a:lnSpc>
                <a:spcPct val="150000"/>
              </a:lnSpc>
              <a:spcBef>
                <a:spcPct val="0"/>
              </a:spcBef>
              <a:buClr>
                <a:srgbClr val="F39200"/>
              </a:buClr>
              <a:buFont typeface="Wingdings" panose="05000000000000000000" pitchFamily="2" charset="2"/>
              <a:buChar char="§"/>
            </a:pPr>
            <a:r>
              <a:rPr lang="de-AT" altLang="de-DE" dirty="0">
                <a:latin typeface="Gill Sans MT" panose="020B0502020104020203" pitchFamily="34" charset="0"/>
                <a:ea typeface="ヒラギノ角ゴ Pro W3" panose="020B0300000000000000" pitchFamily="6" charset="-128"/>
              </a:rPr>
              <a:t>Erschleichen von Vertrauen</a:t>
            </a:r>
          </a:p>
          <a:p>
            <a:pPr eaLnBrk="1" hangingPunct="1">
              <a:lnSpc>
                <a:spcPct val="150000"/>
              </a:lnSpc>
              <a:spcBef>
                <a:spcPct val="0"/>
              </a:spcBef>
              <a:buClr>
                <a:srgbClr val="F39200"/>
              </a:buClr>
              <a:buFont typeface="Wingdings" panose="05000000000000000000" pitchFamily="2" charset="2"/>
              <a:buChar char="§"/>
            </a:pPr>
            <a:r>
              <a:rPr lang="de-AT" altLang="de-DE" dirty="0">
                <a:latin typeface="Gill Sans MT" panose="020B0502020104020203" pitchFamily="34" charset="0"/>
                <a:ea typeface="ヒラギノ角ゴ Pro W3" panose="020B0300000000000000" pitchFamily="6" charset="-128"/>
              </a:rPr>
              <a:t>Ziel der </a:t>
            </a:r>
            <a:r>
              <a:rPr lang="de-AT" altLang="de-DE" dirty="0" err="1">
                <a:latin typeface="Gill Sans MT" panose="020B0502020104020203" pitchFamily="34" charset="0"/>
                <a:ea typeface="ヒラギノ角ゴ Pro W3" panose="020B0300000000000000" pitchFamily="6" charset="-128"/>
              </a:rPr>
              <a:t>Groomer</a:t>
            </a:r>
            <a:r>
              <a:rPr lang="de-AT" altLang="de-DE" dirty="0">
                <a:latin typeface="Gill Sans MT" panose="020B0502020104020203" pitchFamily="34" charset="0"/>
                <a:ea typeface="ヒラギノ角ゴ Pro W3" panose="020B0300000000000000" pitchFamily="6" charset="-128"/>
              </a:rPr>
              <a:t>: Sexueller Missbrauch</a:t>
            </a:r>
          </a:p>
          <a:p>
            <a:pPr eaLnBrk="1" hangingPunct="1">
              <a:spcBef>
                <a:spcPct val="0"/>
              </a:spcBef>
            </a:pPr>
            <a:endParaRPr lang="de-AT" altLang="de-DE" dirty="0">
              <a:latin typeface="Arial" panose="020B0604020202020204" pitchFamily="34" charset="0"/>
              <a:ea typeface="ヒラギノ角ゴ Pro W3" panose="020B0300000000000000" pitchFamily="6" charset="-128"/>
            </a:endParaRPr>
          </a:p>
          <a:p>
            <a:pPr eaLnBrk="1" hangingPunct="1">
              <a:spcBef>
                <a:spcPct val="0"/>
              </a:spcBef>
            </a:pPr>
            <a:endParaRPr lang="de-AT" altLang="de-DE" dirty="0">
              <a:latin typeface="Arial" panose="020B0604020202020204" pitchFamily="34" charset="0"/>
              <a:ea typeface="ヒラギノ角ゴ Pro W3" panose="020B0300000000000000" pitchFamily="6" charset="-128"/>
            </a:endParaRPr>
          </a:p>
          <a:p>
            <a:pPr eaLnBrk="1" hangingPunct="1">
              <a:spcBef>
                <a:spcPct val="0"/>
              </a:spcBef>
            </a:pPr>
            <a:r>
              <a:rPr lang="de-AT" altLang="de-DE" dirty="0">
                <a:latin typeface="Arial" panose="020B0604020202020204" pitchFamily="34" charset="0"/>
                <a:ea typeface="ヒラギノ角ゴ Pro W3" panose="020B0300000000000000" pitchFamily="6" charset="-128"/>
              </a:rPr>
              <a:t>Weitere Informationen finden Sie im </a:t>
            </a:r>
            <a:r>
              <a:rPr lang="de-AT" altLang="de-DE" b="1" dirty="0">
                <a:latin typeface="Arial" panose="020B0604020202020204" pitchFamily="34" charset="0"/>
                <a:ea typeface="ヒラギノ角ゴ Pro W3" panose="020B0300000000000000" pitchFamily="6" charset="-128"/>
              </a:rPr>
              <a:t>Unterrichtsmaterial „Sex und Gewalt in digitalen Medien“</a:t>
            </a:r>
            <a:endParaRPr lang="de-DE" altLang="de-DE" dirty="0">
              <a:ea typeface="ヒラギノ角ゴ Pro W3" panose="020B0300000000000000" pitchFamily="6" charset="-128"/>
            </a:endParaRPr>
          </a:p>
          <a:p>
            <a:pPr eaLnBrk="1" hangingPunct="1">
              <a:spcBef>
                <a:spcPct val="0"/>
              </a:spcBef>
            </a:pPr>
            <a:r>
              <a:rPr lang="de-AT" altLang="de-DE" dirty="0">
                <a:latin typeface="Gill Sans MT" panose="020B0502020104020203" pitchFamily="34" charset="0"/>
                <a:ea typeface="ヒラギノ角ゴ Pro W3" panose="020B0300000000000000" pitchFamily="6" charset="-128"/>
              </a:rPr>
              <a:t>Illustration: Christoph </a:t>
            </a:r>
            <a:r>
              <a:rPr lang="de-AT" altLang="de-DE" dirty="0" err="1">
                <a:latin typeface="Gill Sans MT" panose="020B0502020104020203" pitchFamily="34" charset="0"/>
                <a:ea typeface="ヒラギノ角ゴ Pro W3" panose="020B0300000000000000" pitchFamily="6" charset="-128"/>
              </a:rPr>
              <a:t>Kaindel</a:t>
            </a:r>
            <a:r>
              <a:rPr lang="de-AT" altLang="de-DE" dirty="0">
                <a:latin typeface="Gill Sans MT" panose="020B0502020104020203" pitchFamily="34" charset="0"/>
                <a:ea typeface="ヒラギノ角ゴ Pro W3" panose="020B0300000000000000" pitchFamily="6" charset="-128"/>
              </a:rPr>
              <a:t> für Saferinternet.at,  lizenziert unter </a:t>
            </a:r>
            <a:r>
              <a:rPr lang="en-US" altLang="de-DE" dirty="0">
                <a:ea typeface="ヒラギノ角ゴ Pro W3" panose="020B0300000000000000" pitchFamily="6" charset="-128"/>
              </a:rPr>
              <a:t> </a:t>
            </a:r>
            <a:r>
              <a:rPr lang="en-US" altLang="de-DE" dirty="0">
                <a:ea typeface="ヒラギノ角ゴ Pro W3" panose="020B0300000000000000" pitchFamily="6" charset="-128"/>
                <a:hlinkClick r:id="rId3"/>
              </a:rPr>
              <a:t>CC BY-NC 3.0 AT</a:t>
            </a:r>
            <a:r>
              <a:rPr lang="en-US" altLang="de-DE" dirty="0">
                <a:ea typeface="ヒラギノ角ゴ Pro W3" panose="020B0300000000000000" pitchFamily="6" charset="-128"/>
              </a:rPr>
              <a:t>  </a:t>
            </a:r>
            <a:endParaRPr lang="de-AT" altLang="de-DE" dirty="0">
              <a:latin typeface="Gill Sans MT" panose="020B0502020104020203" pitchFamily="34" charset="0"/>
              <a:ea typeface="ヒラギノ角ゴ Pro W3" panose="020B0300000000000000" pitchFamily="6" charset="-128"/>
            </a:endParaRPr>
          </a:p>
          <a:p>
            <a:pPr eaLnBrk="1" hangingPunct="1">
              <a:spcBef>
                <a:spcPct val="0"/>
              </a:spcBef>
            </a:pPr>
            <a:endParaRPr lang="de-AT" altLang="de-DE" dirty="0">
              <a:ea typeface="ヒラギノ角ゴ Pro W3" panose="020B0300000000000000" pitchFamily="6" charset="-128"/>
            </a:endParaRPr>
          </a:p>
          <a:p>
            <a:pPr eaLnBrk="1" hangingPunct="1">
              <a:spcBef>
                <a:spcPct val="0"/>
              </a:spcBef>
            </a:pPr>
            <a:endParaRPr lang="de-AT" altLang="de-DE" dirty="0">
              <a:ea typeface="ヒラギノ角ゴ Pro W3" panose="020B0300000000000000" pitchFamily="6" charset="-128"/>
            </a:endParaRPr>
          </a:p>
          <a:p>
            <a:endParaRPr lang="de-AT" dirty="0"/>
          </a:p>
        </p:txBody>
      </p:sp>
      <p:sp>
        <p:nvSpPr>
          <p:cNvPr id="4" name="Foliennummernplatzhalter 3"/>
          <p:cNvSpPr>
            <a:spLocks noGrp="1"/>
          </p:cNvSpPr>
          <p:nvPr>
            <p:ph type="sldNum" sz="quarter" idx="10"/>
          </p:nvPr>
        </p:nvSpPr>
        <p:spPr/>
        <p:txBody>
          <a:bodyPr/>
          <a:lstStyle/>
          <a:p>
            <a:fld id="{5BC9136F-CA9D-4FE5-85DC-58A8F95C26FC}" type="slidenum">
              <a:rPr lang="de-AT" smtClean="0"/>
              <a:t>39</a:t>
            </a:fld>
            <a:endParaRPr lang="de-AT"/>
          </a:p>
        </p:txBody>
      </p:sp>
    </p:spTree>
    <p:extLst>
      <p:ext uri="{BB962C8B-B14F-4D97-AF65-F5344CB8AC3E}">
        <p14:creationId xmlns:p14="http://schemas.microsoft.com/office/powerpoint/2010/main" val="128272049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Folienbildplatzhalter 1">
            <a:extLst>
              <a:ext uri="{FF2B5EF4-FFF2-40B4-BE49-F238E27FC236}">
                <a16:creationId xmlns:a16="http://schemas.microsoft.com/office/drawing/2014/main" id="{1AE0FFFB-7B69-4BDB-A56A-29B67761436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4" name="Notizenplatzhalter 2">
            <a:extLst>
              <a:ext uri="{FF2B5EF4-FFF2-40B4-BE49-F238E27FC236}">
                <a16:creationId xmlns:a16="http://schemas.microsoft.com/office/drawing/2014/main" id="{A7A6F5B5-9BC8-4821-A2FD-FD8AC37E51A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85750" indent="-285750" eaLnBrk="1" hangingPunct="1">
              <a:lnSpc>
                <a:spcPct val="150000"/>
              </a:lnSpc>
              <a:spcBef>
                <a:spcPct val="0"/>
              </a:spcBef>
              <a:buClr>
                <a:srgbClr val="F39200"/>
              </a:buClr>
              <a:buFont typeface="Wingdings" panose="05000000000000000000" pitchFamily="2" charset="2"/>
              <a:buChar char="§"/>
            </a:pPr>
            <a:r>
              <a:rPr lang="de-AT" altLang="de-DE">
                <a:latin typeface="Gill Sans MT" panose="020B0502020104020203" pitchFamily="34" charset="0"/>
                <a:ea typeface="ヒラギノ角ゴ Pro W3" pitchFamily="6" charset="-128"/>
              </a:rPr>
              <a:t>Startseite mit einer Kindersuchmaschine</a:t>
            </a:r>
          </a:p>
          <a:p>
            <a:pPr marL="285750" indent="-285750" eaLnBrk="1" hangingPunct="1">
              <a:lnSpc>
                <a:spcPct val="150000"/>
              </a:lnSpc>
              <a:spcBef>
                <a:spcPct val="0"/>
              </a:spcBef>
              <a:buClr>
                <a:srgbClr val="F39200"/>
              </a:buClr>
              <a:buFont typeface="Wingdings" panose="05000000000000000000" pitchFamily="2" charset="2"/>
              <a:buChar char="§"/>
            </a:pPr>
            <a:r>
              <a:rPr lang="de-AT" altLang="de-DE">
                <a:latin typeface="Gill Sans MT" panose="020B0502020104020203" pitchFamily="34" charset="0"/>
                <a:ea typeface="ヒラギノ角ゴ Pro W3" pitchFamily="6" charset="-128"/>
              </a:rPr>
              <a:t>Pop-up-Blocker und SafeSearch-Einstellung in der Suchmaschine</a:t>
            </a:r>
          </a:p>
          <a:p>
            <a:pPr marL="285750" indent="-285750" eaLnBrk="1" hangingPunct="1">
              <a:lnSpc>
                <a:spcPct val="150000"/>
              </a:lnSpc>
              <a:spcBef>
                <a:spcPct val="0"/>
              </a:spcBef>
              <a:buClr>
                <a:srgbClr val="F39200"/>
              </a:buClr>
              <a:buFont typeface="Wingdings" panose="05000000000000000000" pitchFamily="2" charset="2"/>
              <a:buChar char="§"/>
            </a:pPr>
            <a:r>
              <a:rPr lang="de-AT" altLang="de-DE">
                <a:latin typeface="Gill Sans MT" panose="020B0502020104020203" pitchFamily="34" charset="0"/>
                <a:ea typeface="ヒラギノ角ゴ Pro W3" pitchFamily="6" charset="-128"/>
              </a:rPr>
              <a:t>Kinder stärken: Was mache ich, wenn ich auf seine solche Seite stoße?</a:t>
            </a:r>
          </a:p>
          <a:p>
            <a:pPr marL="285750" indent="-285750" eaLnBrk="1" hangingPunct="1">
              <a:lnSpc>
                <a:spcPct val="150000"/>
              </a:lnSpc>
              <a:spcBef>
                <a:spcPct val="0"/>
              </a:spcBef>
              <a:buClr>
                <a:srgbClr val="F39200"/>
              </a:buClr>
              <a:buFont typeface="Wingdings" panose="05000000000000000000" pitchFamily="2" charset="2"/>
              <a:buChar char="§"/>
            </a:pPr>
            <a:r>
              <a:rPr lang="de-AT" altLang="de-DE">
                <a:latin typeface="Gill Sans MT" panose="020B0502020104020203" pitchFamily="34" charset="0"/>
                <a:ea typeface="ヒラギノ角ゴ Pro W3" pitchFamily="6" charset="-128"/>
              </a:rPr>
              <a:t>Familienfreundliche Einstellungen im Betriebssystem</a:t>
            </a:r>
          </a:p>
          <a:p>
            <a:pPr marL="285750" indent="-285750" eaLnBrk="1" hangingPunct="1">
              <a:lnSpc>
                <a:spcPct val="150000"/>
              </a:lnSpc>
              <a:spcBef>
                <a:spcPct val="0"/>
              </a:spcBef>
              <a:buClr>
                <a:srgbClr val="F39200"/>
              </a:buClr>
              <a:buFont typeface="Wingdings" panose="05000000000000000000" pitchFamily="2" charset="2"/>
              <a:buChar char="§"/>
            </a:pPr>
            <a:r>
              <a:rPr lang="de-AT" altLang="de-DE">
                <a:latin typeface="Gill Sans MT" panose="020B0502020104020203" pitchFamily="34" charset="0"/>
                <a:ea typeface="ヒラギノ角ゴ Pro W3" pitchFamily="6" charset="-128"/>
              </a:rPr>
              <a:t>Darüber stolpern statt aktive Suche</a:t>
            </a:r>
          </a:p>
          <a:p>
            <a:pPr marL="285750" indent="-285750" eaLnBrk="1" hangingPunct="1">
              <a:lnSpc>
                <a:spcPct val="150000"/>
              </a:lnSpc>
              <a:spcBef>
                <a:spcPct val="0"/>
              </a:spcBef>
              <a:buClr>
                <a:srgbClr val="F39200"/>
              </a:buClr>
              <a:buFont typeface="Wingdings" panose="05000000000000000000" pitchFamily="2" charset="2"/>
              <a:buChar char="§"/>
            </a:pPr>
            <a:r>
              <a:rPr lang="de-AT" altLang="de-DE">
                <a:latin typeface="Gill Sans MT" panose="020B0502020104020203" pitchFamily="34" charset="0"/>
                <a:ea typeface="ヒラギノ角ゴ Pro W3" pitchFamily="6" charset="-128"/>
              </a:rPr>
              <a:t>„Mutprobe“</a:t>
            </a:r>
          </a:p>
          <a:p>
            <a:pPr marL="285750" indent="-285750" eaLnBrk="1" hangingPunct="1">
              <a:lnSpc>
                <a:spcPct val="150000"/>
              </a:lnSpc>
              <a:spcBef>
                <a:spcPct val="0"/>
              </a:spcBef>
              <a:buClr>
                <a:srgbClr val="F39200"/>
              </a:buClr>
              <a:buFont typeface="Wingdings" panose="05000000000000000000" pitchFamily="2" charset="2"/>
              <a:buChar char="§"/>
            </a:pPr>
            <a:r>
              <a:rPr lang="de-AT" altLang="de-DE">
                <a:latin typeface="Gill Sans MT" panose="020B0502020104020203" pitchFamily="34" charset="0"/>
                <a:ea typeface="ヒラギノ角ゴ Pro W3" pitchFamily="6" charset="-128"/>
              </a:rPr>
              <a:t>Herausforderung beim Aufklärungsunterricht</a:t>
            </a:r>
          </a:p>
          <a:p>
            <a:pPr marL="285750" indent="-285750" eaLnBrk="1" hangingPunct="1">
              <a:lnSpc>
                <a:spcPct val="150000"/>
              </a:lnSpc>
              <a:spcBef>
                <a:spcPct val="0"/>
              </a:spcBef>
              <a:buClr>
                <a:srgbClr val="F39200"/>
              </a:buClr>
              <a:buFont typeface="Wingdings" panose="05000000000000000000" pitchFamily="2" charset="2"/>
              <a:buChar char="§"/>
            </a:pPr>
            <a:r>
              <a:rPr lang="de-AT" altLang="de-DE">
                <a:latin typeface="Gill Sans MT" panose="020B0502020104020203" pitchFamily="34" charset="0"/>
                <a:ea typeface="ヒラギノ角ゴ Pro W3" pitchFamily="6" charset="-128"/>
              </a:rPr>
              <a:t>Bei Vorfällen auch Eltern verständigen</a:t>
            </a:r>
          </a:p>
          <a:p>
            <a:pPr marL="285750" indent="-285750" eaLnBrk="1" hangingPunct="1">
              <a:lnSpc>
                <a:spcPct val="150000"/>
              </a:lnSpc>
              <a:spcBef>
                <a:spcPct val="0"/>
              </a:spcBef>
              <a:buClr>
                <a:srgbClr val="F39200"/>
              </a:buClr>
              <a:buFont typeface="Wingdings" panose="05000000000000000000" pitchFamily="2" charset="2"/>
              <a:buChar char="§"/>
            </a:pPr>
            <a:r>
              <a:rPr lang="de-AT" altLang="de-DE">
                <a:latin typeface="Gill Sans MT" panose="020B0502020104020203" pitchFamily="34" charset="0"/>
                <a:ea typeface="ヒラギノ角ゴ Pro W3" pitchFamily="6" charset="-128"/>
              </a:rPr>
              <a:t>Jugendschutzgesetz macht eingreifen der Lehrenden notwendig</a:t>
            </a:r>
          </a:p>
        </p:txBody>
      </p:sp>
      <p:sp>
        <p:nvSpPr>
          <p:cNvPr id="84995" name="Foliennummernplatzhalter 3">
            <a:extLst>
              <a:ext uri="{FF2B5EF4-FFF2-40B4-BE49-F238E27FC236}">
                <a16:creationId xmlns:a16="http://schemas.microsoft.com/office/drawing/2014/main" id="{455DCA32-C92C-4AD5-AA25-E32BD8E532B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ヒラギノ角ゴ Pro W3" pitchFamily="6" charset="-128"/>
              </a:defRPr>
            </a:lvl1pPr>
            <a:lvl2pPr marL="37931725" indent="-37474525">
              <a:defRPr>
                <a:solidFill>
                  <a:schemeClr val="tx1"/>
                </a:solidFill>
                <a:latin typeface="Arial" panose="020B0604020202020204" pitchFamily="34" charset="0"/>
                <a:ea typeface="ヒラギノ角ゴ Pro W3" pitchFamily="6" charset="-128"/>
              </a:defRPr>
            </a:lvl2pPr>
            <a:lvl3pPr marL="1143000" indent="-228600">
              <a:defRPr>
                <a:solidFill>
                  <a:schemeClr val="tx1"/>
                </a:solidFill>
                <a:latin typeface="Arial" panose="020B0604020202020204" pitchFamily="34" charset="0"/>
                <a:ea typeface="ヒラギノ角ゴ Pro W3" pitchFamily="6" charset="-128"/>
              </a:defRPr>
            </a:lvl3pPr>
            <a:lvl4pPr marL="1600200" indent="-228600">
              <a:defRPr>
                <a:solidFill>
                  <a:schemeClr val="tx1"/>
                </a:solidFill>
                <a:latin typeface="Arial" panose="020B0604020202020204" pitchFamily="34" charset="0"/>
                <a:ea typeface="ヒラギノ角ゴ Pro W3" pitchFamily="6" charset="-128"/>
              </a:defRPr>
            </a:lvl4pPr>
            <a:lvl5pPr marL="2057400" indent="-228600">
              <a:defRPr>
                <a:solidFill>
                  <a:schemeClr val="tx1"/>
                </a:solidFill>
                <a:latin typeface="Arial" panose="020B0604020202020204" pitchFamily="34" charset="0"/>
                <a:ea typeface="ヒラギノ角ゴ Pro W3" pitchFamily="6"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6"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6"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6"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6" charset="-128"/>
              </a:defRPr>
            </a:lvl9pPr>
          </a:lstStyle>
          <a:p>
            <a:fld id="{A81533DF-2612-42FF-B819-2ECA809AF12B}" type="slidenum">
              <a:rPr lang="de-AT" altLang="de-DE" smtClean="0">
                <a:latin typeface="Calibri" panose="020F0502020204030204" pitchFamily="34" charset="0"/>
              </a:rPr>
              <a:pPr/>
              <a:t>40</a:t>
            </a:fld>
            <a:endParaRPr lang="de-AT" altLang="de-DE">
              <a:latin typeface="Calibri" panose="020F0502020204030204"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AT" altLang="de-DE" dirty="0">
                <a:latin typeface="Arial" panose="020B0604020202020204" pitchFamily="34" charset="0"/>
                <a:ea typeface="ＭＳ Ｐゴシック" panose="020B0600070205080204" pitchFamily="34" charset="-128"/>
              </a:rPr>
              <a:t>Was an deinem Gerät kann eigentlich etwas kosten?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AT" altLang="de-DE" dirty="0">
                <a:latin typeface="Arial" panose="020B0604020202020204" pitchFamily="34" charset="0"/>
                <a:ea typeface="ＭＳ Ｐゴシック" panose="020B0600070205080204" pitchFamily="34" charset="-128"/>
              </a:rPr>
              <a:t>Kostenpflichtige Apps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AT" altLang="de-DE" dirty="0">
                <a:latin typeface="Arial" panose="020B0604020202020204" pitchFamily="34" charset="0"/>
                <a:ea typeface="ＭＳ Ｐゴシック" panose="020B0600070205080204" pitchFamily="34" charset="-128"/>
              </a:rPr>
              <a:t>In-App-Käufe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AT" altLang="de-DE" dirty="0">
                <a:latin typeface="Arial" panose="020B0604020202020204" pitchFamily="34" charset="0"/>
                <a:ea typeface="ＭＳ Ｐゴシック" panose="020B0600070205080204" pitchFamily="34" charset="-128"/>
              </a:rPr>
              <a:t>Wenn das Datenvolumen überschritten wird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AT" altLang="de-DE" dirty="0">
                <a:latin typeface="Arial" panose="020B0604020202020204" pitchFamily="34" charset="0"/>
                <a:ea typeface="ＭＳ Ｐゴシック" panose="020B0600070205080204" pitchFamily="34" charset="-128"/>
              </a:rPr>
              <a:t>Versenden von SMS und telefonieren, sofern keine Freieinheiten im Vertrag verankert sind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AT" altLang="de-DE" dirty="0">
                <a:latin typeface="Arial" panose="020B0604020202020204" pitchFamily="34" charset="0"/>
                <a:ea typeface="ＭＳ Ｐゴシック" panose="020B0600070205080204" pitchFamily="34" charset="-128"/>
              </a:rPr>
              <a:t>Ferngespräche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AT" altLang="de-DE" dirty="0">
                <a:latin typeface="Arial" panose="020B0604020202020204" pitchFamily="34" charset="0"/>
                <a:ea typeface="ＭＳ Ｐゴシック" panose="020B0600070205080204" pitchFamily="34" charset="-128"/>
              </a:rPr>
              <a:t>…  </a:t>
            </a:r>
          </a:p>
          <a:p>
            <a:endParaRPr lang="de-AT" dirty="0"/>
          </a:p>
        </p:txBody>
      </p:sp>
      <p:sp>
        <p:nvSpPr>
          <p:cNvPr id="4" name="Foliennummernplatzhalter 3"/>
          <p:cNvSpPr>
            <a:spLocks noGrp="1"/>
          </p:cNvSpPr>
          <p:nvPr>
            <p:ph type="sldNum" sz="quarter" idx="10"/>
          </p:nvPr>
        </p:nvSpPr>
        <p:spPr/>
        <p:txBody>
          <a:bodyPr/>
          <a:lstStyle/>
          <a:p>
            <a:fld id="{5BC9136F-CA9D-4FE5-85DC-58A8F95C26FC}" type="slidenum">
              <a:rPr lang="de-AT" smtClean="0"/>
              <a:t>41</a:t>
            </a:fld>
            <a:endParaRPr lang="de-AT"/>
          </a:p>
        </p:txBody>
      </p:sp>
    </p:spTree>
    <p:extLst>
      <p:ext uri="{BB962C8B-B14F-4D97-AF65-F5344CB8AC3E}">
        <p14:creationId xmlns:p14="http://schemas.microsoft.com/office/powerpoint/2010/main" val="116970527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Folienbildplatzhalter 1">
            <a:extLst>
              <a:ext uri="{FF2B5EF4-FFF2-40B4-BE49-F238E27FC236}">
                <a16:creationId xmlns:a16="http://schemas.microsoft.com/office/drawing/2014/main" id="{9E287C60-A217-4ACC-BB92-60ADA930E98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0" name="Notizenplatzhalter 2">
            <a:extLst>
              <a:ext uri="{FF2B5EF4-FFF2-40B4-BE49-F238E27FC236}">
                <a16:creationId xmlns:a16="http://schemas.microsoft.com/office/drawing/2014/main" id="{E51AFEBD-43AF-48DF-A3F5-F4FF5F48563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85750" indent="-285750" eaLnBrk="1" hangingPunct="1">
              <a:lnSpc>
                <a:spcPct val="150000"/>
              </a:lnSpc>
              <a:spcBef>
                <a:spcPct val="0"/>
              </a:spcBef>
              <a:buClr>
                <a:srgbClr val="F39200"/>
              </a:buClr>
              <a:buFont typeface="Wingdings" panose="05000000000000000000" pitchFamily="2" charset="2"/>
              <a:buChar char="§"/>
            </a:pPr>
            <a:r>
              <a:rPr lang="de-AT" altLang="de-DE" dirty="0">
                <a:latin typeface="Gill Sans MT" panose="020B0502020104020203" pitchFamily="34" charset="0"/>
                <a:ea typeface="ヒラギノ角ゴ Pro W3" pitchFamily="6" charset="-128"/>
              </a:rPr>
              <a:t>Premiumangebote bei Spielen</a:t>
            </a:r>
          </a:p>
          <a:p>
            <a:pPr marL="285750" indent="-285750" eaLnBrk="1" hangingPunct="1">
              <a:lnSpc>
                <a:spcPct val="150000"/>
              </a:lnSpc>
              <a:spcBef>
                <a:spcPct val="0"/>
              </a:spcBef>
              <a:buClr>
                <a:srgbClr val="F39200"/>
              </a:buClr>
              <a:buFont typeface="Wingdings" panose="05000000000000000000" pitchFamily="2" charset="2"/>
              <a:buChar char="§"/>
            </a:pPr>
            <a:r>
              <a:rPr lang="de-AT" altLang="de-DE" dirty="0">
                <a:latin typeface="Gill Sans MT" panose="020B0502020104020203" pitchFamily="34" charset="0"/>
                <a:ea typeface="ヒラギノ角ゴ Pro W3" pitchFamily="6" charset="-128"/>
              </a:rPr>
              <a:t>Abzocke</a:t>
            </a:r>
          </a:p>
          <a:p>
            <a:pPr marL="285750" indent="-285750" eaLnBrk="1" hangingPunct="1">
              <a:lnSpc>
                <a:spcPct val="150000"/>
              </a:lnSpc>
              <a:spcBef>
                <a:spcPct val="0"/>
              </a:spcBef>
              <a:buClr>
                <a:srgbClr val="F39200"/>
              </a:buClr>
              <a:buFont typeface="Wingdings" panose="05000000000000000000" pitchFamily="2" charset="2"/>
              <a:buChar char="§"/>
            </a:pPr>
            <a:r>
              <a:rPr lang="de-AT" altLang="de-DE" dirty="0">
                <a:latin typeface="Gill Sans MT" panose="020B0502020104020203" pitchFamily="34" charset="0"/>
                <a:ea typeface="ヒラギノ角ゴ Pro W3" pitchFamily="6" charset="-128"/>
              </a:rPr>
              <a:t>Kinder müssen wissen: Welche Daten darf ich von mir bekannt geben?</a:t>
            </a:r>
          </a:p>
          <a:p>
            <a:pPr marL="285750" indent="-285750" eaLnBrk="1" hangingPunct="1">
              <a:lnSpc>
                <a:spcPct val="150000"/>
              </a:lnSpc>
              <a:spcBef>
                <a:spcPct val="0"/>
              </a:spcBef>
              <a:buClr>
                <a:srgbClr val="F39200"/>
              </a:buClr>
              <a:buFont typeface="Wingdings" panose="05000000000000000000" pitchFamily="2" charset="2"/>
              <a:buChar char="§"/>
            </a:pPr>
            <a:r>
              <a:rPr lang="de-AT" altLang="de-DE" dirty="0">
                <a:latin typeface="Gill Sans MT" panose="020B0502020104020203" pitchFamily="34" charset="0"/>
                <a:ea typeface="ヒラギノ角ゴ Pro W3" pitchFamily="6" charset="-128"/>
              </a:rPr>
              <a:t>Handyrechnung beeinspruchen</a:t>
            </a:r>
          </a:p>
          <a:p>
            <a:pPr marL="285750" indent="-285750" eaLnBrk="1" hangingPunct="1">
              <a:lnSpc>
                <a:spcPct val="150000"/>
              </a:lnSpc>
              <a:spcBef>
                <a:spcPct val="0"/>
              </a:spcBef>
              <a:buClr>
                <a:srgbClr val="F39200"/>
              </a:buClr>
              <a:buFont typeface="Wingdings" panose="05000000000000000000" pitchFamily="2" charset="2"/>
              <a:buChar char="§"/>
            </a:pPr>
            <a:r>
              <a:rPr lang="de-AT" altLang="de-DE" dirty="0">
                <a:latin typeface="Gill Sans MT" panose="020B0502020104020203" pitchFamily="34" charset="0"/>
                <a:ea typeface="ヒラギノ角ゴ Pro W3" pitchFamily="6" charset="-128"/>
              </a:rPr>
              <a:t>Hilfe: </a:t>
            </a:r>
            <a:r>
              <a:rPr lang="de-AT" altLang="de-DE" dirty="0">
                <a:latin typeface="Gill Sans MT" panose="020B0502020104020203" pitchFamily="34" charset="0"/>
                <a:ea typeface="ヒラギノ角ゴ Pro W3" pitchFamily="6" charset="-128"/>
                <a:hlinkClick r:id="rId3"/>
              </a:rPr>
              <a:t>www.ombudsstelle.at</a:t>
            </a:r>
            <a:endParaRPr lang="de-AT" altLang="de-DE" dirty="0">
              <a:latin typeface="Gill Sans MT" panose="020B0502020104020203" pitchFamily="34" charset="0"/>
              <a:ea typeface="ヒラギノ角ゴ Pro W3" pitchFamily="6" charset="-128"/>
            </a:endParaRPr>
          </a:p>
          <a:p>
            <a:pPr marL="285750" indent="-285750" eaLnBrk="1" hangingPunct="1">
              <a:lnSpc>
                <a:spcPct val="150000"/>
              </a:lnSpc>
              <a:spcBef>
                <a:spcPct val="0"/>
              </a:spcBef>
              <a:buClr>
                <a:srgbClr val="F39200"/>
              </a:buClr>
              <a:buFont typeface="Wingdings" panose="05000000000000000000" pitchFamily="2" charset="2"/>
              <a:buChar char="§"/>
            </a:pPr>
            <a:r>
              <a:rPr lang="de-AT" altLang="de-DE" dirty="0">
                <a:latin typeface="Gill Sans MT" panose="020B0502020104020203" pitchFamily="34" charset="0"/>
                <a:ea typeface="ヒラギノ角ゴ Pro W3" pitchFamily="6" charset="-128"/>
              </a:rPr>
              <a:t>Was heißt ja/nein im Internet?</a:t>
            </a:r>
          </a:p>
          <a:p>
            <a:pPr marL="285750" indent="-285750" eaLnBrk="1" hangingPunct="1">
              <a:lnSpc>
                <a:spcPct val="150000"/>
              </a:lnSpc>
              <a:spcBef>
                <a:spcPct val="0"/>
              </a:spcBef>
              <a:buClr>
                <a:srgbClr val="F39200"/>
              </a:buClr>
              <a:buFont typeface="Wingdings" panose="05000000000000000000" pitchFamily="2" charset="2"/>
              <a:buChar char="§"/>
            </a:pPr>
            <a:r>
              <a:rPr lang="de-AT" altLang="de-DE" dirty="0">
                <a:latin typeface="Gill Sans MT" panose="020B0502020104020203" pitchFamily="34" charset="0"/>
                <a:ea typeface="ヒラギノ角ゴ Pro W3" pitchFamily="6" charset="-128"/>
              </a:rPr>
              <a:t>Apps und In-App-Käufe</a:t>
            </a:r>
          </a:p>
          <a:p>
            <a:pPr marL="285750" indent="-285750" eaLnBrk="1" hangingPunct="1">
              <a:lnSpc>
                <a:spcPct val="150000"/>
              </a:lnSpc>
              <a:spcBef>
                <a:spcPct val="0"/>
              </a:spcBef>
              <a:buClr>
                <a:srgbClr val="F39200"/>
              </a:buClr>
              <a:buFont typeface="Wingdings" panose="05000000000000000000" pitchFamily="2" charset="2"/>
              <a:buChar char="§"/>
            </a:pPr>
            <a:r>
              <a:rPr lang="de-AT" altLang="de-DE" dirty="0">
                <a:latin typeface="Gill Sans MT" panose="020B0502020104020203" pitchFamily="34" charset="0"/>
                <a:ea typeface="ヒラギノ角ゴ Pro W3" pitchFamily="6" charset="-128"/>
              </a:rPr>
              <a:t>Was ist Werbung?</a:t>
            </a:r>
          </a:p>
        </p:txBody>
      </p:sp>
      <p:sp>
        <p:nvSpPr>
          <p:cNvPr id="89091" name="Foliennummernplatzhalter 3">
            <a:extLst>
              <a:ext uri="{FF2B5EF4-FFF2-40B4-BE49-F238E27FC236}">
                <a16:creationId xmlns:a16="http://schemas.microsoft.com/office/drawing/2014/main" id="{66A1D34F-D07E-4E1F-81BA-95FA122A207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ヒラギノ角ゴ Pro W3" pitchFamily="6" charset="-128"/>
              </a:defRPr>
            </a:lvl1pPr>
            <a:lvl2pPr marL="37931725" indent="-37474525">
              <a:defRPr>
                <a:solidFill>
                  <a:schemeClr val="tx1"/>
                </a:solidFill>
                <a:latin typeface="Arial" panose="020B0604020202020204" pitchFamily="34" charset="0"/>
                <a:ea typeface="ヒラギノ角ゴ Pro W3" pitchFamily="6" charset="-128"/>
              </a:defRPr>
            </a:lvl2pPr>
            <a:lvl3pPr marL="1143000" indent="-228600">
              <a:defRPr>
                <a:solidFill>
                  <a:schemeClr val="tx1"/>
                </a:solidFill>
                <a:latin typeface="Arial" panose="020B0604020202020204" pitchFamily="34" charset="0"/>
                <a:ea typeface="ヒラギノ角ゴ Pro W3" pitchFamily="6" charset="-128"/>
              </a:defRPr>
            </a:lvl3pPr>
            <a:lvl4pPr marL="1600200" indent="-228600">
              <a:defRPr>
                <a:solidFill>
                  <a:schemeClr val="tx1"/>
                </a:solidFill>
                <a:latin typeface="Arial" panose="020B0604020202020204" pitchFamily="34" charset="0"/>
                <a:ea typeface="ヒラギノ角ゴ Pro W3" pitchFamily="6" charset="-128"/>
              </a:defRPr>
            </a:lvl4pPr>
            <a:lvl5pPr marL="2057400" indent="-228600">
              <a:defRPr>
                <a:solidFill>
                  <a:schemeClr val="tx1"/>
                </a:solidFill>
                <a:latin typeface="Arial" panose="020B0604020202020204" pitchFamily="34" charset="0"/>
                <a:ea typeface="ヒラギノ角ゴ Pro W3" pitchFamily="6"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6"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6"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6"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6" charset="-128"/>
              </a:defRPr>
            </a:lvl9pPr>
          </a:lstStyle>
          <a:p>
            <a:fld id="{164741CA-37D5-42B2-A614-E901EA59A1D5}" type="slidenum">
              <a:rPr lang="de-AT" altLang="de-DE" smtClean="0">
                <a:latin typeface="Calibri" panose="020F0502020204030204" pitchFamily="34" charset="0"/>
              </a:rPr>
              <a:pPr/>
              <a:t>42</a:t>
            </a:fld>
            <a:endParaRPr lang="de-AT" altLang="de-DE">
              <a:latin typeface="Calibri" panose="020F050202020403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Folienbildplatzhalter 1">
            <a:extLst>
              <a:ext uri="{FF2B5EF4-FFF2-40B4-BE49-F238E27FC236}">
                <a16:creationId xmlns:a16="http://schemas.microsoft.com/office/drawing/2014/main" id="{6578C47C-730D-4B34-9EAE-9A975F67C9B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6" name="Notizenplatzhalter 2">
            <a:extLst>
              <a:ext uri="{FF2B5EF4-FFF2-40B4-BE49-F238E27FC236}">
                <a16:creationId xmlns:a16="http://schemas.microsoft.com/office/drawing/2014/main" id="{53B81673-CF58-4213-9948-1260C81C197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de-DE" altLang="de-DE" dirty="0">
                <a:latin typeface="Times" panose="02020603050405020304" pitchFamily="18" charset="0"/>
                <a:ea typeface="ヒラギノ角ゴ Pro W3" pitchFamily="6" charset="-128"/>
              </a:rPr>
              <a:t>https://www.saferinternet.at/projekte/safer-internet-day-sid/safer-internet-aktionsmonat/</a:t>
            </a:r>
          </a:p>
        </p:txBody>
      </p:sp>
      <p:sp>
        <p:nvSpPr>
          <p:cNvPr id="16387" name="Foliennummernplatzhalter 3">
            <a:extLst>
              <a:ext uri="{FF2B5EF4-FFF2-40B4-BE49-F238E27FC236}">
                <a16:creationId xmlns:a16="http://schemas.microsoft.com/office/drawing/2014/main" id="{F858AE80-F22D-4493-B19D-A2BB3B3C937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ヒラギノ角ゴ Pro W3" pitchFamily="6" charset="-128"/>
              </a:defRPr>
            </a:lvl1pPr>
            <a:lvl2pPr marL="37931725" indent="-37474525">
              <a:defRPr>
                <a:solidFill>
                  <a:schemeClr val="tx1"/>
                </a:solidFill>
                <a:latin typeface="Arial" panose="020B0604020202020204" pitchFamily="34" charset="0"/>
                <a:ea typeface="ヒラギノ角ゴ Pro W3" pitchFamily="6" charset="-128"/>
              </a:defRPr>
            </a:lvl2pPr>
            <a:lvl3pPr marL="1143000" indent="-228600">
              <a:defRPr>
                <a:solidFill>
                  <a:schemeClr val="tx1"/>
                </a:solidFill>
                <a:latin typeface="Arial" panose="020B0604020202020204" pitchFamily="34" charset="0"/>
                <a:ea typeface="ヒラギノ角ゴ Pro W3" pitchFamily="6" charset="-128"/>
              </a:defRPr>
            </a:lvl3pPr>
            <a:lvl4pPr marL="1600200" indent="-228600">
              <a:defRPr>
                <a:solidFill>
                  <a:schemeClr val="tx1"/>
                </a:solidFill>
                <a:latin typeface="Arial" panose="020B0604020202020204" pitchFamily="34" charset="0"/>
                <a:ea typeface="ヒラギノ角ゴ Pro W3" pitchFamily="6" charset="-128"/>
              </a:defRPr>
            </a:lvl4pPr>
            <a:lvl5pPr marL="2057400" indent="-228600">
              <a:defRPr>
                <a:solidFill>
                  <a:schemeClr val="tx1"/>
                </a:solidFill>
                <a:latin typeface="Arial" panose="020B0604020202020204" pitchFamily="34" charset="0"/>
                <a:ea typeface="ヒラギノ角ゴ Pro W3" pitchFamily="6"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6"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6"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6"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6" charset="-128"/>
              </a:defRPr>
            </a:lvl9pPr>
          </a:lstStyle>
          <a:p>
            <a:fld id="{75AA2D67-F7AA-4F88-A188-56DA4A8FDDD4}" type="slidenum">
              <a:rPr lang="de-AT" altLang="de-DE" smtClean="0">
                <a:latin typeface="Calibri" panose="020F0502020204030204" pitchFamily="34" charset="0"/>
              </a:rPr>
              <a:pPr/>
              <a:t>4</a:t>
            </a:fld>
            <a:endParaRPr lang="de-AT" altLang="de-DE">
              <a:latin typeface="Calibri" panose="020F0502020204030204"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defRPr/>
            </a:pPr>
            <a:r>
              <a:rPr lang="de-DE" altLang="de-DE" b="1" dirty="0">
                <a:latin typeface="Times" charset="0"/>
                <a:ea typeface="ＭＳ Ｐゴシック" pitchFamily="34" charset="-128"/>
              </a:rPr>
              <a:t>Was ist an Apps problematisch?</a:t>
            </a:r>
          </a:p>
          <a:p>
            <a:pPr>
              <a:defRPr/>
            </a:pPr>
            <a:endParaRPr lang="de-DE" altLang="de-DE" dirty="0">
              <a:latin typeface="Times" charset="0"/>
              <a:ea typeface="ＭＳ Ｐゴシック" pitchFamily="34" charset="-128"/>
            </a:endParaRPr>
          </a:p>
          <a:p>
            <a:pPr marL="171450" indent="-171450">
              <a:buFont typeface="Arial" panose="020B0604020202020204" pitchFamily="34" charset="0"/>
              <a:buChar char="•"/>
              <a:defRPr/>
            </a:pPr>
            <a:r>
              <a:rPr lang="de-DE" altLang="de-DE" b="1" dirty="0">
                <a:latin typeface="Times" charset="0"/>
                <a:ea typeface="ＭＳ Ｐゴシック" pitchFamily="34" charset="-128"/>
              </a:rPr>
              <a:t>Kosten: </a:t>
            </a:r>
            <a:r>
              <a:rPr lang="de-DE" altLang="de-DE" dirty="0">
                <a:latin typeface="Times" charset="0"/>
                <a:ea typeface="ＭＳ Ｐゴシック" pitchFamily="34" charset="-128"/>
              </a:rPr>
              <a:t>Durch Apps können schnell intransparente Kosten entstehen. Diese können auch über die Telefonrechnung abgebucht werden (=WAP-Billing). Ist man in eine WAP-Billing-Falle getappt, sollte man die Rechnung beim Mobilfunkanbieter beeinspruchen und die RTR-Schlichtungsstelle einschalten. </a:t>
            </a:r>
            <a:br>
              <a:rPr lang="de-DE" altLang="de-DE" dirty="0">
                <a:latin typeface="Times" charset="0"/>
                <a:ea typeface="ＭＳ Ｐゴシック" pitchFamily="34" charset="-128"/>
              </a:rPr>
            </a:br>
            <a:endParaRPr lang="de-DE" altLang="de-DE" dirty="0">
              <a:latin typeface="Times" charset="0"/>
              <a:ea typeface="ＭＳ Ｐゴシック" pitchFamily="34" charset="-128"/>
            </a:endParaRPr>
          </a:p>
          <a:p>
            <a:pPr marL="171450" indent="-171450">
              <a:buFont typeface="Arial" panose="020B0604020202020204" pitchFamily="34" charset="0"/>
              <a:buChar char="•"/>
              <a:defRPr/>
            </a:pPr>
            <a:r>
              <a:rPr lang="de-DE" altLang="de-DE" b="1" dirty="0">
                <a:latin typeface="Times" charset="0"/>
                <a:ea typeface="ＭＳ Ｐゴシック" pitchFamily="34" charset="-128"/>
              </a:rPr>
              <a:t>Werbung: </a:t>
            </a:r>
            <a:r>
              <a:rPr lang="de-DE" altLang="de-DE" dirty="0">
                <a:latin typeface="Times" charset="0"/>
                <a:ea typeface="ＭＳ Ｐゴシック" pitchFamily="34" charset="-128"/>
              </a:rPr>
              <a:t>Ist für Kinder nicht immer zu erkennen, vor allem dann, wenn sie zu In-App-Käufen führt.</a:t>
            </a:r>
            <a:br>
              <a:rPr lang="de-DE" altLang="de-DE" dirty="0">
                <a:latin typeface="Times" charset="0"/>
                <a:ea typeface="ＭＳ Ｐゴシック" pitchFamily="34" charset="-128"/>
              </a:rPr>
            </a:br>
            <a:endParaRPr lang="de-DE" altLang="de-DE" dirty="0">
              <a:latin typeface="Times" charset="0"/>
              <a:ea typeface="ＭＳ Ｐゴシック" pitchFamily="34" charset="-128"/>
            </a:endParaRPr>
          </a:p>
          <a:p>
            <a:pPr marL="171450" indent="-171450">
              <a:buFont typeface="Arial" panose="020B0604020202020204" pitchFamily="34" charset="0"/>
              <a:buChar char="•"/>
              <a:defRPr/>
            </a:pPr>
            <a:r>
              <a:rPr lang="de-DE" altLang="de-DE" b="1" dirty="0">
                <a:latin typeface="Times" charset="0"/>
                <a:ea typeface="ＭＳ Ｐゴシック" pitchFamily="34" charset="-128"/>
              </a:rPr>
              <a:t>Unerwünschte Kontaktaufnahme: </a:t>
            </a:r>
            <a:r>
              <a:rPr lang="de-DE" altLang="de-DE" dirty="0">
                <a:latin typeface="Times" charset="0"/>
                <a:ea typeface="ＭＳ Ｐゴシック" pitchFamily="34" charset="-128"/>
              </a:rPr>
              <a:t>Ist vor allem in Chats von Spielen problematisch.</a:t>
            </a:r>
            <a:br>
              <a:rPr lang="de-DE" altLang="de-DE" dirty="0">
                <a:latin typeface="Times" charset="0"/>
                <a:ea typeface="ＭＳ Ｐゴシック" pitchFamily="34" charset="-128"/>
              </a:rPr>
            </a:br>
            <a:endParaRPr lang="de-DE" altLang="de-DE" dirty="0">
              <a:latin typeface="Times" charset="0"/>
              <a:ea typeface="ＭＳ Ｐゴシック" pitchFamily="34" charset="-128"/>
            </a:endParaRPr>
          </a:p>
          <a:p>
            <a:pPr marL="171450" indent="-171450">
              <a:buFont typeface="Arial" panose="020B0604020202020204" pitchFamily="34" charset="0"/>
              <a:buChar char="•"/>
              <a:defRPr/>
            </a:pPr>
            <a:r>
              <a:rPr lang="de-DE" altLang="de-DE" b="1" dirty="0">
                <a:latin typeface="Times" charset="0"/>
                <a:ea typeface="ＭＳ Ｐゴシック" pitchFamily="34" charset="-128"/>
              </a:rPr>
              <a:t>In-App-Käufe: </a:t>
            </a:r>
            <a:r>
              <a:rPr lang="de-DE" altLang="de-DE" dirty="0">
                <a:latin typeface="Times" charset="0"/>
                <a:ea typeface="ＭＳ Ｐゴシック" pitchFamily="34" charset="-128"/>
              </a:rPr>
              <a:t>Am besten in den Handy-Einstellungen deaktivieren bzw. mit einem Passwort schützen.</a:t>
            </a:r>
          </a:p>
          <a:p>
            <a:pPr marL="171450" indent="-171450">
              <a:buFont typeface="Arial" panose="020B0604020202020204" pitchFamily="34" charset="0"/>
              <a:buChar char="•"/>
              <a:defRPr/>
            </a:pPr>
            <a:endParaRPr lang="de-DE" altLang="de-DE" dirty="0">
              <a:latin typeface="Times" charset="0"/>
              <a:ea typeface="ＭＳ Ｐゴシック" pitchFamily="34" charset="-128"/>
            </a:endParaRPr>
          </a:p>
        </p:txBody>
      </p:sp>
      <p:sp>
        <p:nvSpPr>
          <p:cNvPr id="4" name="Foliennummernplatzhalter 3"/>
          <p:cNvSpPr>
            <a:spLocks noGrp="1"/>
          </p:cNvSpPr>
          <p:nvPr>
            <p:ph type="sldNum" sz="quarter" idx="5"/>
          </p:nvPr>
        </p:nvSpPr>
        <p:spPr/>
        <p:txBody>
          <a:bodyPr/>
          <a:lstStyle/>
          <a:p>
            <a:fld id="{5BC9136F-CA9D-4FE5-85DC-58A8F95C26FC}" type="slidenum">
              <a:rPr lang="de-AT" smtClean="0"/>
              <a:t>43</a:t>
            </a:fld>
            <a:endParaRPr lang="de-AT"/>
          </a:p>
        </p:txBody>
      </p:sp>
    </p:spTree>
    <p:extLst>
      <p:ext uri="{BB962C8B-B14F-4D97-AF65-F5344CB8AC3E}">
        <p14:creationId xmlns:p14="http://schemas.microsoft.com/office/powerpoint/2010/main" val="38313389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Folienbildplatzhalter 1">
            <a:extLst>
              <a:ext uri="{FF2B5EF4-FFF2-40B4-BE49-F238E27FC236}">
                <a16:creationId xmlns:a16="http://schemas.microsoft.com/office/drawing/2014/main" id="{E6470217-BB49-4FCF-95DA-9F3282A9530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6" name="Notizenplatzhalter 2">
            <a:extLst>
              <a:ext uri="{FF2B5EF4-FFF2-40B4-BE49-F238E27FC236}">
                <a16:creationId xmlns:a16="http://schemas.microsoft.com/office/drawing/2014/main" id="{FADC6DD2-5567-4692-8878-FEB00EAA711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de-AT" altLang="de-DE" dirty="0">
                <a:latin typeface="Times" panose="02020603050405020304" pitchFamily="18" charset="0"/>
                <a:ea typeface="ヒラギノ角ゴ Pro W3" pitchFamily="6" charset="-128"/>
              </a:rPr>
              <a:t>Kinder erkennen in der Regel ihre eigenen physischen Grenzen, sehen aber oft keine Alternativen. </a:t>
            </a:r>
          </a:p>
          <a:p>
            <a:pPr eaLnBrk="1" hangingPunct="1">
              <a:spcBef>
                <a:spcPct val="0"/>
              </a:spcBef>
            </a:pPr>
            <a:r>
              <a:rPr lang="de-AT" altLang="de-DE" dirty="0">
                <a:latin typeface="Times" panose="02020603050405020304" pitchFamily="18" charset="0"/>
                <a:ea typeface="ヒラギノ角ゴ Pro W3" pitchFamily="6" charset="-128"/>
              </a:rPr>
              <a:t>Hier sind die Eltern gefragt! Statt Verbote aufzuerlegen, sollten sie ihre Kinder dazu ermutigen, die eigenen Grenzen zu erkennen und nach Überschreitung dieser Grenzen etwas Anderes zu tun. Das kann man gemeinsam üben, indem man, wenn es dem Kind zu viel wird, z.B. miteinander rausgeht, kuschelt oder rauft (als Indoor-Aktivität). Das bedeutet unter Umständen auch, dass man einmal seine eigenen Aktivitäten für einen Moment unterbrechen muss. Wichtig: Es sollte vermieden werden, dass das Kind von einem Bildschirm zu einem anderen wechselt (z.B. vom Handy zum Fernseher).  </a:t>
            </a:r>
          </a:p>
          <a:p>
            <a:pPr eaLnBrk="1" hangingPunct="1">
              <a:spcBef>
                <a:spcPct val="0"/>
              </a:spcBef>
            </a:pPr>
            <a:endParaRPr lang="de-AT" altLang="de-DE" dirty="0">
              <a:latin typeface="Times" panose="02020603050405020304" pitchFamily="18" charset="0"/>
              <a:ea typeface="ヒラギノ角ゴ Pro W3" pitchFamily="6" charset="-128"/>
            </a:endParaRPr>
          </a:p>
        </p:txBody>
      </p:sp>
      <p:sp>
        <p:nvSpPr>
          <p:cNvPr id="93187" name="Foliennummernplatzhalter 3">
            <a:extLst>
              <a:ext uri="{FF2B5EF4-FFF2-40B4-BE49-F238E27FC236}">
                <a16:creationId xmlns:a16="http://schemas.microsoft.com/office/drawing/2014/main" id="{B23940DC-AEE2-49AE-95D1-DDE448FBA76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ヒラギノ角ゴ Pro W3" pitchFamily="6" charset="-128"/>
              </a:defRPr>
            </a:lvl1pPr>
            <a:lvl2pPr marL="37931725" indent="-37474525">
              <a:defRPr>
                <a:solidFill>
                  <a:schemeClr val="tx1"/>
                </a:solidFill>
                <a:latin typeface="Arial" panose="020B0604020202020204" pitchFamily="34" charset="0"/>
                <a:ea typeface="ヒラギノ角ゴ Pro W3" pitchFamily="6" charset="-128"/>
              </a:defRPr>
            </a:lvl2pPr>
            <a:lvl3pPr marL="1143000" indent="-228600">
              <a:defRPr>
                <a:solidFill>
                  <a:schemeClr val="tx1"/>
                </a:solidFill>
                <a:latin typeface="Arial" panose="020B0604020202020204" pitchFamily="34" charset="0"/>
                <a:ea typeface="ヒラギノ角ゴ Pro W3" pitchFamily="6" charset="-128"/>
              </a:defRPr>
            </a:lvl3pPr>
            <a:lvl4pPr marL="1600200" indent="-228600">
              <a:defRPr>
                <a:solidFill>
                  <a:schemeClr val="tx1"/>
                </a:solidFill>
                <a:latin typeface="Arial" panose="020B0604020202020204" pitchFamily="34" charset="0"/>
                <a:ea typeface="ヒラギノ角ゴ Pro W3" pitchFamily="6" charset="-128"/>
              </a:defRPr>
            </a:lvl4pPr>
            <a:lvl5pPr marL="2057400" indent="-228600">
              <a:defRPr>
                <a:solidFill>
                  <a:schemeClr val="tx1"/>
                </a:solidFill>
                <a:latin typeface="Arial" panose="020B0604020202020204" pitchFamily="34" charset="0"/>
                <a:ea typeface="ヒラギノ角ゴ Pro W3" pitchFamily="6"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6"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6"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6"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6" charset="-128"/>
              </a:defRPr>
            </a:lvl9pPr>
          </a:lstStyle>
          <a:p>
            <a:fld id="{CC4B6D15-6D2B-41C4-A16B-28B9EDAA6AF3}" type="slidenum">
              <a:rPr lang="de-AT" altLang="de-DE" smtClean="0">
                <a:latin typeface="Calibri" panose="020F0502020204030204" pitchFamily="34" charset="0"/>
              </a:rPr>
              <a:pPr/>
              <a:t>44</a:t>
            </a:fld>
            <a:endParaRPr lang="de-AT" altLang="de-DE">
              <a:latin typeface="Calibri" panose="020F0502020204030204"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ltLang="de-DE" dirty="0">
                <a:latin typeface="Arial" panose="020B0604020202020204" pitchFamily="34" charset="0"/>
                <a:ea typeface="ＭＳ Ｐゴシック" panose="020B0600070205080204" pitchFamily="34" charset="-128"/>
              </a:rPr>
              <a:t>Die exzessive Computer- und Handynutzung bei Jugendlichen muss nicht unbedingt gleich eine Sucht sein. Bei ca. 10% der Jugendlichen oder 3% der Gesamtbevölkerung handelt es sich tatsächlich um eine Sucht.</a:t>
            </a:r>
          </a:p>
          <a:p>
            <a:endParaRPr lang="de-DE" altLang="de-DE" dirty="0">
              <a:latin typeface="Arial" panose="020B0604020202020204" pitchFamily="34" charset="0"/>
              <a:ea typeface="ＭＳ Ｐゴシック" panose="020B0600070205080204" pitchFamily="34" charset="-128"/>
            </a:endParaRPr>
          </a:p>
          <a:p>
            <a:r>
              <a:rPr lang="de-DE" altLang="de-DE" dirty="0">
                <a:latin typeface="Arial" panose="020B0604020202020204" pitchFamily="34" charset="0"/>
                <a:ea typeface="ＭＳ Ｐゴシック" panose="020B0600070205080204" pitchFamily="34" charset="-128"/>
              </a:rPr>
              <a:t>Von Sucht wird gesprochen, wenn Jugendliche sich</a:t>
            </a:r>
            <a:r>
              <a:rPr lang="de-DE" altLang="de-DE" baseline="0" dirty="0">
                <a:latin typeface="Arial" panose="020B0604020202020204" pitchFamily="34" charset="0"/>
                <a:ea typeface="ＭＳ Ｐゴシック" panose="020B0600070205080204" pitchFamily="34" charset="-128"/>
              </a:rPr>
              <a:t> der exzessiven Nutzung</a:t>
            </a:r>
            <a:r>
              <a:rPr lang="de-DE" altLang="de-DE" dirty="0">
                <a:latin typeface="Arial" panose="020B0604020202020204" pitchFamily="34" charset="0"/>
                <a:ea typeface="ＭＳ Ｐゴシック" panose="020B0600070205080204" pitchFamily="34" charset="-128"/>
              </a:rPr>
              <a:t> bewusst sind, aber aus eigenem Antrieb nicht mehr herauskönnen. In den meisten Fällen haben Jugendliche gar keine Motivation mehr, sich mit etwas Anderem zu beschäftigen. Es kann ein hartes Stück Erziehungsarbeit sein sie dazu zu bewegen, sich auch anderen Dingen zu widmen. Oft übersteigt das auch</a:t>
            </a:r>
            <a:r>
              <a:rPr lang="de-DE" altLang="de-DE" baseline="0" dirty="0">
                <a:latin typeface="Arial" panose="020B0604020202020204" pitchFamily="34" charset="0"/>
                <a:ea typeface="ＭＳ Ｐゴシック" panose="020B0600070205080204" pitchFamily="34" charset="-128"/>
              </a:rPr>
              <a:t> die eigenen </a:t>
            </a:r>
            <a:r>
              <a:rPr lang="de-DE" altLang="de-DE" dirty="0">
                <a:latin typeface="Arial" panose="020B0604020202020204" pitchFamily="34" charset="0"/>
                <a:ea typeface="ＭＳ Ｐゴシック" panose="020B0600070205080204" pitchFamily="34" charset="-128"/>
              </a:rPr>
              <a:t>Möglichkeiten der Eltern. In</a:t>
            </a:r>
            <a:r>
              <a:rPr lang="de-DE" altLang="de-DE" baseline="0" dirty="0">
                <a:latin typeface="Arial" panose="020B0604020202020204" pitchFamily="34" charset="0"/>
                <a:ea typeface="ＭＳ Ｐゴシック" panose="020B0600070205080204" pitchFamily="34" charset="-128"/>
              </a:rPr>
              <a:t> solchen Fällen kann es</a:t>
            </a:r>
            <a:r>
              <a:rPr lang="de-DE" altLang="de-DE" dirty="0">
                <a:latin typeface="Arial" panose="020B0604020202020204" pitchFamily="34" charset="0"/>
                <a:ea typeface="ＭＳ Ｐゴシック" panose="020B0600070205080204" pitchFamily="34" charset="-128"/>
              </a:rPr>
              <a:t> sinnvoll sein, sich</a:t>
            </a:r>
            <a:r>
              <a:rPr lang="de-DE" altLang="de-DE" baseline="0" dirty="0">
                <a:latin typeface="Arial" panose="020B0604020202020204" pitchFamily="34" charset="0"/>
                <a:ea typeface="ＭＳ Ｐゴシック" panose="020B0600070205080204" pitchFamily="34" charset="-128"/>
              </a:rPr>
              <a:t> professionelle </a:t>
            </a:r>
            <a:r>
              <a:rPr lang="de-DE" altLang="de-DE" dirty="0">
                <a:latin typeface="Arial" panose="020B0604020202020204" pitchFamily="34" charset="0"/>
                <a:ea typeface="ＭＳ Ｐゴシック" panose="020B0600070205080204" pitchFamily="34" charset="-128"/>
              </a:rPr>
              <a:t>Unterstützung zu suchen</a:t>
            </a:r>
            <a:r>
              <a:rPr lang="de-DE" altLang="de-DE" baseline="0" dirty="0">
                <a:latin typeface="Arial" panose="020B0604020202020204" pitchFamily="34" charset="0"/>
                <a:ea typeface="ＭＳ Ｐゴシック" panose="020B0600070205080204" pitchFamily="34" charset="-128"/>
              </a:rPr>
              <a:t> – etwa bei den Familienberatungsstellen.</a:t>
            </a:r>
            <a:endParaRPr lang="de-DE" altLang="de-DE" dirty="0">
              <a:latin typeface="Arial" panose="020B0604020202020204" pitchFamily="34" charset="0"/>
              <a:ea typeface="ＭＳ Ｐゴシック" panose="020B0600070205080204" pitchFamily="34" charset="-128"/>
            </a:endParaRPr>
          </a:p>
          <a:p>
            <a:endParaRPr lang="de-DE" altLang="de-DE" dirty="0">
              <a:latin typeface="Arial" panose="020B0604020202020204" pitchFamily="34" charset="0"/>
              <a:ea typeface="ＭＳ Ｐゴシック" panose="020B0600070205080204" pitchFamily="34" charset="-128"/>
            </a:endParaRPr>
          </a:p>
          <a:p>
            <a:r>
              <a:rPr lang="de-DE" altLang="de-DE" dirty="0">
                <a:latin typeface="Arial" panose="020B0604020202020204" pitchFamily="34" charset="0"/>
                <a:ea typeface="ＭＳ Ｐゴシック" panose="020B0600070205080204" pitchFamily="34" charset="-128"/>
              </a:rPr>
              <a:t>Kontakt Beratungsstellen:</a:t>
            </a:r>
            <a:r>
              <a:rPr lang="de-DE" altLang="de-DE" baseline="0" dirty="0">
                <a:latin typeface="Arial" panose="020B0604020202020204" pitchFamily="34" charset="0"/>
                <a:ea typeface="ＭＳ Ｐゴシック" panose="020B0600070205080204" pitchFamily="34" charset="-128"/>
              </a:rPr>
              <a:t> https://www.saferinternet.at/digitale-spiele/#c1670 </a:t>
            </a:r>
            <a:endParaRPr lang="de-DE" altLang="de-DE" dirty="0">
              <a:latin typeface="Arial" panose="020B0604020202020204" pitchFamily="34" charset="0"/>
              <a:ea typeface="ＭＳ Ｐゴシック" panose="020B0600070205080204" pitchFamily="34" charset="-128"/>
            </a:endParaRPr>
          </a:p>
          <a:p>
            <a:endParaRPr lang="de-DE" altLang="de-DE" dirty="0">
              <a:latin typeface="Arial" panose="020B0604020202020204" pitchFamily="34" charset="0"/>
              <a:ea typeface="ＭＳ Ｐゴシック" panose="020B0600070205080204" pitchFamily="34" charset="-128"/>
            </a:endParaRPr>
          </a:p>
          <a:p>
            <a:r>
              <a:rPr lang="de-DE" altLang="de-DE" dirty="0">
                <a:latin typeface="Arial" panose="020B0604020202020204" pitchFamily="34" charset="0"/>
                <a:ea typeface="ＭＳ Ｐゴシック" panose="020B0600070205080204" pitchFamily="34" charset="-128"/>
              </a:rPr>
              <a:t>Hilfe für Kinder, Jugendliche und deren Bezugspersonen bietet auch Rat auf Draht, per Telefon (147 ohne Vorwahl), Online- oder Chat-Beratung (www.rataufdraht.at) </a:t>
            </a:r>
            <a:endParaRPr lang="de-AT" altLang="de-DE" dirty="0">
              <a:latin typeface="Arial" panose="020B0604020202020204" pitchFamily="34" charset="0"/>
              <a:ea typeface="ＭＳ Ｐゴシック" panose="020B0600070205080204" pitchFamily="34" charset="-128"/>
            </a:endParaRPr>
          </a:p>
          <a:p>
            <a:endParaRPr lang="de-DE" altLang="de-DE" dirty="0">
              <a:latin typeface="Arial" panose="020B0604020202020204" pitchFamily="34" charset="0"/>
              <a:ea typeface="ＭＳ Ｐゴシック" panose="020B0600070205080204" pitchFamily="34" charset="-128"/>
            </a:endParaRPr>
          </a:p>
          <a:p>
            <a:r>
              <a:rPr lang="de-DE" altLang="de-DE" dirty="0">
                <a:latin typeface="Arial" panose="020B0604020202020204" pitchFamily="34" charset="0"/>
                <a:ea typeface="ＭＳ Ｐゴシック" panose="020B0600070205080204" pitchFamily="34" charset="-128"/>
              </a:rPr>
              <a:t>Die Definition der Online-Sucht erfolgte hier nach Hahn/Jerusalem.</a:t>
            </a:r>
            <a:endParaRPr lang="de-AT" altLang="de-DE" dirty="0">
              <a:latin typeface="Arial" panose="020B0604020202020204" pitchFamily="34" charset="0"/>
              <a:ea typeface="ＭＳ Ｐゴシック" panose="020B0600070205080204" pitchFamily="34" charset="-128"/>
            </a:endParaRPr>
          </a:p>
          <a:p>
            <a:endParaRPr lang="de-AT" dirty="0"/>
          </a:p>
        </p:txBody>
      </p:sp>
      <p:sp>
        <p:nvSpPr>
          <p:cNvPr id="4" name="Foliennummernplatzhalter 3"/>
          <p:cNvSpPr>
            <a:spLocks noGrp="1"/>
          </p:cNvSpPr>
          <p:nvPr>
            <p:ph type="sldNum" sz="quarter" idx="10"/>
          </p:nvPr>
        </p:nvSpPr>
        <p:spPr/>
        <p:txBody>
          <a:bodyPr/>
          <a:lstStyle/>
          <a:p>
            <a:fld id="{5BC9136F-CA9D-4FE5-85DC-58A8F95C26FC}" type="slidenum">
              <a:rPr lang="de-AT" smtClean="0"/>
              <a:t>45</a:t>
            </a:fld>
            <a:endParaRPr lang="de-AT"/>
          </a:p>
        </p:txBody>
      </p:sp>
    </p:spTree>
    <p:extLst>
      <p:ext uri="{BB962C8B-B14F-4D97-AF65-F5344CB8AC3E}">
        <p14:creationId xmlns:p14="http://schemas.microsoft.com/office/powerpoint/2010/main" val="405365152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Folienbildplatzhalter 1">
            <a:extLst>
              <a:ext uri="{FF2B5EF4-FFF2-40B4-BE49-F238E27FC236}">
                <a16:creationId xmlns:a16="http://schemas.microsoft.com/office/drawing/2014/main" id="{7D47C3FC-9B8F-49D1-B7D3-0F74A628E48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7282" name="Notizenplatzhalter 2">
            <a:extLst>
              <a:ext uri="{FF2B5EF4-FFF2-40B4-BE49-F238E27FC236}">
                <a16:creationId xmlns:a16="http://schemas.microsoft.com/office/drawing/2014/main" id="{00D2DFCF-7791-4005-BF2F-0312E795357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de-AT" altLang="de-DE" dirty="0">
                <a:latin typeface="Arial" panose="020B0604020202020204" pitchFamily="34" charset="0"/>
                <a:ea typeface="ヒラギノ角ゴ Pro W3" pitchFamily="6" charset="-128"/>
              </a:rPr>
              <a:t>Wie erkennst du, wann du genug Zeit vor dem Computer oder mit dem Smartphone verbracht hast? Was kannst du dann tun?</a:t>
            </a:r>
          </a:p>
          <a:p>
            <a:pPr eaLnBrk="1" hangingPunct="1">
              <a:spcBef>
                <a:spcPct val="0"/>
              </a:spcBef>
            </a:pPr>
            <a:r>
              <a:rPr lang="de-AT" altLang="de-DE" dirty="0">
                <a:latin typeface="Arial" panose="020B0604020202020204" pitchFamily="34" charset="0"/>
                <a:ea typeface="ヒラギノ角ゴ Pro W3" pitchFamily="6" charset="-128"/>
              </a:rPr>
              <a:t>Alternativen zu Bildschirmen thematisieren </a:t>
            </a:r>
            <a:r>
              <a:rPr lang="de-AT" altLang="de-DE" dirty="0">
                <a:latin typeface="Arial" panose="020B0604020202020204" pitchFamily="34" charset="0"/>
                <a:ea typeface="ヒラギノ角ゴ Pro W3" pitchFamily="6" charset="-128"/>
                <a:sym typeface="Wingdings" panose="05000000000000000000" pitchFamily="2" charset="2"/>
              </a:rPr>
              <a:t></a:t>
            </a:r>
            <a:r>
              <a:rPr lang="de-AT" altLang="de-DE" dirty="0">
                <a:latin typeface="Arial" panose="020B0604020202020204" pitchFamily="34" charset="0"/>
                <a:ea typeface="ヒラギノ角ゴ Pro W3" pitchFamily="6" charset="-128"/>
              </a:rPr>
              <a:t> z.B. Bewegung!</a:t>
            </a:r>
          </a:p>
          <a:p>
            <a:pPr eaLnBrk="1" hangingPunct="1">
              <a:spcBef>
                <a:spcPct val="0"/>
              </a:spcBef>
            </a:pPr>
            <a:endParaRPr lang="de-AT" altLang="de-DE" dirty="0">
              <a:latin typeface="Arial" panose="020B0604020202020204" pitchFamily="34" charset="0"/>
              <a:ea typeface="ヒラギノ角ゴ Pro W3" pitchFamily="6" charset="-128"/>
            </a:endParaRPr>
          </a:p>
          <a:p>
            <a:pPr eaLnBrk="1" hangingPunct="1">
              <a:spcBef>
                <a:spcPct val="0"/>
              </a:spcBef>
            </a:pPr>
            <a:r>
              <a:rPr lang="de-AT" altLang="de-DE" dirty="0">
                <a:latin typeface="Arial" panose="020B0604020202020204" pitchFamily="34" charset="0"/>
                <a:ea typeface="ヒラギノ角ゴ Pro W3" pitchFamily="6" charset="-128"/>
              </a:rPr>
              <a:t>Hinweis: Der Alternativplan sollte sofort ausgeführt werden! Zum Beispiel mit alle Kindern hüpfen, Wasser trinken etc.</a:t>
            </a:r>
          </a:p>
          <a:p>
            <a:pPr eaLnBrk="1" hangingPunct="1">
              <a:spcBef>
                <a:spcPct val="0"/>
              </a:spcBef>
            </a:pPr>
            <a:endParaRPr lang="de-AT" altLang="de-DE" dirty="0">
              <a:ea typeface="ヒラギノ角ゴ Pro W3" pitchFamily="6" charset="-128"/>
            </a:endParaRPr>
          </a:p>
          <a:p>
            <a:pPr eaLnBrk="1" hangingPunct="1">
              <a:spcBef>
                <a:spcPct val="0"/>
              </a:spcBef>
            </a:pPr>
            <a:endParaRPr lang="de-AT" altLang="de-DE" dirty="0">
              <a:ea typeface="ヒラギノ角ゴ Pro W3" pitchFamily="6" charset="-128"/>
            </a:endParaRPr>
          </a:p>
        </p:txBody>
      </p:sp>
      <p:sp>
        <p:nvSpPr>
          <p:cNvPr id="97283" name="Foliennummernplatzhalter 3">
            <a:extLst>
              <a:ext uri="{FF2B5EF4-FFF2-40B4-BE49-F238E27FC236}">
                <a16:creationId xmlns:a16="http://schemas.microsoft.com/office/drawing/2014/main" id="{7121948F-3D05-4725-A645-B14E3D372B0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ヒラギノ角ゴ Pro W3" pitchFamily="6" charset="-128"/>
              </a:defRPr>
            </a:lvl1pPr>
            <a:lvl2pPr marL="37931725" indent="-37474525">
              <a:defRPr>
                <a:solidFill>
                  <a:schemeClr val="tx1"/>
                </a:solidFill>
                <a:latin typeface="Arial" panose="020B0604020202020204" pitchFamily="34" charset="0"/>
                <a:ea typeface="ヒラギノ角ゴ Pro W3" pitchFamily="6" charset="-128"/>
              </a:defRPr>
            </a:lvl2pPr>
            <a:lvl3pPr marL="1143000" indent="-228600">
              <a:defRPr>
                <a:solidFill>
                  <a:schemeClr val="tx1"/>
                </a:solidFill>
                <a:latin typeface="Arial" panose="020B0604020202020204" pitchFamily="34" charset="0"/>
                <a:ea typeface="ヒラギノ角ゴ Pro W3" pitchFamily="6" charset="-128"/>
              </a:defRPr>
            </a:lvl3pPr>
            <a:lvl4pPr marL="1600200" indent="-228600">
              <a:defRPr>
                <a:solidFill>
                  <a:schemeClr val="tx1"/>
                </a:solidFill>
                <a:latin typeface="Arial" panose="020B0604020202020204" pitchFamily="34" charset="0"/>
                <a:ea typeface="ヒラギノ角ゴ Pro W3" pitchFamily="6" charset="-128"/>
              </a:defRPr>
            </a:lvl4pPr>
            <a:lvl5pPr marL="2057400" indent="-228600">
              <a:defRPr>
                <a:solidFill>
                  <a:schemeClr val="tx1"/>
                </a:solidFill>
                <a:latin typeface="Arial" panose="020B0604020202020204" pitchFamily="34" charset="0"/>
                <a:ea typeface="ヒラギノ角ゴ Pro W3" pitchFamily="6"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6"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6"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6"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6" charset="-128"/>
              </a:defRPr>
            </a:lvl9pPr>
          </a:lstStyle>
          <a:p>
            <a:fld id="{152A3028-ED63-4F71-B6B6-79596BE5585B}" type="slidenum">
              <a:rPr lang="de-AT" altLang="de-DE" smtClean="0">
                <a:latin typeface="Calibri" panose="020F0502020204030204" pitchFamily="34" charset="0"/>
              </a:rPr>
              <a:pPr/>
              <a:t>46</a:t>
            </a:fld>
            <a:endParaRPr lang="de-AT" altLang="de-DE">
              <a:latin typeface="Calibri" panose="020F0502020204030204" pitchFamily="34"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sz="1200" kern="1200" dirty="0">
                <a:solidFill>
                  <a:schemeClr val="tx1"/>
                </a:solidFill>
                <a:effectLst/>
                <a:latin typeface="+mn-lt"/>
                <a:ea typeface="ヒラギノ角ゴ Pro W3" panose="020B0300000000000000" pitchFamily="34" charset="-128"/>
                <a:cs typeface="+mn-cs"/>
              </a:rPr>
              <a:t>Handys der Eltern = Konkurrenz. Vor allem die Jüngsten nehmen die Handys der Eltern oft als Konkurrenz wahr. Sorgen Sie für handyfreie Zeiten, in denen Sie sich ausschließlich Ihrem Kind oder Ihren Kindern widmen. Seien Sie ein Vorbild! Mehr: Handbuch Medien in der Familie https://www.saferinternet.at/fileadmin/categorized/Materialien/Medien_in_der_Familie.pdf </a:t>
            </a:r>
            <a:endParaRPr lang="de-AT" dirty="0"/>
          </a:p>
        </p:txBody>
      </p:sp>
      <p:sp>
        <p:nvSpPr>
          <p:cNvPr id="4" name="Foliennummernplatzhalter 3"/>
          <p:cNvSpPr>
            <a:spLocks noGrp="1"/>
          </p:cNvSpPr>
          <p:nvPr>
            <p:ph type="sldNum" sz="quarter" idx="5"/>
          </p:nvPr>
        </p:nvSpPr>
        <p:spPr/>
        <p:txBody>
          <a:bodyPr/>
          <a:lstStyle/>
          <a:p>
            <a:pPr>
              <a:defRPr/>
            </a:pPr>
            <a:fld id="{ECF0EB01-08A7-4C9A-B6B7-831FA3F80842}" type="slidenum">
              <a:rPr lang="de-AT" altLang="de-DE" smtClean="0"/>
              <a:pPr>
                <a:defRPr/>
              </a:pPr>
              <a:t>47</a:t>
            </a:fld>
            <a:endParaRPr lang="de-AT" altLang="de-DE"/>
          </a:p>
        </p:txBody>
      </p:sp>
    </p:spTree>
    <p:extLst>
      <p:ext uri="{BB962C8B-B14F-4D97-AF65-F5344CB8AC3E}">
        <p14:creationId xmlns:p14="http://schemas.microsoft.com/office/powerpoint/2010/main" val="347945006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Folienbildplatzhalter 1">
            <a:extLst>
              <a:ext uri="{FF2B5EF4-FFF2-40B4-BE49-F238E27FC236}">
                <a16:creationId xmlns:a16="http://schemas.microsoft.com/office/drawing/2014/main" id="{D154FB89-97E7-4A07-A3E3-316BB96862F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4" name="Notizenplatzhalter 2">
            <a:extLst>
              <a:ext uri="{FF2B5EF4-FFF2-40B4-BE49-F238E27FC236}">
                <a16:creationId xmlns:a16="http://schemas.microsoft.com/office/drawing/2014/main" id="{E9C7492B-58FA-4DC5-B86E-AFE5074EB6A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de-AT" altLang="de-DE" dirty="0">
                <a:latin typeface="Times" panose="02020603050405020304" pitchFamily="18" charset="0"/>
                <a:ea typeface="ヒラギノ角ゴ Pro W3" pitchFamily="6" charset="-128"/>
              </a:rPr>
              <a:t>Welche Spuren hinterlasse ich im Netz? Welche möchte ich hinterlassen? Wie erkenne ich andere Personen im Internet?</a:t>
            </a:r>
          </a:p>
          <a:p>
            <a:pPr eaLnBrk="1" hangingPunct="1">
              <a:spcBef>
                <a:spcPct val="0"/>
              </a:spcBef>
            </a:pPr>
            <a:r>
              <a:rPr lang="de-AT" altLang="de-DE" dirty="0">
                <a:latin typeface="Times" panose="02020603050405020304" pitchFamily="18" charset="0"/>
                <a:ea typeface="ヒラギノ角ゴ Pro W3" pitchFamily="6" charset="-128"/>
              </a:rPr>
              <a:t>Diese Themen müssen mit Kindern immer wieder besprochen werden – auch wenn sie es nicht immer in der Hand haben und es oft sehr abstrakt ist. </a:t>
            </a:r>
          </a:p>
          <a:p>
            <a:pPr eaLnBrk="1" hangingPunct="1">
              <a:spcBef>
                <a:spcPct val="0"/>
              </a:spcBef>
            </a:pPr>
            <a:r>
              <a:rPr lang="de-AT" altLang="de-DE" dirty="0">
                <a:latin typeface="Times" panose="02020603050405020304" pitchFamily="18" charset="0"/>
                <a:ea typeface="ヒラギノ角ゴ Pro W3" pitchFamily="6" charset="-128"/>
              </a:rPr>
              <a:t>Mehr: https://www.saferinternet.at/news-detail/welche-daten-werden-im-internet-gesammelt/ </a:t>
            </a:r>
          </a:p>
          <a:p>
            <a:pPr eaLnBrk="1" hangingPunct="1">
              <a:spcBef>
                <a:spcPct val="0"/>
              </a:spcBef>
            </a:pPr>
            <a:endParaRPr lang="de-AT" altLang="de-DE" dirty="0">
              <a:latin typeface="Times" panose="02020603050405020304" pitchFamily="18" charset="0"/>
              <a:ea typeface="ヒラギノ角ゴ Pro W3" pitchFamily="6" charset="-128"/>
            </a:endParaRPr>
          </a:p>
          <a:p>
            <a:pPr eaLnBrk="1" hangingPunct="1">
              <a:spcBef>
                <a:spcPct val="0"/>
              </a:spcBef>
            </a:pPr>
            <a:r>
              <a:rPr lang="de-AT" altLang="de-DE" b="1" dirty="0">
                <a:latin typeface="Times" panose="02020603050405020304" pitchFamily="18" charset="0"/>
                <a:ea typeface="ヒラギノ角ゴ Pro W3" pitchFamily="6" charset="-128"/>
              </a:rPr>
              <a:t>Beispiel: </a:t>
            </a:r>
            <a:r>
              <a:rPr lang="de-AT" altLang="de-DE" dirty="0">
                <a:latin typeface="Times" panose="02020603050405020304" pitchFamily="18" charset="0"/>
                <a:ea typeface="ヒラギノ角ゴ Pro W3" pitchFamily="6" charset="-128"/>
              </a:rPr>
              <a:t>WhatsApp hat eine gute Aufnahmefunktion (zum Versenden von Sprachnachrichten), die bei den Jüngsten sehr beliebt ist, da sie ihre Nachrichten nicht tippen müssen. Viel Kinder funktionieren diese Funktion um und machen daraus ein digitales Audiotagebuch oder Notizbuch. Sie erstellen eine Gruppe und entfernen die anderen Mitglieder dann wieder und sind somit allein in dieser Gruppe. Erwachsene sollten hier erklären, dass es sinnvoller ist, für solche persönlichen Aufnahmen lieber die Aufnahmefunktion des Handys selbst zu nutzen, da dann keine Daten am WhatsApp-Server landen.</a:t>
            </a:r>
          </a:p>
        </p:txBody>
      </p:sp>
      <p:sp>
        <p:nvSpPr>
          <p:cNvPr id="100355" name="Foliennummernplatzhalter 3">
            <a:extLst>
              <a:ext uri="{FF2B5EF4-FFF2-40B4-BE49-F238E27FC236}">
                <a16:creationId xmlns:a16="http://schemas.microsoft.com/office/drawing/2014/main" id="{99857930-8958-461D-88B6-2FCD76CB043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ヒラギノ角ゴ Pro W3" pitchFamily="6" charset="-128"/>
              </a:defRPr>
            </a:lvl1pPr>
            <a:lvl2pPr marL="37931725" indent="-37474525">
              <a:defRPr>
                <a:solidFill>
                  <a:schemeClr val="tx1"/>
                </a:solidFill>
                <a:latin typeface="Arial" panose="020B0604020202020204" pitchFamily="34" charset="0"/>
                <a:ea typeface="ヒラギノ角ゴ Pro W3" pitchFamily="6" charset="-128"/>
              </a:defRPr>
            </a:lvl2pPr>
            <a:lvl3pPr marL="1143000" indent="-228600">
              <a:defRPr>
                <a:solidFill>
                  <a:schemeClr val="tx1"/>
                </a:solidFill>
                <a:latin typeface="Arial" panose="020B0604020202020204" pitchFamily="34" charset="0"/>
                <a:ea typeface="ヒラギノ角ゴ Pro W3" pitchFamily="6" charset="-128"/>
              </a:defRPr>
            </a:lvl3pPr>
            <a:lvl4pPr marL="1600200" indent="-228600">
              <a:defRPr>
                <a:solidFill>
                  <a:schemeClr val="tx1"/>
                </a:solidFill>
                <a:latin typeface="Arial" panose="020B0604020202020204" pitchFamily="34" charset="0"/>
                <a:ea typeface="ヒラギノ角ゴ Pro W3" pitchFamily="6" charset="-128"/>
              </a:defRPr>
            </a:lvl4pPr>
            <a:lvl5pPr marL="2057400" indent="-228600">
              <a:defRPr>
                <a:solidFill>
                  <a:schemeClr val="tx1"/>
                </a:solidFill>
                <a:latin typeface="Arial" panose="020B0604020202020204" pitchFamily="34" charset="0"/>
                <a:ea typeface="ヒラギノ角ゴ Pro W3" pitchFamily="6"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6"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6"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6"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6" charset="-128"/>
              </a:defRPr>
            </a:lvl9pPr>
          </a:lstStyle>
          <a:p>
            <a:fld id="{92526394-6DDC-4D77-B669-7B4AC4BB23ED}" type="slidenum">
              <a:rPr lang="de-AT" altLang="de-DE" smtClean="0">
                <a:latin typeface="Calibri" panose="020F0502020204030204" pitchFamily="34" charset="0"/>
              </a:rPr>
              <a:pPr/>
              <a:t>48</a:t>
            </a:fld>
            <a:endParaRPr lang="de-AT" altLang="de-DE">
              <a:latin typeface="Calibri" panose="020F0502020204030204" pitchFamily="34"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Folienbildplatzhalter 1">
            <a:extLst>
              <a:ext uri="{FF2B5EF4-FFF2-40B4-BE49-F238E27FC236}">
                <a16:creationId xmlns:a16="http://schemas.microsoft.com/office/drawing/2014/main" id="{EB28BE72-2AB5-4602-9084-B2A941A35C9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3426" name="Notizenplatzhalter 2">
            <a:extLst>
              <a:ext uri="{FF2B5EF4-FFF2-40B4-BE49-F238E27FC236}">
                <a16:creationId xmlns:a16="http://schemas.microsoft.com/office/drawing/2014/main" id="{B20ED4F4-69AF-4E33-B91E-AB1712776E1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de-DE" altLang="de-DE" dirty="0">
                <a:latin typeface="Times" panose="02020603050405020304" pitchFamily="18" charset="0"/>
                <a:ea typeface="ヒラギノ角ゴ Pro W3" pitchFamily="6" charset="-128"/>
              </a:rPr>
              <a:t>Es fällt Kindern schwer, im Internet Aussagen nach „wahr“ oder „falsch“ zu unterscheiden. Oft wissen sie nicht, welche Aussagen mit „ja“ oder „nein“ bewertet werden können. Beispiel: „In der Schule habe ich das Handy auch im Unterricht eingeschaltet“ – ja oder nein?</a:t>
            </a:r>
          </a:p>
          <a:p>
            <a:pPr eaLnBrk="1" hangingPunct="1">
              <a:spcBef>
                <a:spcPct val="0"/>
              </a:spcBef>
            </a:pPr>
            <a:endParaRPr lang="de-DE" altLang="de-DE" dirty="0">
              <a:latin typeface="Times" panose="02020603050405020304" pitchFamily="18" charset="0"/>
              <a:ea typeface="ヒラギノ角ゴ Pro W3" pitchFamily="6" charset="-128"/>
            </a:endParaRPr>
          </a:p>
          <a:p>
            <a:pPr eaLnBrk="1" hangingPunct="1">
              <a:spcBef>
                <a:spcPct val="0"/>
              </a:spcBef>
            </a:pPr>
            <a:r>
              <a:rPr lang="de-AT" altLang="de-DE" dirty="0">
                <a:latin typeface="Arial" panose="020B0604020202020204" pitchFamily="34" charset="0"/>
                <a:ea typeface="ヒラギノ角ゴ Pro W3" pitchFamily="6" charset="-128"/>
              </a:rPr>
              <a:t>Welche Begriffe gibt es im Internet noch für „Ja“ oder „Nein“? Hier müssen Eltern helfen.</a:t>
            </a:r>
          </a:p>
          <a:p>
            <a:pPr eaLnBrk="1" hangingPunct="1">
              <a:spcBef>
                <a:spcPct val="0"/>
              </a:spcBef>
            </a:pPr>
            <a:endParaRPr lang="de-AT" altLang="de-DE" dirty="0">
              <a:latin typeface="Arial" panose="020B0604020202020204" pitchFamily="34" charset="0"/>
              <a:ea typeface="ヒラギノ角ゴ Pro W3" pitchFamily="6" charset="-128"/>
            </a:endParaRPr>
          </a:p>
          <a:p>
            <a:pPr eaLnBrk="1" hangingPunct="1">
              <a:spcBef>
                <a:spcPct val="0"/>
              </a:spcBef>
            </a:pPr>
            <a:r>
              <a:rPr lang="de-AT" altLang="de-DE" dirty="0">
                <a:latin typeface="Arial" panose="020B0604020202020204" pitchFamily="34" charset="0"/>
                <a:ea typeface="ヒラギノ角ゴ Pro W3" pitchFamily="6" charset="-128"/>
              </a:rPr>
              <a:t>Lösung siehe nächste Folie!</a:t>
            </a:r>
          </a:p>
          <a:p>
            <a:pPr eaLnBrk="1" hangingPunct="1">
              <a:spcBef>
                <a:spcPct val="0"/>
              </a:spcBef>
            </a:pPr>
            <a:endParaRPr lang="de-AT" altLang="de-DE" dirty="0">
              <a:latin typeface="Times" panose="02020603050405020304" pitchFamily="18" charset="0"/>
              <a:ea typeface="ヒラギノ角ゴ Pro W3" pitchFamily="6" charset="-128"/>
            </a:endParaRPr>
          </a:p>
        </p:txBody>
      </p:sp>
      <p:sp>
        <p:nvSpPr>
          <p:cNvPr id="103427" name="Foliennummernplatzhalter 3">
            <a:extLst>
              <a:ext uri="{FF2B5EF4-FFF2-40B4-BE49-F238E27FC236}">
                <a16:creationId xmlns:a16="http://schemas.microsoft.com/office/drawing/2014/main" id="{24F0813F-768B-4B09-A5FC-F74139EA84A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ヒラギノ角ゴ Pro W3" pitchFamily="6" charset="-128"/>
              </a:defRPr>
            </a:lvl1pPr>
            <a:lvl2pPr marL="37931725" indent="-37474525">
              <a:defRPr>
                <a:solidFill>
                  <a:schemeClr val="tx1"/>
                </a:solidFill>
                <a:latin typeface="Arial" panose="020B0604020202020204" pitchFamily="34" charset="0"/>
                <a:ea typeface="ヒラギノ角ゴ Pro W3" pitchFamily="6" charset="-128"/>
              </a:defRPr>
            </a:lvl2pPr>
            <a:lvl3pPr marL="1143000" indent="-228600">
              <a:defRPr>
                <a:solidFill>
                  <a:schemeClr val="tx1"/>
                </a:solidFill>
                <a:latin typeface="Arial" panose="020B0604020202020204" pitchFamily="34" charset="0"/>
                <a:ea typeface="ヒラギノ角ゴ Pro W3" pitchFamily="6" charset="-128"/>
              </a:defRPr>
            </a:lvl3pPr>
            <a:lvl4pPr marL="1600200" indent="-228600">
              <a:defRPr>
                <a:solidFill>
                  <a:schemeClr val="tx1"/>
                </a:solidFill>
                <a:latin typeface="Arial" panose="020B0604020202020204" pitchFamily="34" charset="0"/>
                <a:ea typeface="ヒラギノ角ゴ Pro W3" pitchFamily="6" charset="-128"/>
              </a:defRPr>
            </a:lvl4pPr>
            <a:lvl5pPr marL="2057400" indent="-228600">
              <a:defRPr>
                <a:solidFill>
                  <a:schemeClr val="tx1"/>
                </a:solidFill>
                <a:latin typeface="Arial" panose="020B0604020202020204" pitchFamily="34" charset="0"/>
                <a:ea typeface="ヒラギノ角ゴ Pro W3" pitchFamily="6"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6"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6"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6"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6" charset="-128"/>
              </a:defRPr>
            </a:lvl9pPr>
          </a:lstStyle>
          <a:p>
            <a:fld id="{4140510C-4B33-4BD1-9B63-B84FADEF137A}" type="slidenum">
              <a:rPr lang="de-AT" altLang="de-DE" smtClean="0">
                <a:latin typeface="Calibri" panose="020F0502020204030204" pitchFamily="34" charset="0"/>
              </a:rPr>
              <a:pPr/>
              <a:t>49</a:t>
            </a:fld>
            <a:endParaRPr lang="de-AT" altLang="de-DE">
              <a:latin typeface="Calibri" panose="020F0502020204030204" pitchFamily="34"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Folienbildplatzhalter 1">
            <a:extLst>
              <a:ext uri="{FF2B5EF4-FFF2-40B4-BE49-F238E27FC236}">
                <a16:creationId xmlns:a16="http://schemas.microsoft.com/office/drawing/2014/main" id="{5297C124-61C8-4C91-8EAD-D59025689E6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5474" name="Notizenplatzhalter 2">
            <a:extLst>
              <a:ext uri="{FF2B5EF4-FFF2-40B4-BE49-F238E27FC236}">
                <a16:creationId xmlns:a16="http://schemas.microsoft.com/office/drawing/2014/main" id="{04B43F1E-5068-4BBD-8F52-A4140E9CB43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de-AT" altLang="de-DE" dirty="0">
                <a:latin typeface="Times" panose="02020603050405020304" pitchFamily="18" charset="0"/>
                <a:ea typeface="ヒラギノ角ゴ Pro W3" pitchFamily="6" charset="-128"/>
              </a:rPr>
              <a:t>Man kann mit Kindern üben, welche Aussagen im Internet „wahr“ oder „falsch“ sind und was „ja“ oder „nein“ bedeuten kann. </a:t>
            </a:r>
          </a:p>
          <a:p>
            <a:pPr eaLnBrk="1" hangingPunct="1">
              <a:spcBef>
                <a:spcPct val="0"/>
              </a:spcBef>
            </a:pPr>
            <a:r>
              <a:rPr lang="de-DE" altLang="de-DE" dirty="0">
                <a:latin typeface="Times" panose="02020603050405020304" pitchFamily="18" charset="0"/>
                <a:ea typeface="ヒラギノ角ゴ Pro W3" pitchFamily="6" charset="-128"/>
              </a:rPr>
              <a:t>Bereiten Sie dafür verschiedene Beispiele (Gewinnspiele, Abos, Online-Shopping, Abzocke, Spam…) vor und lassen Sie diese von Ihren SchülerInnen bewerten. Besonders viel Spaß macht es, wenn sich die Kinder dabei bewegen können, z.B. wenn sie sich im Raum je nach „ja“ oder „nein“ positionieren müssen. </a:t>
            </a:r>
          </a:p>
          <a:p>
            <a:pPr eaLnBrk="1" hangingPunct="1">
              <a:spcBef>
                <a:spcPct val="0"/>
              </a:spcBef>
            </a:pPr>
            <a:r>
              <a:rPr lang="de-DE" altLang="de-DE" dirty="0">
                <a:latin typeface="Times" panose="02020603050405020304" pitchFamily="18" charset="0"/>
                <a:ea typeface="ヒラギノ角ゴ Pro W3" pitchFamily="6" charset="-128"/>
              </a:rPr>
              <a:t>Besprechen Sie gemeinsam mit den Kindern das Beispiel: </a:t>
            </a:r>
          </a:p>
          <a:p>
            <a:pPr marL="171450" indent="-171450" eaLnBrk="1" hangingPunct="1">
              <a:spcBef>
                <a:spcPct val="0"/>
              </a:spcBef>
              <a:buFont typeface="Arial" panose="020B0604020202020204" pitchFamily="34" charset="0"/>
              <a:buChar char="•"/>
            </a:pPr>
            <a:r>
              <a:rPr lang="de-DE" altLang="de-DE" dirty="0">
                <a:latin typeface="Times" panose="02020603050405020304" pitchFamily="18" charset="0"/>
                <a:ea typeface="ヒラギノ角ゴ Pro W3" pitchFamily="6" charset="-128"/>
              </a:rPr>
              <a:t>Welche Inhalte/Abfragen sind okay?</a:t>
            </a:r>
          </a:p>
          <a:p>
            <a:pPr marL="171450" indent="-171450" eaLnBrk="1" hangingPunct="1">
              <a:spcBef>
                <a:spcPct val="0"/>
              </a:spcBef>
              <a:buFont typeface="Arial" panose="020B0604020202020204" pitchFamily="34" charset="0"/>
              <a:buChar char="•"/>
            </a:pPr>
            <a:r>
              <a:rPr lang="de-DE" altLang="de-DE" dirty="0">
                <a:latin typeface="Times" panose="02020603050405020304" pitchFamily="18" charset="0"/>
                <a:ea typeface="ヒラギノ角ゴ Pro W3" pitchFamily="6" charset="-128"/>
              </a:rPr>
              <a:t>Wo darf ich weiterklicken, wo nicht?</a:t>
            </a:r>
          </a:p>
          <a:p>
            <a:pPr marL="171450" indent="-171450" eaLnBrk="1" hangingPunct="1">
              <a:spcBef>
                <a:spcPct val="0"/>
              </a:spcBef>
              <a:buFont typeface="Arial" panose="020B0604020202020204" pitchFamily="34" charset="0"/>
              <a:buChar char="•"/>
            </a:pPr>
            <a:r>
              <a:rPr lang="de-DE" altLang="de-DE" dirty="0">
                <a:latin typeface="Times" panose="02020603050405020304" pitchFamily="18" charset="0"/>
                <a:ea typeface="ヒラギノ角ゴ Pro W3" pitchFamily="6" charset="-128"/>
              </a:rPr>
              <a:t>Was bedeutet „ja“ oder „nein“ bei Abos, Anmeldungen, Spiele-Registrierungen im Internet?</a:t>
            </a:r>
          </a:p>
          <a:p>
            <a:pPr marL="171450" indent="-171450" eaLnBrk="1" hangingPunct="1">
              <a:spcBef>
                <a:spcPct val="0"/>
              </a:spcBef>
              <a:buFont typeface="Arial" panose="020B0604020202020204" pitchFamily="34" charset="0"/>
              <a:buChar char="•"/>
            </a:pPr>
            <a:r>
              <a:rPr lang="de-DE" altLang="de-DE" dirty="0">
                <a:latin typeface="Times" panose="02020603050405020304" pitchFamily="18" charset="0"/>
                <a:ea typeface="ヒラギノ角ゴ Pro W3" pitchFamily="6" charset="-128"/>
              </a:rPr>
              <a:t>Gibt es etwas Kleingedrucktes, wo sich Kosten, Fristen oder andere Verpflichtungen verstecken? </a:t>
            </a:r>
          </a:p>
          <a:p>
            <a:pPr eaLnBrk="1" hangingPunct="1">
              <a:spcBef>
                <a:spcPct val="0"/>
              </a:spcBef>
            </a:pPr>
            <a:endParaRPr lang="de-DE" altLang="de-DE" dirty="0">
              <a:latin typeface="Times" panose="02020603050405020304" pitchFamily="18" charset="0"/>
              <a:ea typeface="ヒラギノ角ゴ Pro W3" pitchFamily="6" charset="-128"/>
            </a:endParaRPr>
          </a:p>
          <a:p>
            <a:pPr eaLnBrk="1" hangingPunct="1">
              <a:spcBef>
                <a:spcPct val="0"/>
              </a:spcBef>
            </a:pPr>
            <a:r>
              <a:rPr lang="de-DE" altLang="de-DE" dirty="0">
                <a:latin typeface="Times" panose="02020603050405020304" pitchFamily="18" charset="0"/>
                <a:ea typeface="ヒラギノ角ゴ Pro W3" pitchFamily="6" charset="-128"/>
              </a:rPr>
              <a:t>Die Abbildung stammt aus dem Unterrichtsmaterial „Safer Internet in der Volksschule (1. Aufl.)“</a:t>
            </a:r>
          </a:p>
          <a:p>
            <a:pPr eaLnBrk="1" hangingPunct="1">
              <a:spcBef>
                <a:spcPct val="0"/>
              </a:spcBef>
            </a:pPr>
            <a:endParaRPr lang="de-DE" altLang="de-DE" dirty="0">
              <a:latin typeface="Times" panose="02020603050405020304" pitchFamily="18" charset="0"/>
              <a:ea typeface="ヒラギノ角ゴ Pro W3" pitchFamily="6" charset="-128"/>
            </a:endParaRPr>
          </a:p>
        </p:txBody>
      </p:sp>
      <p:sp>
        <p:nvSpPr>
          <p:cNvPr id="105475" name="Foliennummernplatzhalter 3">
            <a:extLst>
              <a:ext uri="{FF2B5EF4-FFF2-40B4-BE49-F238E27FC236}">
                <a16:creationId xmlns:a16="http://schemas.microsoft.com/office/drawing/2014/main" id="{A5351908-738D-4FCA-B55D-F17E4FDB7A6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ヒラギノ角ゴ Pro W3" pitchFamily="6" charset="-128"/>
              </a:defRPr>
            </a:lvl1pPr>
            <a:lvl2pPr marL="37931725" indent="-37474525">
              <a:defRPr>
                <a:solidFill>
                  <a:schemeClr val="tx1"/>
                </a:solidFill>
                <a:latin typeface="Arial" panose="020B0604020202020204" pitchFamily="34" charset="0"/>
                <a:ea typeface="ヒラギノ角ゴ Pro W3" pitchFamily="6" charset="-128"/>
              </a:defRPr>
            </a:lvl2pPr>
            <a:lvl3pPr marL="1143000" indent="-228600">
              <a:defRPr>
                <a:solidFill>
                  <a:schemeClr val="tx1"/>
                </a:solidFill>
                <a:latin typeface="Arial" panose="020B0604020202020204" pitchFamily="34" charset="0"/>
                <a:ea typeface="ヒラギノ角ゴ Pro W3" pitchFamily="6" charset="-128"/>
              </a:defRPr>
            </a:lvl3pPr>
            <a:lvl4pPr marL="1600200" indent="-228600">
              <a:defRPr>
                <a:solidFill>
                  <a:schemeClr val="tx1"/>
                </a:solidFill>
                <a:latin typeface="Arial" panose="020B0604020202020204" pitchFamily="34" charset="0"/>
                <a:ea typeface="ヒラギノ角ゴ Pro W3" pitchFamily="6" charset="-128"/>
              </a:defRPr>
            </a:lvl4pPr>
            <a:lvl5pPr marL="2057400" indent="-228600">
              <a:defRPr>
                <a:solidFill>
                  <a:schemeClr val="tx1"/>
                </a:solidFill>
                <a:latin typeface="Arial" panose="020B0604020202020204" pitchFamily="34" charset="0"/>
                <a:ea typeface="ヒラギノ角ゴ Pro W3" pitchFamily="6"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6"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6"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6"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6" charset="-128"/>
              </a:defRPr>
            </a:lvl9pPr>
          </a:lstStyle>
          <a:p>
            <a:fld id="{6C831183-16CA-4875-8CFB-9080748A8D14}" type="slidenum">
              <a:rPr lang="de-AT" altLang="de-DE" smtClean="0">
                <a:latin typeface="Calibri" panose="020F0502020204030204" pitchFamily="34" charset="0"/>
              </a:rPr>
              <a:pPr/>
              <a:t>50</a:t>
            </a:fld>
            <a:endParaRPr lang="de-AT" altLang="de-DE">
              <a:latin typeface="Calibri" panose="020F0502020204030204" pitchFamily="34"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Folienbildplatzhalter 1">
            <a:extLst>
              <a:ext uri="{FF2B5EF4-FFF2-40B4-BE49-F238E27FC236}">
                <a16:creationId xmlns:a16="http://schemas.microsoft.com/office/drawing/2014/main" id="{4BC365E1-C48C-4FFA-87E6-3D086BDE6F1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7522" name="Notizenplatzhalter 2">
            <a:extLst>
              <a:ext uri="{FF2B5EF4-FFF2-40B4-BE49-F238E27FC236}">
                <a16:creationId xmlns:a16="http://schemas.microsoft.com/office/drawing/2014/main" id="{8B9019B5-0D9A-4806-B9AA-0B2F0689417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de-AT" altLang="de-DE" sz="2800" dirty="0">
                <a:ea typeface="ヒラギノ角ゴ Pro W3" pitchFamily="6" charset="-128"/>
              </a:rPr>
              <a:t>YouTuberInnen sind die Popstars von heute!  Die erfolgsreichsten YouTube-Stars generieren mit ihren Videos Millionen von Klicks und verfügen über eine riesige Fan-Gemeinde. </a:t>
            </a:r>
            <a:r>
              <a:rPr lang="de-AT" altLang="de-DE" sz="2800" dirty="0">
                <a:latin typeface="Arial" panose="020B0604020202020204" pitchFamily="34" charset="0"/>
                <a:ea typeface="ヒラギノ角ゴ Pro W3" pitchFamily="6" charset="-128"/>
              </a:rPr>
              <a:t>YouTube führte 2007 das sogenannte „Partnerprogramm“ ein, mit dem Nutzer/innen mit ihren hochgeladenen Videos Geld verdienen können („Monetarisierung“). </a:t>
            </a:r>
            <a:r>
              <a:rPr lang="de-AT" altLang="de-DE" sz="2800" dirty="0">
                <a:ea typeface="ヒラギノ角ゴ Pro W3" pitchFamily="6" charset="-128"/>
              </a:rPr>
              <a:t>Längst macht sich auch die Werbewirtschaft die große Reichweite von YouTuber/innen zunutze. Viele YouTuber/innen verdienen mit der Vermarktung ihrer Videos ein kleines Vermögen:</a:t>
            </a:r>
          </a:p>
          <a:p>
            <a:pPr eaLnBrk="1" hangingPunct="1">
              <a:spcBef>
                <a:spcPct val="0"/>
              </a:spcBef>
            </a:pPr>
            <a:endParaRPr lang="de-AT" altLang="de-DE" sz="2800" dirty="0">
              <a:ea typeface="ヒラギノ角ゴ Pro W3" pitchFamily="6" charset="-128"/>
            </a:endParaRPr>
          </a:p>
          <a:p>
            <a:pPr eaLnBrk="1" hangingPunct="1">
              <a:spcBef>
                <a:spcPct val="0"/>
              </a:spcBef>
            </a:pPr>
            <a:r>
              <a:rPr lang="de-AT" altLang="de-DE" sz="2800" b="1" dirty="0">
                <a:ea typeface="ヒラギノ角ゴ Pro W3" pitchFamily="6" charset="-128"/>
              </a:rPr>
              <a:t>Wie verdienen YouTuberInnen Geld?</a:t>
            </a:r>
          </a:p>
          <a:p>
            <a:pPr eaLnBrk="1" hangingPunct="1">
              <a:spcBef>
                <a:spcPct val="0"/>
              </a:spcBef>
            </a:pPr>
            <a:endParaRPr lang="de-AT" altLang="de-DE" sz="2800" dirty="0">
              <a:ea typeface="ヒラギノ角ゴ Pro W3" pitchFamily="6" charset="-128"/>
            </a:endParaRPr>
          </a:p>
          <a:p>
            <a:pPr eaLnBrk="1" hangingPunct="1">
              <a:spcBef>
                <a:spcPct val="0"/>
              </a:spcBef>
              <a:buFontTx/>
              <a:buChar char="•"/>
            </a:pPr>
            <a:r>
              <a:rPr lang="de-AT" altLang="de-DE" sz="2800" dirty="0">
                <a:ea typeface="ヒラギノ角ゴ Pro W3" pitchFamily="6" charset="-128"/>
              </a:rPr>
              <a:t>Werbeeinblendungen und Werbevideos,</a:t>
            </a:r>
          </a:p>
          <a:p>
            <a:pPr eaLnBrk="1" hangingPunct="1">
              <a:spcBef>
                <a:spcPct val="0"/>
              </a:spcBef>
              <a:buFontTx/>
              <a:buChar char="•"/>
            </a:pPr>
            <a:r>
              <a:rPr lang="de-AT" altLang="de-DE" sz="2800" dirty="0">
                <a:ea typeface="ヒラギノ角ゴ Pro W3" pitchFamily="6" charset="-128"/>
              </a:rPr>
              <a:t>bezahlte Produktplatzierungen</a:t>
            </a:r>
          </a:p>
          <a:p>
            <a:pPr eaLnBrk="1" hangingPunct="1">
              <a:spcBef>
                <a:spcPct val="0"/>
              </a:spcBef>
              <a:buFontTx/>
              <a:buChar char="•"/>
            </a:pPr>
            <a:r>
              <a:rPr lang="de-AT" altLang="de-DE" sz="2800" dirty="0">
                <a:ea typeface="ヒラギノ角ゴ Pro W3" pitchFamily="6" charset="-128"/>
              </a:rPr>
              <a:t>bezahlte Produktempfehlungen,</a:t>
            </a:r>
          </a:p>
          <a:p>
            <a:pPr eaLnBrk="1" hangingPunct="1">
              <a:spcBef>
                <a:spcPct val="0"/>
              </a:spcBef>
              <a:buFontTx/>
              <a:buChar char="•"/>
            </a:pPr>
            <a:r>
              <a:rPr lang="de-AT" altLang="de-DE" sz="2800" dirty="0">
                <a:ea typeface="ヒラギノ角ゴ Pro W3" pitchFamily="6" charset="-128"/>
              </a:rPr>
              <a:t>Bezahlte Nennung von Partner-Links,</a:t>
            </a:r>
          </a:p>
          <a:p>
            <a:pPr eaLnBrk="1" hangingPunct="1">
              <a:spcBef>
                <a:spcPct val="0"/>
              </a:spcBef>
              <a:buFontTx/>
              <a:buChar char="•"/>
            </a:pPr>
            <a:r>
              <a:rPr lang="de-AT" altLang="de-DE" sz="2800" dirty="0">
                <a:ea typeface="ヒラギノ角ゴ Pro W3" pitchFamily="6" charset="-128"/>
              </a:rPr>
              <a:t>Merchandising-Artikel. </a:t>
            </a:r>
          </a:p>
          <a:p>
            <a:pPr eaLnBrk="1" hangingPunct="1">
              <a:spcBef>
                <a:spcPct val="0"/>
              </a:spcBef>
              <a:buFontTx/>
              <a:buChar char="•"/>
            </a:pPr>
            <a:endParaRPr lang="de-AT" altLang="de-DE" sz="2800" dirty="0">
              <a:ea typeface="ヒラギノ角ゴ Pro W3" pitchFamily="6" charset="-128"/>
            </a:endParaRPr>
          </a:p>
          <a:p>
            <a:pPr eaLnBrk="1" hangingPunct="1">
              <a:spcBef>
                <a:spcPct val="0"/>
              </a:spcBef>
            </a:pPr>
            <a:r>
              <a:rPr lang="de-AT" altLang="de-DE" sz="2800" dirty="0">
                <a:ea typeface="ヒラギノ角ゴ Pro W3" pitchFamily="6" charset="-128"/>
              </a:rPr>
              <a:t>Diese Art von Werbung ist auf YouTube oft nicht eindeutig gekennzeichnet, weshalb es Kindern schwerfällt, werbliche Inhalte in den Videos ihrer Lieblings-YouTuberInnen als solche zu erkennen.</a:t>
            </a:r>
          </a:p>
          <a:p>
            <a:pPr eaLnBrk="1" hangingPunct="1">
              <a:spcBef>
                <a:spcPct val="0"/>
              </a:spcBef>
            </a:pPr>
            <a:endParaRPr lang="de-DE" altLang="de-DE" sz="2800" dirty="0">
              <a:ea typeface="ヒラギノ角ゴ Pro W3" pitchFamily="6" charset="-128"/>
            </a:endParaRPr>
          </a:p>
          <a:p>
            <a:pPr eaLnBrk="1" hangingPunct="1">
              <a:spcBef>
                <a:spcPct val="0"/>
              </a:spcBef>
            </a:pPr>
            <a:r>
              <a:rPr lang="de-AT" altLang="de-DE" sz="2800" b="1" dirty="0">
                <a:ea typeface="ヒラギノ角ゴ Pro W3" pitchFamily="6" charset="-128"/>
              </a:rPr>
              <a:t>Tipp:</a:t>
            </a:r>
            <a:r>
              <a:rPr lang="de-AT" altLang="de-DE" sz="2800" dirty="0">
                <a:ea typeface="ヒラギノ角ゴ Pro W3" pitchFamily="6" charset="-128"/>
              </a:rPr>
              <a:t> Üben Sie gemeinsam mit Kindern, versteckte Werbung in YouTube-Videos zu identifizieren: Warum halten so viele  YouTuberInnen bestimmte Produkte in die Kamera? Wurden die präsentierten Einkäufe wirklich selbst bezahlt? Wieso ist es wichtig, welche Hose oder welchen Pulli die YouTuberin im Video trägt? Wohin führen die Links unter dem Video?</a:t>
            </a:r>
            <a:endParaRPr lang="de-DE" altLang="de-DE" sz="2800" dirty="0">
              <a:ea typeface="ヒラギノ角ゴ Pro W3" pitchFamily="6" charset="-128"/>
            </a:endParaRPr>
          </a:p>
          <a:p>
            <a:pPr eaLnBrk="1" hangingPunct="1">
              <a:spcBef>
                <a:spcPct val="0"/>
              </a:spcBef>
            </a:pPr>
            <a:endParaRPr lang="de-AT" altLang="de-DE" sz="2800" dirty="0">
              <a:latin typeface="Arial" panose="020B0604020202020204" pitchFamily="34" charset="0"/>
              <a:ea typeface="ヒラギノ角ゴ Pro W3" pitchFamily="6" charset="-128"/>
            </a:endParaRPr>
          </a:p>
          <a:p>
            <a:pPr eaLnBrk="1" hangingPunct="1">
              <a:spcBef>
                <a:spcPct val="0"/>
              </a:spcBef>
            </a:pPr>
            <a:r>
              <a:rPr lang="de-DE" altLang="de-DE" sz="2800" dirty="0">
                <a:latin typeface="Arial" panose="020B0604020202020204" pitchFamily="34" charset="0"/>
                <a:ea typeface="ヒラギノ角ゴ Pro W3" pitchFamily="6" charset="-128"/>
              </a:rPr>
              <a:t>Mehr Informationen: www.klicksafe.de: http://www.klicksafe.de/themen/kommunizieren/youtube/</a:t>
            </a:r>
            <a:endParaRPr lang="de-AT" altLang="de-DE" sz="2800" dirty="0">
              <a:latin typeface="Arial" panose="020B0604020202020204" pitchFamily="34" charset="0"/>
              <a:ea typeface="ヒラギノ角ゴ Pro W3" pitchFamily="6" charset="-128"/>
            </a:endParaRPr>
          </a:p>
          <a:p>
            <a:pPr eaLnBrk="1" hangingPunct="1">
              <a:spcBef>
                <a:spcPct val="0"/>
              </a:spcBef>
            </a:pPr>
            <a:endParaRPr lang="de-AT" altLang="de-DE" sz="2800" dirty="0">
              <a:ea typeface="ヒラギノ角ゴ Pro W3" pitchFamily="6" charset="-128"/>
            </a:endParaRPr>
          </a:p>
        </p:txBody>
      </p:sp>
      <p:sp>
        <p:nvSpPr>
          <p:cNvPr id="107523" name="Foliennummernplatzhalter 3">
            <a:extLst>
              <a:ext uri="{FF2B5EF4-FFF2-40B4-BE49-F238E27FC236}">
                <a16:creationId xmlns:a16="http://schemas.microsoft.com/office/drawing/2014/main" id="{A45C7549-5C2B-4CA2-B420-6D6A012A63C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ヒラギノ角ゴ Pro W3" pitchFamily="6" charset="-128"/>
              </a:defRPr>
            </a:lvl1pPr>
            <a:lvl2pPr marL="37931725" indent="-37474525">
              <a:defRPr>
                <a:solidFill>
                  <a:schemeClr val="tx1"/>
                </a:solidFill>
                <a:latin typeface="Arial" panose="020B0604020202020204" pitchFamily="34" charset="0"/>
                <a:ea typeface="ヒラギノ角ゴ Pro W3" pitchFamily="6" charset="-128"/>
              </a:defRPr>
            </a:lvl2pPr>
            <a:lvl3pPr marL="1143000" indent="-228600">
              <a:defRPr>
                <a:solidFill>
                  <a:schemeClr val="tx1"/>
                </a:solidFill>
                <a:latin typeface="Arial" panose="020B0604020202020204" pitchFamily="34" charset="0"/>
                <a:ea typeface="ヒラギノ角ゴ Pro W3" pitchFamily="6" charset="-128"/>
              </a:defRPr>
            </a:lvl3pPr>
            <a:lvl4pPr marL="1600200" indent="-228600">
              <a:defRPr>
                <a:solidFill>
                  <a:schemeClr val="tx1"/>
                </a:solidFill>
                <a:latin typeface="Arial" panose="020B0604020202020204" pitchFamily="34" charset="0"/>
                <a:ea typeface="ヒラギノ角ゴ Pro W3" pitchFamily="6" charset="-128"/>
              </a:defRPr>
            </a:lvl4pPr>
            <a:lvl5pPr marL="2057400" indent="-228600">
              <a:defRPr>
                <a:solidFill>
                  <a:schemeClr val="tx1"/>
                </a:solidFill>
                <a:latin typeface="Arial" panose="020B0604020202020204" pitchFamily="34" charset="0"/>
                <a:ea typeface="ヒラギノ角ゴ Pro W3" pitchFamily="6"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6"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6"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6"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6" charset="-128"/>
              </a:defRPr>
            </a:lvl9pPr>
          </a:lstStyle>
          <a:p>
            <a:fld id="{504178B6-0621-473C-B388-E6FA8316E8BB}" type="slidenum">
              <a:rPr lang="de-AT" altLang="de-DE" smtClean="0">
                <a:latin typeface="Calibri" panose="020F0502020204030204" pitchFamily="34" charset="0"/>
              </a:rPr>
              <a:pPr/>
              <a:t>51</a:t>
            </a:fld>
            <a:endParaRPr lang="de-AT" altLang="de-DE">
              <a:latin typeface="Calibri" panose="020F0502020204030204" pitchFamily="34"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Folienbildplatzhalter 1">
            <a:extLst>
              <a:ext uri="{FF2B5EF4-FFF2-40B4-BE49-F238E27FC236}">
                <a16:creationId xmlns:a16="http://schemas.microsoft.com/office/drawing/2014/main" id="{11DCC34F-F0D5-4D91-BB10-18CD85B44EC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9570" name="Notizenplatzhalter 2">
            <a:extLst>
              <a:ext uri="{FF2B5EF4-FFF2-40B4-BE49-F238E27FC236}">
                <a16:creationId xmlns:a16="http://schemas.microsoft.com/office/drawing/2014/main" id="{E5F3C4D0-FC1C-4F1F-9E4E-5D0B6125D42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spcBef>
                <a:spcPct val="0"/>
              </a:spcBef>
              <a:buFontTx/>
              <a:buChar char="•"/>
            </a:pPr>
            <a:r>
              <a:rPr lang="de-AT" altLang="de-DE" sz="2000" dirty="0">
                <a:ea typeface="ヒラギノ角ゴ Pro W3" pitchFamily="6" charset="-128"/>
              </a:rPr>
              <a:t>Bildersuche: Auf Urheberrechte achten!</a:t>
            </a:r>
            <a:br>
              <a:rPr lang="de-AT" altLang="de-DE" sz="2000" dirty="0">
                <a:ea typeface="ヒラギノ角ゴ Pro W3" pitchFamily="6" charset="-128"/>
              </a:rPr>
            </a:br>
            <a:endParaRPr lang="de-AT" altLang="de-DE" sz="2000" dirty="0">
              <a:ea typeface="ヒラギノ角ゴ Pro W3" pitchFamily="6" charset="-128"/>
            </a:endParaRPr>
          </a:p>
          <a:p>
            <a:pPr marL="342900" indent="-342900" eaLnBrk="1" hangingPunct="1">
              <a:spcBef>
                <a:spcPct val="0"/>
              </a:spcBef>
              <a:spcAft>
                <a:spcPts val="600"/>
              </a:spcAft>
              <a:buFontTx/>
              <a:buChar char="•"/>
            </a:pPr>
            <a:r>
              <a:rPr lang="de-AT" altLang="de-DE" sz="2000" dirty="0">
                <a:ea typeface="ヒラギノ角ゴ Pro W3" pitchFamily="6" charset="-128"/>
              </a:rPr>
              <a:t>Gute Quellen für Bilder:</a:t>
            </a:r>
          </a:p>
          <a:p>
            <a:pPr marL="800100" lvl="1" indent="-342900" eaLnBrk="1" hangingPunct="1">
              <a:spcBef>
                <a:spcPct val="0"/>
              </a:spcBef>
              <a:buFontTx/>
              <a:buChar char="•"/>
            </a:pPr>
            <a:r>
              <a:rPr lang="de-AT" altLang="de-DE" sz="2000" dirty="0">
                <a:ea typeface="ヒラギノ角ゴ Pro W3" pitchFamily="6" charset="-128"/>
                <a:hlinkClick r:id="rId3"/>
              </a:rPr>
              <a:t>www.pixabay.com </a:t>
            </a:r>
            <a:endParaRPr lang="de-AT" altLang="de-DE" sz="2000" dirty="0">
              <a:ea typeface="ヒラギノ角ゴ Pro W3" pitchFamily="6" charset="-128"/>
            </a:endParaRPr>
          </a:p>
          <a:p>
            <a:pPr marL="800100" lvl="1" indent="-342900" eaLnBrk="1" hangingPunct="1">
              <a:spcBef>
                <a:spcPct val="0"/>
              </a:spcBef>
              <a:buFontTx/>
              <a:buChar char="•"/>
            </a:pPr>
            <a:r>
              <a:rPr lang="de-AT" altLang="de-DE" sz="2000" dirty="0">
                <a:ea typeface="ヒラギノ角ゴ Pro W3" pitchFamily="6" charset="-128"/>
                <a:hlinkClick r:id="rId4"/>
              </a:rPr>
              <a:t>www.bilderpool.at</a:t>
            </a:r>
            <a:r>
              <a:rPr lang="de-AT" altLang="de-DE" sz="2000" dirty="0">
                <a:ea typeface="ヒラギノ角ゴ Pro W3" pitchFamily="6" charset="-128"/>
              </a:rPr>
              <a:t> </a:t>
            </a:r>
          </a:p>
          <a:p>
            <a:pPr marL="800100" lvl="1" indent="-342900" eaLnBrk="1" hangingPunct="1">
              <a:spcBef>
                <a:spcPct val="0"/>
              </a:spcBef>
              <a:buFontTx/>
              <a:buChar char="•"/>
            </a:pPr>
            <a:r>
              <a:rPr lang="de-AT" altLang="de-DE" sz="2000" dirty="0">
                <a:ea typeface="ヒラギノ角ゴ Pro W3" pitchFamily="6" charset="-128"/>
                <a:hlinkClick r:id="rId5" action="ppaction://hlinkfile"/>
              </a:rPr>
              <a:t>commons.wikimedia.org</a:t>
            </a:r>
            <a:br>
              <a:rPr lang="de-AT" altLang="de-DE" sz="2000" dirty="0">
                <a:ea typeface="ヒラギノ角ゴ Pro W3" pitchFamily="6" charset="-128"/>
              </a:rPr>
            </a:br>
            <a:endParaRPr lang="de-AT" altLang="de-DE" sz="2000" dirty="0">
              <a:ea typeface="ヒラギノ角ゴ Pro W3" pitchFamily="6" charset="-128"/>
            </a:endParaRPr>
          </a:p>
          <a:p>
            <a:pPr marL="342900" indent="-342900" eaLnBrk="1" hangingPunct="1">
              <a:spcBef>
                <a:spcPct val="0"/>
              </a:spcBef>
              <a:spcAft>
                <a:spcPts val="600"/>
              </a:spcAft>
              <a:buFontTx/>
              <a:buChar char="•"/>
            </a:pPr>
            <a:r>
              <a:rPr lang="de-AT" altLang="de-DE" sz="2000" dirty="0">
                <a:ea typeface="ヒラギノ角ゴ Pro W3" pitchFamily="6" charset="-128"/>
              </a:rPr>
              <a:t>Inhalte müssen kindgerecht sein</a:t>
            </a:r>
          </a:p>
          <a:p>
            <a:pPr marL="800100" lvl="1" indent="-342900" eaLnBrk="1" hangingPunct="1">
              <a:spcBef>
                <a:spcPct val="0"/>
              </a:spcBef>
              <a:buFontTx/>
              <a:buChar char="•"/>
            </a:pPr>
            <a:r>
              <a:rPr lang="de-AT" altLang="de-DE" sz="2000" dirty="0">
                <a:ea typeface="ヒラギノ角ゴ Pro W3" pitchFamily="6" charset="-128"/>
              </a:rPr>
              <a:t>Gute Quelle für Inhalte:</a:t>
            </a:r>
            <a:br>
              <a:rPr lang="de-AT" altLang="de-DE" sz="2000" dirty="0">
                <a:ea typeface="ヒラギノ角ゴ Pro W3" pitchFamily="6" charset="-128"/>
              </a:rPr>
            </a:br>
            <a:r>
              <a:rPr lang="de-AT" altLang="de-DE" sz="2000" dirty="0">
                <a:ea typeface="ヒラギノ角ゴ Pro W3" pitchFamily="6" charset="-128"/>
                <a:hlinkClick r:id="rId6"/>
              </a:rPr>
              <a:t>www.blinde-kuh.de</a:t>
            </a:r>
            <a:br>
              <a:rPr lang="de-AT" altLang="de-DE" sz="2000" dirty="0">
                <a:ea typeface="ヒラギノ角ゴ Pro W3" pitchFamily="6" charset="-128"/>
              </a:rPr>
            </a:br>
            <a:endParaRPr lang="de-AT" altLang="de-DE" sz="2000" dirty="0">
              <a:ea typeface="ヒラギノ角ゴ Pro W3" pitchFamily="6" charset="-128"/>
            </a:endParaRPr>
          </a:p>
          <a:p>
            <a:pPr marL="342900" indent="-342900" eaLnBrk="1" hangingPunct="1">
              <a:spcBef>
                <a:spcPct val="0"/>
              </a:spcBef>
              <a:spcAft>
                <a:spcPts val="600"/>
              </a:spcAft>
              <a:buFontTx/>
              <a:buChar char="•"/>
            </a:pPr>
            <a:r>
              <a:rPr lang="de-AT" altLang="de-DE" sz="2000" dirty="0">
                <a:ea typeface="ヒラギノ角ゴ Pro W3" pitchFamily="6" charset="-128"/>
              </a:rPr>
              <a:t>Inhalte hinterfragen</a:t>
            </a:r>
          </a:p>
          <a:p>
            <a:pPr marL="800100" lvl="1" indent="-342900" eaLnBrk="1" hangingPunct="1">
              <a:spcBef>
                <a:spcPct val="0"/>
              </a:spcBef>
              <a:buFontTx/>
              <a:buChar char="•"/>
            </a:pPr>
            <a:r>
              <a:rPr lang="de-AT" altLang="de-DE" sz="2000" dirty="0">
                <a:ea typeface="ヒラギノ角ゴ Pro W3" pitchFamily="6" charset="-128"/>
              </a:rPr>
              <a:t>Quellen vergleichen</a:t>
            </a:r>
          </a:p>
          <a:p>
            <a:pPr marL="800100" lvl="1" indent="-342900" eaLnBrk="1" hangingPunct="1">
              <a:spcBef>
                <a:spcPct val="0"/>
              </a:spcBef>
              <a:buFontTx/>
              <a:buChar char="•"/>
            </a:pPr>
            <a:r>
              <a:rPr lang="de-AT" altLang="de-DE" sz="2000" dirty="0">
                <a:ea typeface="ヒラギノ角ゴ Pro W3" pitchFamily="6" charset="-128"/>
              </a:rPr>
              <a:t>Was kann stimmen?</a:t>
            </a:r>
          </a:p>
          <a:p>
            <a:pPr marL="342900" indent="-342900" eaLnBrk="1" hangingPunct="1">
              <a:spcBef>
                <a:spcPct val="0"/>
              </a:spcBef>
            </a:pPr>
            <a:endParaRPr lang="de-AT" altLang="de-DE" dirty="0">
              <a:ea typeface="ヒラギノ角ゴ Pro W3" pitchFamily="6" charset="-128"/>
            </a:endParaRPr>
          </a:p>
          <a:p>
            <a:pPr marL="342900" indent="-342900" eaLnBrk="1" hangingPunct="1">
              <a:spcBef>
                <a:spcPct val="0"/>
              </a:spcBef>
            </a:pPr>
            <a:endParaRPr lang="de-AT" altLang="de-DE" dirty="0">
              <a:ea typeface="ヒラギノ角ゴ Pro W3" pitchFamily="6" charset="-128"/>
            </a:endParaRPr>
          </a:p>
        </p:txBody>
      </p:sp>
      <p:sp>
        <p:nvSpPr>
          <p:cNvPr id="109571" name="Foliennummernplatzhalter 3">
            <a:extLst>
              <a:ext uri="{FF2B5EF4-FFF2-40B4-BE49-F238E27FC236}">
                <a16:creationId xmlns:a16="http://schemas.microsoft.com/office/drawing/2014/main" id="{214E4079-F2D4-46BE-B7E7-C0B72B77C7F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ヒラギノ角ゴ Pro W3" pitchFamily="6" charset="-128"/>
              </a:defRPr>
            </a:lvl1pPr>
            <a:lvl2pPr marL="37931725" indent="-37474525">
              <a:defRPr>
                <a:solidFill>
                  <a:schemeClr val="tx1"/>
                </a:solidFill>
                <a:latin typeface="Arial" panose="020B0604020202020204" pitchFamily="34" charset="0"/>
                <a:ea typeface="ヒラギノ角ゴ Pro W3" pitchFamily="6" charset="-128"/>
              </a:defRPr>
            </a:lvl2pPr>
            <a:lvl3pPr marL="1143000" indent="-228600">
              <a:defRPr>
                <a:solidFill>
                  <a:schemeClr val="tx1"/>
                </a:solidFill>
                <a:latin typeface="Arial" panose="020B0604020202020204" pitchFamily="34" charset="0"/>
                <a:ea typeface="ヒラギノ角ゴ Pro W3" pitchFamily="6" charset="-128"/>
              </a:defRPr>
            </a:lvl3pPr>
            <a:lvl4pPr marL="1600200" indent="-228600">
              <a:defRPr>
                <a:solidFill>
                  <a:schemeClr val="tx1"/>
                </a:solidFill>
                <a:latin typeface="Arial" panose="020B0604020202020204" pitchFamily="34" charset="0"/>
                <a:ea typeface="ヒラギノ角ゴ Pro W3" pitchFamily="6" charset="-128"/>
              </a:defRPr>
            </a:lvl4pPr>
            <a:lvl5pPr marL="2057400" indent="-228600">
              <a:defRPr>
                <a:solidFill>
                  <a:schemeClr val="tx1"/>
                </a:solidFill>
                <a:latin typeface="Arial" panose="020B0604020202020204" pitchFamily="34" charset="0"/>
                <a:ea typeface="ヒラギノ角ゴ Pro W3" pitchFamily="6"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6"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6"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6"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6" charset="-128"/>
              </a:defRPr>
            </a:lvl9pPr>
          </a:lstStyle>
          <a:p>
            <a:fld id="{983F7017-A2CD-4EF8-8AB7-3DDCF48D901F}" type="slidenum">
              <a:rPr lang="de-AT" altLang="de-DE" smtClean="0">
                <a:latin typeface="Calibri" panose="020F0502020204030204" pitchFamily="34" charset="0"/>
              </a:rPr>
              <a:pPr/>
              <a:t>52</a:t>
            </a:fld>
            <a:endParaRPr lang="de-AT" altLang="de-DE">
              <a:latin typeface="Calibri" panose="020F050202020403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Folienbildplatzhalter 1">
            <a:extLst>
              <a:ext uri="{FF2B5EF4-FFF2-40B4-BE49-F238E27FC236}">
                <a16:creationId xmlns:a16="http://schemas.microsoft.com/office/drawing/2014/main" id="{8DA385EA-5D24-4F80-963E-24CE3B147A3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4" name="Notizenplatzhalter 2">
            <a:extLst>
              <a:ext uri="{FF2B5EF4-FFF2-40B4-BE49-F238E27FC236}">
                <a16:creationId xmlns:a16="http://schemas.microsoft.com/office/drawing/2014/main" id="{BE5F9D0E-879A-44A0-9512-407FFBB6B77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de-DE" altLang="de-DE" dirty="0">
                <a:ea typeface="ヒラギノ角ゴ Pro W3" pitchFamily="6" charset="-128"/>
              </a:rPr>
              <a:t>Das Einstiegsalter für digitale Geräte sinkt: Im Schuljahr 2014/2015 hat sich herauskristallisiert, dass die meisten Kinder bereits mit acht Jahren ihr erstes Smartphone bekommen haben. Bereits die Jüngsten </a:t>
            </a:r>
            <a:r>
              <a:rPr lang="de-AT" altLang="de-DE" dirty="0">
                <a:ea typeface="ヒラギノ角ゴ Pro W3" pitchFamily="6" charset="-128"/>
              </a:rPr>
              <a:t>nutzen das Smartphone, vor allem zum Anschauen von Fotos oder zum Spielen. </a:t>
            </a:r>
            <a:endParaRPr lang="de-DE" altLang="de-DE" dirty="0">
              <a:ea typeface="ヒラギノ角ゴ Pro W3" pitchFamily="6" charset="-128"/>
            </a:endParaRPr>
          </a:p>
          <a:p>
            <a:pPr eaLnBrk="1" hangingPunct="1">
              <a:spcBef>
                <a:spcPct val="0"/>
              </a:spcBef>
            </a:pPr>
            <a:endParaRPr lang="de-AT" altLang="de-DE" dirty="0">
              <a:ea typeface="ヒラギノ角ゴ Pro W3" pitchFamily="6" charset="-128"/>
            </a:endParaRPr>
          </a:p>
          <a:p>
            <a:pPr eaLnBrk="1" hangingPunct="1">
              <a:spcBef>
                <a:spcPct val="0"/>
              </a:spcBef>
            </a:pPr>
            <a:endParaRPr lang="de-AT" altLang="de-DE" dirty="0">
              <a:ea typeface="ヒラギノ角ゴ Pro W3" pitchFamily="6" charset="-128"/>
            </a:endParaRPr>
          </a:p>
        </p:txBody>
      </p:sp>
      <p:sp>
        <p:nvSpPr>
          <p:cNvPr id="18435" name="Foliennummernplatzhalter 3">
            <a:extLst>
              <a:ext uri="{FF2B5EF4-FFF2-40B4-BE49-F238E27FC236}">
                <a16:creationId xmlns:a16="http://schemas.microsoft.com/office/drawing/2014/main" id="{BDA39BAE-2594-4A45-8B16-443CB28A7EF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ヒラギノ角ゴ Pro W3" pitchFamily="6" charset="-128"/>
              </a:defRPr>
            </a:lvl1pPr>
            <a:lvl2pPr marL="37931725" indent="-37474525">
              <a:defRPr>
                <a:solidFill>
                  <a:schemeClr val="tx1"/>
                </a:solidFill>
                <a:latin typeface="Arial" panose="020B0604020202020204" pitchFamily="34" charset="0"/>
                <a:ea typeface="ヒラギノ角ゴ Pro W3" pitchFamily="6" charset="-128"/>
              </a:defRPr>
            </a:lvl2pPr>
            <a:lvl3pPr marL="1143000" indent="-228600">
              <a:defRPr>
                <a:solidFill>
                  <a:schemeClr val="tx1"/>
                </a:solidFill>
                <a:latin typeface="Arial" panose="020B0604020202020204" pitchFamily="34" charset="0"/>
                <a:ea typeface="ヒラギノ角ゴ Pro W3" pitchFamily="6" charset="-128"/>
              </a:defRPr>
            </a:lvl3pPr>
            <a:lvl4pPr marL="1600200" indent="-228600">
              <a:defRPr>
                <a:solidFill>
                  <a:schemeClr val="tx1"/>
                </a:solidFill>
                <a:latin typeface="Arial" panose="020B0604020202020204" pitchFamily="34" charset="0"/>
                <a:ea typeface="ヒラギノ角ゴ Pro W3" pitchFamily="6" charset="-128"/>
              </a:defRPr>
            </a:lvl4pPr>
            <a:lvl5pPr marL="2057400" indent="-228600">
              <a:defRPr>
                <a:solidFill>
                  <a:schemeClr val="tx1"/>
                </a:solidFill>
                <a:latin typeface="Arial" panose="020B0604020202020204" pitchFamily="34" charset="0"/>
                <a:ea typeface="ヒラギノ角ゴ Pro W3" pitchFamily="6"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6"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6"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6"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6" charset="-128"/>
              </a:defRPr>
            </a:lvl9pPr>
          </a:lstStyle>
          <a:p>
            <a:fld id="{37B9652E-5984-44E7-8259-8E2B84523FA6}" type="slidenum">
              <a:rPr lang="de-AT" altLang="de-DE" smtClean="0">
                <a:latin typeface="Calibri" panose="020F0502020204030204" pitchFamily="34" charset="0"/>
              </a:rPr>
              <a:pPr/>
              <a:t>5</a:t>
            </a:fld>
            <a:endParaRPr lang="de-AT" altLang="de-DE">
              <a:latin typeface="Calibri" panose="020F0502020204030204" pitchFamily="34"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ltLang="de-DE" dirty="0">
                <a:latin typeface="Times" panose="02020603050405020304" pitchFamily="18" charset="0"/>
                <a:ea typeface="ＭＳ Ｐゴシック" panose="020B0600070205080204" pitchFamily="34" charset="-128"/>
              </a:rPr>
              <a:t>Kinder brauchen Unterstützung und Übung, um den richtigen Umgang mit Google und anderen Suchmaschinen zu erlernen. Viele Kinder beginnen bei der Referatsvorbereitung mit der Bildersuche. Sprechen Sie mit Ihrem Kind unbedingt über das Thema Urheberrechte! Erklären Sie, dass man Fotos aus dem Internet nicht einfach weiterverwenden darf, auch wenn man sie leicht finden kann. Erklären Sie auch, warum das Beachten von Urheberrechten wichtig ist, selbst wenn Lehrende oder andere Kinder nicht darauf achten.</a:t>
            </a:r>
          </a:p>
          <a:p>
            <a:endParaRPr lang="de-AT" altLang="de-DE" dirty="0">
              <a:latin typeface="Times" panose="02020603050405020304" pitchFamily="18" charset="0"/>
              <a:ea typeface="ＭＳ Ｐゴシック" panose="020B0600070205080204" pitchFamily="34" charset="-128"/>
            </a:endParaRPr>
          </a:p>
          <a:p>
            <a:r>
              <a:rPr lang="de-AT" altLang="de-DE" dirty="0">
                <a:latin typeface="Times" panose="02020603050405020304" pitchFamily="18" charset="0"/>
                <a:ea typeface="ＭＳ Ｐゴシック" panose="020B0600070205080204" pitchFamily="34" charset="-128"/>
              </a:rPr>
              <a:t>Quellen für Bilder mit Creative </a:t>
            </a:r>
            <a:r>
              <a:rPr lang="de-AT" altLang="de-DE" dirty="0" err="1">
                <a:latin typeface="Times" panose="02020603050405020304" pitchFamily="18" charset="0"/>
                <a:ea typeface="ＭＳ Ｐゴシック" panose="020B0600070205080204" pitchFamily="34" charset="-128"/>
              </a:rPr>
              <a:t>Commons</a:t>
            </a:r>
            <a:r>
              <a:rPr lang="de-AT" altLang="de-DE" dirty="0">
                <a:latin typeface="Times" panose="02020603050405020304" pitchFamily="18" charset="0"/>
                <a:ea typeface="ＭＳ Ｐゴシック" panose="020B0600070205080204" pitchFamily="34" charset="-128"/>
              </a:rPr>
              <a:t>-Lizenz: www.pixabay.com und www.bilderpool.at. </a:t>
            </a:r>
          </a:p>
        </p:txBody>
      </p:sp>
      <p:sp>
        <p:nvSpPr>
          <p:cNvPr id="4" name="Foliennummernplatzhalter 3"/>
          <p:cNvSpPr>
            <a:spLocks noGrp="1"/>
          </p:cNvSpPr>
          <p:nvPr>
            <p:ph type="sldNum" sz="quarter" idx="10"/>
          </p:nvPr>
        </p:nvSpPr>
        <p:spPr/>
        <p:txBody>
          <a:bodyPr/>
          <a:lstStyle/>
          <a:p>
            <a:fld id="{5BC9136F-CA9D-4FE5-85DC-58A8F95C26FC}" type="slidenum">
              <a:rPr lang="de-AT" smtClean="0"/>
              <a:t>53</a:t>
            </a:fld>
            <a:endParaRPr lang="de-AT"/>
          </a:p>
        </p:txBody>
      </p:sp>
    </p:spTree>
    <p:extLst>
      <p:ext uri="{BB962C8B-B14F-4D97-AF65-F5344CB8AC3E}">
        <p14:creationId xmlns:p14="http://schemas.microsoft.com/office/powerpoint/2010/main" val="123256910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Folienbildplatzhalter 1">
            <a:extLst>
              <a:ext uri="{FF2B5EF4-FFF2-40B4-BE49-F238E27FC236}">
                <a16:creationId xmlns:a16="http://schemas.microsoft.com/office/drawing/2014/main" id="{0B135110-50D4-43A1-99CE-608B7E2E1C8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3666" name="Notizenplatzhalter 2">
            <a:extLst>
              <a:ext uri="{FF2B5EF4-FFF2-40B4-BE49-F238E27FC236}">
                <a16:creationId xmlns:a16="http://schemas.microsoft.com/office/drawing/2014/main" id="{BC7AB917-C3C4-4648-9454-47E3FCE8573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de-AT" altLang="de-DE" sz="2400" dirty="0">
                <a:ea typeface="MS PGothic" panose="020B0600070205080204" pitchFamily="34" charset="-128"/>
              </a:rPr>
              <a:t>Üben Sie mit Ihrem Kind, Informationen aus dem Internet zu hinterfragen:</a:t>
            </a:r>
          </a:p>
          <a:p>
            <a:pPr eaLnBrk="1" hangingPunct="1">
              <a:spcBef>
                <a:spcPct val="0"/>
              </a:spcBef>
            </a:pPr>
            <a:endParaRPr lang="de-AT" altLang="de-DE" sz="2400" dirty="0">
              <a:ea typeface="MS PGothic" panose="020B0600070205080204" pitchFamily="34" charset="-128"/>
            </a:endParaRPr>
          </a:p>
          <a:p>
            <a:pPr eaLnBrk="1" hangingPunct="1">
              <a:spcBef>
                <a:spcPct val="0"/>
              </a:spcBef>
              <a:buFontTx/>
              <a:buChar char="•"/>
            </a:pPr>
            <a:r>
              <a:rPr lang="de-AT" altLang="de-DE" sz="2400" b="1" dirty="0">
                <a:ea typeface="MS PGothic" panose="020B0600070205080204" pitchFamily="34" charset="-128"/>
              </a:rPr>
              <a:t>Warum</a:t>
            </a:r>
            <a:r>
              <a:rPr lang="de-AT" altLang="de-DE" sz="2400" dirty="0">
                <a:ea typeface="MS PGothic" panose="020B0600070205080204" pitchFamily="34" charset="-128"/>
              </a:rPr>
              <a:t> wird das geschrieben? </a:t>
            </a:r>
            <a:r>
              <a:rPr lang="de-AT" altLang="de-DE" dirty="0">
                <a:ea typeface="MS PGothic" panose="020B0600070205080204" pitchFamily="34" charset="-128"/>
              </a:rPr>
              <a:t>Hintergründe, Autor, Zweck</a:t>
            </a:r>
          </a:p>
          <a:p>
            <a:pPr eaLnBrk="1" hangingPunct="1">
              <a:spcBef>
                <a:spcPct val="0"/>
              </a:spcBef>
              <a:buFontTx/>
              <a:buChar char="•"/>
            </a:pPr>
            <a:r>
              <a:rPr lang="de-AT" altLang="de-DE" b="1" dirty="0">
                <a:ea typeface="MS PGothic" panose="020B0600070205080204" pitchFamily="34" charset="-128"/>
              </a:rPr>
              <a:t>Wer</a:t>
            </a:r>
            <a:r>
              <a:rPr lang="de-AT" altLang="de-DE" dirty="0">
                <a:ea typeface="MS PGothic" panose="020B0600070205080204" pitchFamily="34" charset="-128"/>
              </a:rPr>
              <a:t> soll das glauben? Zielgruppe, die angesprochen werden soll</a:t>
            </a:r>
          </a:p>
          <a:p>
            <a:pPr eaLnBrk="1" hangingPunct="1">
              <a:spcBef>
                <a:spcPct val="0"/>
              </a:spcBef>
              <a:buFontTx/>
              <a:buChar char="•"/>
            </a:pPr>
            <a:r>
              <a:rPr lang="de-AT" altLang="de-DE" b="1" dirty="0">
                <a:ea typeface="MS PGothic" panose="020B0600070205080204" pitchFamily="34" charset="-128"/>
              </a:rPr>
              <a:t>Wozu</a:t>
            </a:r>
            <a:r>
              <a:rPr lang="de-AT" altLang="de-DE" dirty="0">
                <a:ea typeface="MS PGothic" panose="020B0600070205080204" pitchFamily="34" charset="-128"/>
              </a:rPr>
              <a:t> wird das geschrieben? Welcher Zweck? Interessen der Herausgeber?</a:t>
            </a:r>
          </a:p>
          <a:p>
            <a:pPr eaLnBrk="1" hangingPunct="1">
              <a:spcBef>
                <a:spcPct val="0"/>
              </a:spcBef>
              <a:buFontTx/>
              <a:buChar char="•"/>
            </a:pPr>
            <a:r>
              <a:rPr lang="de-AT" altLang="de-DE" b="1" dirty="0">
                <a:ea typeface="MS PGothic" panose="020B0600070205080204" pitchFamily="34" charset="-128"/>
              </a:rPr>
              <a:t>Wer</a:t>
            </a:r>
            <a:r>
              <a:rPr lang="de-AT" altLang="de-DE" dirty="0">
                <a:ea typeface="MS PGothic" panose="020B0600070205080204" pitchFamily="34" charset="-128"/>
              </a:rPr>
              <a:t> hat es bezahlt? Unternehmen, die </a:t>
            </a:r>
            <a:r>
              <a:rPr lang="de-AT" altLang="de-DE" sz="1100" dirty="0">
                <a:ea typeface="MS PGothic" panose="020B0600070205080204" pitchFamily="34" charset="-128"/>
              </a:rPr>
              <a:t>Werbung schalten</a:t>
            </a:r>
          </a:p>
          <a:p>
            <a:pPr eaLnBrk="1" hangingPunct="1">
              <a:spcBef>
                <a:spcPct val="0"/>
              </a:spcBef>
            </a:pPr>
            <a:endParaRPr lang="de-DE" altLang="de-DE" dirty="0">
              <a:ea typeface="MS PGothic" panose="020B0600070205080204" pitchFamily="34" charset="-128"/>
            </a:endParaRPr>
          </a:p>
          <a:p>
            <a:pPr eaLnBrk="1" hangingPunct="1">
              <a:spcBef>
                <a:spcPct val="0"/>
              </a:spcBef>
            </a:pPr>
            <a:r>
              <a:rPr lang="de-DE" altLang="de-DE" dirty="0">
                <a:ea typeface="MS PGothic" panose="020B0600070205080204" pitchFamily="34" charset="-128"/>
              </a:rPr>
              <a:t>Weitere Informationen zum Thema „Informationskompetenz im Internet“ finden Sie im </a:t>
            </a:r>
            <a:r>
              <a:rPr lang="de-DE" altLang="de-DE" b="1" dirty="0">
                <a:ea typeface="MS PGothic" panose="020B0600070205080204" pitchFamily="34" charset="-128"/>
              </a:rPr>
              <a:t>Unterrichtsmaterial „Wahr oder falsch im Internet?“</a:t>
            </a:r>
            <a:r>
              <a:rPr lang="de-DE" altLang="de-DE" dirty="0">
                <a:ea typeface="MS PGothic" panose="020B0600070205080204" pitchFamily="34" charset="-128"/>
              </a:rPr>
              <a:t> auf Seite 16: Kostenloser Download der Broschüre auf www.saferinternet.at</a:t>
            </a:r>
          </a:p>
          <a:p>
            <a:pPr eaLnBrk="1" hangingPunct="1">
              <a:spcBef>
                <a:spcPct val="0"/>
              </a:spcBef>
            </a:pPr>
            <a:endParaRPr lang="de-AT" altLang="de-DE" dirty="0">
              <a:ea typeface="MS PGothic" panose="020B0600070205080204" pitchFamily="34" charset="-128"/>
            </a:endParaRPr>
          </a:p>
          <a:p>
            <a:pPr eaLnBrk="1" hangingPunct="1">
              <a:spcBef>
                <a:spcPct val="0"/>
              </a:spcBef>
            </a:pPr>
            <a:endParaRPr lang="de-AT" altLang="de-DE" dirty="0">
              <a:ea typeface="MS PGothic" panose="020B0600070205080204" pitchFamily="34" charset="-128"/>
            </a:endParaRPr>
          </a:p>
          <a:p>
            <a:pPr eaLnBrk="1" hangingPunct="1">
              <a:spcBef>
                <a:spcPct val="0"/>
              </a:spcBef>
            </a:pPr>
            <a:endParaRPr lang="de-AT" altLang="de-DE" dirty="0">
              <a:ea typeface="MS PGothic" panose="020B0600070205080204" pitchFamily="34" charset="-128"/>
            </a:endParaRPr>
          </a:p>
          <a:p>
            <a:pPr eaLnBrk="1" hangingPunct="1">
              <a:spcBef>
                <a:spcPct val="0"/>
              </a:spcBef>
            </a:pPr>
            <a:endParaRPr lang="de-AT" altLang="de-DE" dirty="0">
              <a:ea typeface="ヒラギノ角ゴ Pro W3" pitchFamily="6" charset="-128"/>
            </a:endParaRPr>
          </a:p>
        </p:txBody>
      </p:sp>
      <p:sp>
        <p:nvSpPr>
          <p:cNvPr id="113667" name="Foliennummernplatzhalter 3">
            <a:extLst>
              <a:ext uri="{FF2B5EF4-FFF2-40B4-BE49-F238E27FC236}">
                <a16:creationId xmlns:a16="http://schemas.microsoft.com/office/drawing/2014/main" id="{E01D59AB-2CE4-455F-888F-1948203687C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ヒラギノ角ゴ Pro W3" pitchFamily="6" charset="-128"/>
              </a:defRPr>
            </a:lvl1pPr>
            <a:lvl2pPr marL="37931725" indent="-37474525">
              <a:defRPr>
                <a:solidFill>
                  <a:schemeClr val="tx1"/>
                </a:solidFill>
                <a:latin typeface="Arial" panose="020B0604020202020204" pitchFamily="34" charset="0"/>
                <a:ea typeface="ヒラギノ角ゴ Pro W3" pitchFamily="6" charset="-128"/>
              </a:defRPr>
            </a:lvl2pPr>
            <a:lvl3pPr marL="1143000" indent="-228600">
              <a:defRPr>
                <a:solidFill>
                  <a:schemeClr val="tx1"/>
                </a:solidFill>
                <a:latin typeface="Arial" panose="020B0604020202020204" pitchFamily="34" charset="0"/>
                <a:ea typeface="ヒラギノ角ゴ Pro W3" pitchFamily="6" charset="-128"/>
              </a:defRPr>
            </a:lvl3pPr>
            <a:lvl4pPr marL="1600200" indent="-228600">
              <a:defRPr>
                <a:solidFill>
                  <a:schemeClr val="tx1"/>
                </a:solidFill>
                <a:latin typeface="Arial" panose="020B0604020202020204" pitchFamily="34" charset="0"/>
                <a:ea typeface="ヒラギノ角ゴ Pro W3" pitchFamily="6" charset="-128"/>
              </a:defRPr>
            </a:lvl4pPr>
            <a:lvl5pPr marL="2057400" indent="-228600">
              <a:defRPr>
                <a:solidFill>
                  <a:schemeClr val="tx1"/>
                </a:solidFill>
                <a:latin typeface="Arial" panose="020B0604020202020204" pitchFamily="34" charset="0"/>
                <a:ea typeface="ヒラギノ角ゴ Pro W3" pitchFamily="6"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6"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6"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6"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6" charset="-128"/>
              </a:defRPr>
            </a:lvl9pPr>
          </a:lstStyle>
          <a:p>
            <a:fld id="{AEAE493D-DBF6-4966-9992-F3B1C23F351D}" type="slidenum">
              <a:rPr lang="de-AT" altLang="de-DE" smtClean="0">
                <a:latin typeface="Calibri" panose="020F0502020204030204" pitchFamily="34" charset="0"/>
              </a:rPr>
              <a:pPr/>
              <a:t>54</a:t>
            </a:fld>
            <a:endParaRPr lang="de-AT" altLang="de-DE">
              <a:latin typeface="Calibri" panose="020F0502020204030204" pitchFamily="34"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Folienbildplatzhalter 1">
            <a:extLst>
              <a:ext uri="{FF2B5EF4-FFF2-40B4-BE49-F238E27FC236}">
                <a16:creationId xmlns:a16="http://schemas.microsoft.com/office/drawing/2014/main" id="{D46FCF6B-64B1-433E-8CE8-CBF230D1307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5714" name="Notizenplatzhalter 2">
            <a:extLst>
              <a:ext uri="{FF2B5EF4-FFF2-40B4-BE49-F238E27FC236}">
                <a16:creationId xmlns:a16="http://schemas.microsoft.com/office/drawing/2014/main" id="{B6F719DD-487B-4BF6-94DE-3FFE0E82702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de-AT" altLang="de-DE" dirty="0">
                <a:latin typeface="Times" panose="02020603050405020304" pitchFamily="18" charset="0"/>
                <a:ea typeface="ヒラギノ角ゴ Pro W3" pitchFamily="6" charset="-128"/>
              </a:rPr>
              <a:t>Spezielle Kindersuchmaschinen wie www.blinde-kuh.de, www.fragfinn.de oder www.helles-koepfchen.de sind beim Erstellen von Referaten sehr hilfreich, da die Suchergebnisse für Kinder besser verständlich sind! Außerdem werden nur kindgerechte Inhalte angezeigt.</a:t>
            </a:r>
          </a:p>
          <a:p>
            <a:pPr eaLnBrk="1" hangingPunct="1">
              <a:lnSpc>
                <a:spcPct val="90000"/>
              </a:lnSpc>
              <a:spcBef>
                <a:spcPts val="1000"/>
              </a:spcBef>
              <a:spcAft>
                <a:spcPts val="1200"/>
              </a:spcAft>
              <a:buClr>
                <a:srgbClr val="F39200"/>
              </a:buClr>
              <a:buFont typeface="Wingdings" panose="05000000000000000000" pitchFamily="2" charset="2"/>
              <a:buChar char="l"/>
            </a:pPr>
            <a:r>
              <a:rPr lang="de-AT" altLang="de-DE" dirty="0">
                <a:solidFill>
                  <a:srgbClr val="434F55"/>
                </a:solidFill>
                <a:latin typeface="Gill Sans MT" panose="020B0502020104020203" pitchFamily="34" charset="0"/>
                <a:ea typeface="ヒラギノ角ゴ Pro W3" pitchFamily="6" charset="-128"/>
                <a:hlinkClick r:id="rId3"/>
              </a:rPr>
              <a:t>www.blinde-kuh.de</a:t>
            </a:r>
            <a:r>
              <a:rPr lang="de-AT" altLang="de-DE" dirty="0">
                <a:solidFill>
                  <a:srgbClr val="434F55"/>
                </a:solidFill>
                <a:latin typeface="Gill Sans MT" panose="020B0502020104020203" pitchFamily="34" charset="0"/>
                <a:ea typeface="ヒラギノ角ゴ Pro W3" pitchFamily="6" charset="-128"/>
              </a:rPr>
              <a:t> </a:t>
            </a:r>
          </a:p>
          <a:p>
            <a:pPr eaLnBrk="1" hangingPunct="1">
              <a:lnSpc>
                <a:spcPct val="90000"/>
              </a:lnSpc>
              <a:spcBef>
                <a:spcPts val="1000"/>
              </a:spcBef>
              <a:spcAft>
                <a:spcPts val="1200"/>
              </a:spcAft>
              <a:buClr>
                <a:srgbClr val="F39200"/>
              </a:buClr>
              <a:buFont typeface="Wingdings" panose="05000000000000000000" pitchFamily="2" charset="2"/>
              <a:buChar char="l"/>
            </a:pPr>
            <a:r>
              <a:rPr lang="de-AT" altLang="de-DE" dirty="0">
                <a:solidFill>
                  <a:srgbClr val="434F55"/>
                </a:solidFill>
                <a:latin typeface="Gill Sans MT" panose="020B0502020104020203" pitchFamily="34" charset="0"/>
                <a:ea typeface="ヒラギノ角ゴ Pro W3" pitchFamily="6" charset="-128"/>
                <a:hlinkClick r:id="rId4"/>
              </a:rPr>
              <a:t>www.fragfinn.de </a:t>
            </a:r>
            <a:endParaRPr lang="de-AT" altLang="de-DE" dirty="0">
              <a:solidFill>
                <a:srgbClr val="434F55"/>
              </a:solidFill>
              <a:latin typeface="Gill Sans MT" panose="020B0502020104020203" pitchFamily="34" charset="0"/>
              <a:ea typeface="ヒラギノ角ゴ Pro W3" pitchFamily="6" charset="-128"/>
            </a:endParaRPr>
          </a:p>
          <a:p>
            <a:pPr eaLnBrk="1" hangingPunct="1">
              <a:lnSpc>
                <a:spcPct val="90000"/>
              </a:lnSpc>
              <a:spcBef>
                <a:spcPts val="1000"/>
              </a:spcBef>
              <a:spcAft>
                <a:spcPts val="1200"/>
              </a:spcAft>
              <a:buClr>
                <a:srgbClr val="F39200"/>
              </a:buClr>
              <a:buFont typeface="Wingdings" panose="05000000000000000000" pitchFamily="2" charset="2"/>
              <a:buChar char="l"/>
            </a:pPr>
            <a:r>
              <a:rPr lang="de-AT" altLang="de-DE" dirty="0">
                <a:solidFill>
                  <a:srgbClr val="434F55"/>
                </a:solidFill>
                <a:latin typeface="Gill Sans MT" panose="020B0502020104020203" pitchFamily="34" charset="0"/>
                <a:ea typeface="ヒラギノ角ゴ Pro W3" pitchFamily="6" charset="-128"/>
                <a:hlinkClick r:id="rId5"/>
              </a:rPr>
              <a:t>www.helles-koepfchen.de</a:t>
            </a:r>
            <a:r>
              <a:rPr lang="de-AT" altLang="de-DE" dirty="0">
                <a:solidFill>
                  <a:srgbClr val="434F55"/>
                </a:solidFill>
                <a:latin typeface="Gill Sans MT" panose="020B0502020104020203" pitchFamily="34" charset="0"/>
                <a:ea typeface="ヒラギノ角ゴ Pro W3" pitchFamily="6" charset="-128"/>
              </a:rPr>
              <a:t> </a:t>
            </a:r>
          </a:p>
          <a:p>
            <a:pPr eaLnBrk="1" hangingPunct="1">
              <a:spcBef>
                <a:spcPct val="0"/>
              </a:spcBef>
            </a:pPr>
            <a:endParaRPr lang="de-AT" altLang="de-DE" dirty="0">
              <a:ea typeface="ヒラギノ角ゴ Pro W3" pitchFamily="6" charset="-128"/>
            </a:endParaRPr>
          </a:p>
          <a:p>
            <a:pPr eaLnBrk="1" hangingPunct="1">
              <a:spcBef>
                <a:spcPct val="0"/>
              </a:spcBef>
            </a:pPr>
            <a:endParaRPr lang="de-AT" altLang="de-DE" dirty="0">
              <a:ea typeface="ヒラギノ角ゴ Pro W3" pitchFamily="6" charset="-128"/>
            </a:endParaRPr>
          </a:p>
          <a:p>
            <a:pPr eaLnBrk="1" hangingPunct="1">
              <a:spcBef>
                <a:spcPct val="0"/>
              </a:spcBef>
            </a:pPr>
            <a:endParaRPr lang="de-AT" altLang="de-DE" dirty="0">
              <a:ea typeface="ヒラギノ角ゴ Pro W3" pitchFamily="6" charset="-128"/>
            </a:endParaRPr>
          </a:p>
        </p:txBody>
      </p:sp>
      <p:sp>
        <p:nvSpPr>
          <p:cNvPr id="115715" name="Foliennummernplatzhalter 3">
            <a:extLst>
              <a:ext uri="{FF2B5EF4-FFF2-40B4-BE49-F238E27FC236}">
                <a16:creationId xmlns:a16="http://schemas.microsoft.com/office/drawing/2014/main" id="{AD2748DC-1D54-48FA-8E94-051D4E1DC3E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ヒラギノ角ゴ Pro W3" pitchFamily="6" charset="-128"/>
              </a:defRPr>
            </a:lvl1pPr>
            <a:lvl2pPr marL="37931725" indent="-37474525">
              <a:defRPr>
                <a:solidFill>
                  <a:schemeClr val="tx1"/>
                </a:solidFill>
                <a:latin typeface="Arial" panose="020B0604020202020204" pitchFamily="34" charset="0"/>
                <a:ea typeface="ヒラギノ角ゴ Pro W3" pitchFamily="6" charset="-128"/>
              </a:defRPr>
            </a:lvl2pPr>
            <a:lvl3pPr marL="1143000" indent="-228600">
              <a:defRPr>
                <a:solidFill>
                  <a:schemeClr val="tx1"/>
                </a:solidFill>
                <a:latin typeface="Arial" panose="020B0604020202020204" pitchFamily="34" charset="0"/>
                <a:ea typeface="ヒラギノ角ゴ Pro W3" pitchFamily="6" charset="-128"/>
              </a:defRPr>
            </a:lvl3pPr>
            <a:lvl4pPr marL="1600200" indent="-228600">
              <a:defRPr>
                <a:solidFill>
                  <a:schemeClr val="tx1"/>
                </a:solidFill>
                <a:latin typeface="Arial" panose="020B0604020202020204" pitchFamily="34" charset="0"/>
                <a:ea typeface="ヒラギノ角ゴ Pro W3" pitchFamily="6" charset="-128"/>
              </a:defRPr>
            </a:lvl4pPr>
            <a:lvl5pPr marL="2057400" indent="-228600">
              <a:defRPr>
                <a:solidFill>
                  <a:schemeClr val="tx1"/>
                </a:solidFill>
                <a:latin typeface="Arial" panose="020B0604020202020204" pitchFamily="34" charset="0"/>
                <a:ea typeface="ヒラギノ角ゴ Pro W3" pitchFamily="6"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6"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6"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6"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6" charset="-128"/>
              </a:defRPr>
            </a:lvl9pPr>
          </a:lstStyle>
          <a:p>
            <a:fld id="{FA70FC8F-29C7-4588-8F02-EC0ABE233DB5}" type="slidenum">
              <a:rPr lang="de-AT" altLang="de-DE" smtClean="0">
                <a:latin typeface="Calibri" panose="020F0502020204030204" pitchFamily="34" charset="0"/>
              </a:rPr>
              <a:pPr/>
              <a:t>55</a:t>
            </a:fld>
            <a:endParaRPr lang="de-AT" altLang="de-DE">
              <a:latin typeface="Calibri" panose="020F0502020204030204" pitchFamily="34"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a:t>https://www.internet-abc.de/</a:t>
            </a:r>
          </a:p>
        </p:txBody>
      </p:sp>
      <p:sp>
        <p:nvSpPr>
          <p:cNvPr id="4" name="Foliennummernplatzhalter 3"/>
          <p:cNvSpPr>
            <a:spLocks noGrp="1"/>
          </p:cNvSpPr>
          <p:nvPr>
            <p:ph type="sldNum" sz="quarter" idx="5"/>
          </p:nvPr>
        </p:nvSpPr>
        <p:spPr/>
        <p:txBody>
          <a:bodyPr/>
          <a:lstStyle/>
          <a:p>
            <a:pPr>
              <a:defRPr/>
            </a:pPr>
            <a:fld id="{ECF0EB01-08A7-4C9A-B6B7-831FA3F80842}" type="slidenum">
              <a:rPr lang="de-AT" altLang="de-DE" smtClean="0"/>
              <a:pPr>
                <a:defRPr/>
              </a:pPr>
              <a:t>56</a:t>
            </a:fld>
            <a:endParaRPr lang="de-AT" altLang="de-DE"/>
          </a:p>
        </p:txBody>
      </p:sp>
    </p:spTree>
    <p:extLst>
      <p:ext uri="{BB962C8B-B14F-4D97-AF65-F5344CB8AC3E}">
        <p14:creationId xmlns:p14="http://schemas.microsoft.com/office/powerpoint/2010/main" val="153461761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Folienbildplatzhalter 1">
            <a:extLst>
              <a:ext uri="{FF2B5EF4-FFF2-40B4-BE49-F238E27FC236}">
                <a16:creationId xmlns:a16="http://schemas.microsoft.com/office/drawing/2014/main" id="{E14FD806-BDE3-4573-B39C-0A7AFF01F22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4" name="Notizenplatzhalter 2">
            <a:extLst>
              <a:ext uri="{FF2B5EF4-FFF2-40B4-BE49-F238E27FC236}">
                <a16:creationId xmlns:a16="http://schemas.microsoft.com/office/drawing/2014/main" id="{ABE60B21-4E03-4C6B-9088-D9F63CD7C17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69863" indent="-169863" eaLnBrk="1" hangingPunct="1">
              <a:spcBef>
                <a:spcPct val="0"/>
              </a:spcBef>
              <a:buFontTx/>
              <a:buChar char="•"/>
            </a:pPr>
            <a:r>
              <a:rPr lang="de-DE" altLang="de-DE" sz="2000" dirty="0">
                <a:latin typeface="Arial" panose="020B0604020202020204" pitchFamily="34" charset="0"/>
                <a:ea typeface="ヒラギノ角ゴ Pro W3" pitchFamily="6" charset="-128"/>
              </a:rPr>
              <a:t>Werden in der Schule digitale Geräte genutzt, sollten davor unbedingt </a:t>
            </a:r>
            <a:r>
              <a:rPr lang="de-DE" altLang="de-DE" sz="2000" b="1" dirty="0">
                <a:latin typeface="Arial" panose="020B0604020202020204" pitchFamily="34" charset="0"/>
                <a:ea typeface="ヒラギノ角ゴ Pro W3" pitchFamily="6" charset="-128"/>
              </a:rPr>
              <a:t>Anti-Viren-Programme und ev. Filterprogramme speziell für Kinder</a:t>
            </a:r>
            <a:r>
              <a:rPr lang="de-DE" altLang="de-DE" sz="2000" dirty="0">
                <a:latin typeface="Arial" panose="020B0604020202020204" pitchFamily="34" charset="0"/>
                <a:ea typeface="ヒラギノ角ゴ Pro W3" pitchFamily="6" charset="-128"/>
              </a:rPr>
              <a:t> installiert werden. </a:t>
            </a:r>
          </a:p>
          <a:p>
            <a:pPr marL="169863" indent="-169863" eaLnBrk="1" hangingPunct="1">
              <a:spcBef>
                <a:spcPct val="0"/>
              </a:spcBef>
              <a:buFontTx/>
              <a:buChar char="•"/>
            </a:pPr>
            <a:r>
              <a:rPr lang="de-DE" altLang="de-DE" sz="2000" dirty="0">
                <a:latin typeface="Arial" panose="020B0604020202020204" pitchFamily="34" charset="0"/>
                <a:ea typeface="ヒラギノ角ゴ Pro W3" pitchFamily="6" charset="-128"/>
              </a:rPr>
              <a:t>Jedes Kind sollte ein </a:t>
            </a:r>
            <a:r>
              <a:rPr lang="de-DE" altLang="de-DE" sz="2000" b="1" dirty="0">
                <a:latin typeface="Arial" panose="020B0604020202020204" pitchFamily="34" charset="0"/>
                <a:ea typeface="ヒラギノ角ゴ Pro W3" pitchFamily="6" charset="-128"/>
              </a:rPr>
              <a:t>eigenes Passwort </a:t>
            </a:r>
            <a:r>
              <a:rPr lang="de-DE" altLang="de-DE" sz="2000" dirty="0">
                <a:latin typeface="Arial" panose="020B0604020202020204" pitchFamily="34" charset="0"/>
                <a:ea typeface="ヒラギノ角ゴ Pro W3" pitchFamily="6" charset="-128"/>
              </a:rPr>
              <a:t>besitzen, diese sollten aber zusätzlich vom Lehrenden aufbewahrt werden, falls ein Passwort vergessen wird. </a:t>
            </a:r>
          </a:p>
          <a:p>
            <a:pPr marL="169863" indent="-169863" eaLnBrk="1" hangingPunct="1">
              <a:spcBef>
                <a:spcPct val="0"/>
              </a:spcBef>
              <a:buFontTx/>
              <a:buChar char="•"/>
            </a:pPr>
            <a:r>
              <a:rPr lang="de-DE" altLang="de-DE" sz="2000" dirty="0">
                <a:latin typeface="Arial" panose="020B0604020202020204" pitchFamily="34" charset="0"/>
                <a:ea typeface="ヒラギノ角ゴ Pro W3" pitchFamily="6" charset="-128"/>
              </a:rPr>
              <a:t>Gute, empfehlenswerte Seite sollten als </a:t>
            </a:r>
            <a:r>
              <a:rPr lang="de-DE" altLang="de-DE" sz="2000" b="1" dirty="0">
                <a:latin typeface="Arial" panose="020B0604020202020204" pitchFamily="34" charset="0"/>
                <a:ea typeface="ヒラギノ角ゴ Pro W3" pitchFamily="6" charset="-128"/>
              </a:rPr>
              <a:t>Favoriten</a:t>
            </a:r>
            <a:r>
              <a:rPr lang="de-DE" altLang="de-DE" sz="2000" dirty="0">
                <a:latin typeface="Arial" panose="020B0604020202020204" pitchFamily="34" charset="0"/>
                <a:ea typeface="ヒラギノ角ゴ Pro W3" pitchFamily="6" charset="-128"/>
              </a:rPr>
              <a:t> gespeichert werden.</a:t>
            </a:r>
          </a:p>
          <a:p>
            <a:pPr marL="169863" indent="-169863" eaLnBrk="1" hangingPunct="1">
              <a:spcBef>
                <a:spcPct val="0"/>
              </a:spcBef>
              <a:buFontTx/>
              <a:buChar char="•"/>
            </a:pPr>
            <a:r>
              <a:rPr lang="de-DE" altLang="de-DE" sz="2000" dirty="0">
                <a:latin typeface="Arial" panose="020B0604020202020204" pitchFamily="34" charset="0"/>
                <a:ea typeface="ヒラギノ角ゴ Pro W3" pitchFamily="6" charset="-128"/>
              </a:rPr>
              <a:t>Gemeinsam mit den Kindern den Browserverlauf kontrollieren</a:t>
            </a:r>
          </a:p>
          <a:p>
            <a:pPr marL="169863" indent="-169863" eaLnBrk="1" hangingPunct="1">
              <a:spcBef>
                <a:spcPct val="0"/>
              </a:spcBef>
              <a:buFontTx/>
              <a:buChar char="•"/>
            </a:pPr>
            <a:r>
              <a:rPr lang="de-DE" altLang="de-DE" sz="2000" dirty="0">
                <a:latin typeface="Arial" panose="020B0604020202020204" pitchFamily="34" charset="0"/>
                <a:ea typeface="ヒラギノ角ゴ Pro W3" pitchFamily="6" charset="-128"/>
              </a:rPr>
              <a:t>Mit den Kindern </a:t>
            </a:r>
            <a:r>
              <a:rPr lang="de-DE" altLang="de-DE" sz="2000" b="1" dirty="0">
                <a:latin typeface="Arial" panose="020B0604020202020204" pitchFamily="34" charset="0"/>
                <a:ea typeface="ヒラギノ角ゴ Pro W3" pitchFamily="6" charset="-128"/>
              </a:rPr>
              <a:t>Regeln vereinbaren</a:t>
            </a:r>
            <a:r>
              <a:rPr lang="de-DE" altLang="de-DE" sz="2000" dirty="0">
                <a:latin typeface="Arial" panose="020B0604020202020204" pitchFamily="34" charset="0"/>
                <a:ea typeface="ヒラギノ角ゴ Pro W3" pitchFamily="6" charset="-128"/>
              </a:rPr>
              <a:t>: Keine Weitergabe von privaten Daten (besprechen, was privat ist und was nicht); keine Fotos von anderen ohne deren Zustimmung veröffentlichen</a:t>
            </a:r>
          </a:p>
          <a:p>
            <a:pPr marL="169863" indent="-169863" eaLnBrk="1" hangingPunct="1">
              <a:spcBef>
                <a:spcPct val="0"/>
              </a:spcBef>
              <a:buFontTx/>
              <a:buChar char="•"/>
            </a:pPr>
            <a:r>
              <a:rPr lang="de-DE" altLang="de-DE" sz="2000" dirty="0">
                <a:latin typeface="Arial" panose="020B0604020202020204" pitchFamily="34" charset="0"/>
                <a:ea typeface="ヒラギノ角ゴ Pro W3" pitchFamily="6" charset="-128"/>
              </a:rPr>
              <a:t>Achtung: Gerne werden schicken Kinder ungeeignete Inhalte (z.B. Pornos) als Mutprobe weiter!</a:t>
            </a:r>
          </a:p>
        </p:txBody>
      </p:sp>
      <p:sp>
        <p:nvSpPr>
          <p:cNvPr id="120835" name="Foliennummernplatzhalter 3">
            <a:extLst>
              <a:ext uri="{FF2B5EF4-FFF2-40B4-BE49-F238E27FC236}">
                <a16:creationId xmlns:a16="http://schemas.microsoft.com/office/drawing/2014/main" id="{8EEAACFF-DB30-4C41-A520-BC8FDE5E943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ヒラギノ角ゴ Pro W3" pitchFamily="6" charset="-128"/>
              </a:defRPr>
            </a:lvl1pPr>
            <a:lvl2pPr marL="37931725" indent="-37474525">
              <a:defRPr>
                <a:solidFill>
                  <a:schemeClr val="tx1"/>
                </a:solidFill>
                <a:latin typeface="Arial" panose="020B0604020202020204" pitchFamily="34" charset="0"/>
                <a:ea typeface="ヒラギノ角ゴ Pro W3" pitchFamily="6" charset="-128"/>
              </a:defRPr>
            </a:lvl2pPr>
            <a:lvl3pPr marL="1143000" indent="-228600">
              <a:defRPr>
                <a:solidFill>
                  <a:schemeClr val="tx1"/>
                </a:solidFill>
                <a:latin typeface="Arial" panose="020B0604020202020204" pitchFamily="34" charset="0"/>
                <a:ea typeface="ヒラギノ角ゴ Pro W3" pitchFamily="6" charset="-128"/>
              </a:defRPr>
            </a:lvl3pPr>
            <a:lvl4pPr marL="1600200" indent="-228600">
              <a:defRPr>
                <a:solidFill>
                  <a:schemeClr val="tx1"/>
                </a:solidFill>
                <a:latin typeface="Arial" panose="020B0604020202020204" pitchFamily="34" charset="0"/>
                <a:ea typeface="ヒラギノ角ゴ Pro W3" pitchFamily="6" charset="-128"/>
              </a:defRPr>
            </a:lvl4pPr>
            <a:lvl5pPr marL="2057400" indent="-228600">
              <a:defRPr>
                <a:solidFill>
                  <a:schemeClr val="tx1"/>
                </a:solidFill>
                <a:latin typeface="Arial" panose="020B0604020202020204" pitchFamily="34" charset="0"/>
                <a:ea typeface="ヒラギノ角ゴ Pro W3" pitchFamily="6"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6"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6"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6"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6" charset="-128"/>
              </a:defRPr>
            </a:lvl9pPr>
          </a:lstStyle>
          <a:p>
            <a:fld id="{15B740D3-7058-41B1-A81A-369A06F34491}" type="slidenum">
              <a:rPr lang="de-AT" altLang="de-DE" smtClean="0">
                <a:latin typeface="Calibri" panose="020F0502020204030204" pitchFamily="34" charset="0"/>
              </a:rPr>
              <a:pPr/>
              <a:t>59</a:t>
            </a:fld>
            <a:endParaRPr lang="de-AT" altLang="de-DE">
              <a:latin typeface="Calibri" panose="020F0502020204030204" pitchFamily="34"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Folienbildplatzhalter 1">
            <a:extLst>
              <a:ext uri="{FF2B5EF4-FFF2-40B4-BE49-F238E27FC236}">
                <a16:creationId xmlns:a16="http://schemas.microsoft.com/office/drawing/2014/main" id="{20C1D132-5F68-4AE1-9415-C0C490BF66C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882" name="Notizenplatzhalter 2">
            <a:extLst>
              <a:ext uri="{FF2B5EF4-FFF2-40B4-BE49-F238E27FC236}">
                <a16:creationId xmlns:a16="http://schemas.microsoft.com/office/drawing/2014/main" id="{E57F4A76-0C3D-4D56-97CA-CA5B172BB61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69863" indent="-169863" eaLnBrk="1" hangingPunct="1">
              <a:spcBef>
                <a:spcPct val="0"/>
              </a:spcBef>
              <a:buFontTx/>
              <a:buChar char="•"/>
            </a:pPr>
            <a:r>
              <a:rPr lang="de-DE" altLang="de-DE">
                <a:latin typeface="Arial" panose="020B0604020202020204" pitchFamily="34" charset="0"/>
                <a:ea typeface="ヒラギノ角ゴ Pro W3" pitchFamily="6" charset="-128"/>
              </a:rPr>
              <a:t>Werden in der Schule digitale Geräte genutzt, sollten davor unbedingt </a:t>
            </a:r>
            <a:r>
              <a:rPr lang="de-DE" altLang="de-DE" b="1">
                <a:latin typeface="Arial" panose="020B0604020202020204" pitchFamily="34" charset="0"/>
                <a:ea typeface="ヒラギノ角ゴ Pro W3" pitchFamily="6" charset="-128"/>
              </a:rPr>
              <a:t>Anti-Viren-Programme und ev. Filterprogramme speziell für Kinder</a:t>
            </a:r>
            <a:r>
              <a:rPr lang="de-DE" altLang="de-DE">
                <a:latin typeface="Arial" panose="020B0604020202020204" pitchFamily="34" charset="0"/>
                <a:ea typeface="ヒラギノ角ゴ Pro W3" pitchFamily="6" charset="-128"/>
              </a:rPr>
              <a:t> installiert werden. </a:t>
            </a:r>
          </a:p>
          <a:p>
            <a:pPr marL="169863" indent="-169863" eaLnBrk="1" hangingPunct="1">
              <a:spcBef>
                <a:spcPct val="0"/>
              </a:spcBef>
              <a:buFontTx/>
              <a:buChar char="•"/>
            </a:pPr>
            <a:r>
              <a:rPr lang="de-DE" altLang="de-DE">
                <a:latin typeface="Arial" panose="020B0604020202020204" pitchFamily="34" charset="0"/>
                <a:ea typeface="ヒラギノ角ゴ Pro W3" pitchFamily="6" charset="-128"/>
              </a:rPr>
              <a:t>Jedes Kind sollte ein </a:t>
            </a:r>
            <a:r>
              <a:rPr lang="de-DE" altLang="de-DE" b="1">
                <a:latin typeface="Arial" panose="020B0604020202020204" pitchFamily="34" charset="0"/>
                <a:ea typeface="ヒラギノ角ゴ Pro W3" pitchFamily="6" charset="-128"/>
              </a:rPr>
              <a:t>eigenes Passwort </a:t>
            </a:r>
            <a:r>
              <a:rPr lang="de-DE" altLang="de-DE">
                <a:latin typeface="Arial" panose="020B0604020202020204" pitchFamily="34" charset="0"/>
                <a:ea typeface="ヒラギノ角ゴ Pro W3" pitchFamily="6" charset="-128"/>
              </a:rPr>
              <a:t>besitzen, diese sollten aber zusätzlich vom Lehrenden aufbewahrt werden, falls ein Passwort vergessen wird. </a:t>
            </a:r>
          </a:p>
          <a:p>
            <a:pPr marL="169863" indent="-169863" eaLnBrk="1" hangingPunct="1">
              <a:spcBef>
                <a:spcPct val="0"/>
              </a:spcBef>
              <a:buFontTx/>
              <a:buChar char="•"/>
            </a:pPr>
            <a:r>
              <a:rPr lang="de-DE" altLang="de-DE">
                <a:latin typeface="Arial" panose="020B0604020202020204" pitchFamily="34" charset="0"/>
                <a:ea typeface="ヒラギノ角ゴ Pro W3" pitchFamily="6" charset="-128"/>
              </a:rPr>
              <a:t>Gute, empfehlenswerte Seite sollten als </a:t>
            </a:r>
            <a:r>
              <a:rPr lang="de-DE" altLang="de-DE" b="1">
                <a:latin typeface="Arial" panose="020B0604020202020204" pitchFamily="34" charset="0"/>
                <a:ea typeface="ヒラギノ角ゴ Pro W3" pitchFamily="6" charset="-128"/>
              </a:rPr>
              <a:t>Favoriten</a:t>
            </a:r>
            <a:r>
              <a:rPr lang="de-DE" altLang="de-DE">
                <a:latin typeface="Arial" panose="020B0604020202020204" pitchFamily="34" charset="0"/>
                <a:ea typeface="ヒラギノ角ゴ Pro W3" pitchFamily="6" charset="-128"/>
              </a:rPr>
              <a:t> gespeichert werden.</a:t>
            </a:r>
          </a:p>
          <a:p>
            <a:pPr marL="169863" indent="-169863" eaLnBrk="1" hangingPunct="1">
              <a:spcBef>
                <a:spcPct val="0"/>
              </a:spcBef>
              <a:buFontTx/>
              <a:buChar char="•"/>
            </a:pPr>
            <a:r>
              <a:rPr lang="de-DE" altLang="de-DE">
                <a:latin typeface="Arial" panose="020B0604020202020204" pitchFamily="34" charset="0"/>
                <a:ea typeface="ヒラギノ角ゴ Pro W3" pitchFamily="6" charset="-128"/>
              </a:rPr>
              <a:t>Gemeinsam mit den Kindern den Browserverlauf kontrollieren</a:t>
            </a:r>
          </a:p>
          <a:p>
            <a:pPr marL="169863" indent="-169863" eaLnBrk="1" hangingPunct="1">
              <a:spcBef>
                <a:spcPct val="0"/>
              </a:spcBef>
              <a:buFontTx/>
              <a:buChar char="•"/>
            </a:pPr>
            <a:r>
              <a:rPr lang="de-DE" altLang="de-DE">
                <a:latin typeface="Arial" panose="020B0604020202020204" pitchFamily="34" charset="0"/>
                <a:ea typeface="ヒラギノ角ゴ Pro W3" pitchFamily="6" charset="-128"/>
              </a:rPr>
              <a:t>Mit den Kindern </a:t>
            </a:r>
            <a:r>
              <a:rPr lang="de-DE" altLang="de-DE" b="1">
                <a:latin typeface="Arial" panose="020B0604020202020204" pitchFamily="34" charset="0"/>
                <a:ea typeface="ヒラギノ角ゴ Pro W3" pitchFamily="6" charset="-128"/>
              </a:rPr>
              <a:t>Regeln vereinbaren</a:t>
            </a:r>
            <a:r>
              <a:rPr lang="de-DE" altLang="de-DE">
                <a:latin typeface="Arial" panose="020B0604020202020204" pitchFamily="34" charset="0"/>
                <a:ea typeface="ヒラギノ角ゴ Pro W3" pitchFamily="6" charset="-128"/>
              </a:rPr>
              <a:t>: Keine Weitergabe von privaten Daten (besprechen, was privat ist und was nicht); keine Fotos von anderen ohne deren Zustimmung veröffentlichen</a:t>
            </a:r>
          </a:p>
          <a:p>
            <a:pPr marL="169863" indent="-169863" eaLnBrk="1" hangingPunct="1">
              <a:spcBef>
                <a:spcPct val="0"/>
              </a:spcBef>
              <a:buFontTx/>
              <a:buChar char="•"/>
            </a:pPr>
            <a:r>
              <a:rPr lang="de-DE" altLang="de-DE">
                <a:latin typeface="Arial" panose="020B0604020202020204" pitchFamily="34" charset="0"/>
                <a:ea typeface="ヒラギノ角ゴ Pro W3" pitchFamily="6" charset="-128"/>
              </a:rPr>
              <a:t>Achtung: Gerne werden schicken Kinder ungeeignete Inhalte (z.B. Pornos) als Mutprobe weiter!</a:t>
            </a:r>
            <a:endParaRPr lang="de-AT" altLang="de-DE">
              <a:ea typeface="ヒラギノ角ゴ Pro W3" pitchFamily="6" charset="-128"/>
            </a:endParaRPr>
          </a:p>
        </p:txBody>
      </p:sp>
      <p:sp>
        <p:nvSpPr>
          <p:cNvPr id="122883" name="Foliennummernplatzhalter 3">
            <a:extLst>
              <a:ext uri="{FF2B5EF4-FFF2-40B4-BE49-F238E27FC236}">
                <a16:creationId xmlns:a16="http://schemas.microsoft.com/office/drawing/2014/main" id="{50F52570-6194-4E78-8325-2B0FDAC3228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ヒラギノ角ゴ Pro W3" pitchFamily="6" charset="-128"/>
              </a:defRPr>
            </a:lvl1pPr>
            <a:lvl2pPr marL="37931725" indent="-37474525">
              <a:defRPr>
                <a:solidFill>
                  <a:schemeClr val="tx1"/>
                </a:solidFill>
                <a:latin typeface="Arial" panose="020B0604020202020204" pitchFamily="34" charset="0"/>
                <a:ea typeface="ヒラギノ角ゴ Pro W3" pitchFamily="6" charset="-128"/>
              </a:defRPr>
            </a:lvl2pPr>
            <a:lvl3pPr marL="1143000" indent="-228600">
              <a:defRPr>
                <a:solidFill>
                  <a:schemeClr val="tx1"/>
                </a:solidFill>
                <a:latin typeface="Arial" panose="020B0604020202020204" pitchFamily="34" charset="0"/>
                <a:ea typeface="ヒラギノ角ゴ Pro W3" pitchFamily="6" charset="-128"/>
              </a:defRPr>
            </a:lvl3pPr>
            <a:lvl4pPr marL="1600200" indent="-228600">
              <a:defRPr>
                <a:solidFill>
                  <a:schemeClr val="tx1"/>
                </a:solidFill>
                <a:latin typeface="Arial" panose="020B0604020202020204" pitchFamily="34" charset="0"/>
                <a:ea typeface="ヒラギノ角ゴ Pro W3" pitchFamily="6" charset="-128"/>
              </a:defRPr>
            </a:lvl4pPr>
            <a:lvl5pPr marL="2057400" indent="-228600">
              <a:defRPr>
                <a:solidFill>
                  <a:schemeClr val="tx1"/>
                </a:solidFill>
                <a:latin typeface="Arial" panose="020B0604020202020204" pitchFamily="34" charset="0"/>
                <a:ea typeface="ヒラギノ角ゴ Pro W3" pitchFamily="6"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6"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6"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6"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6" charset="-128"/>
              </a:defRPr>
            </a:lvl9pPr>
          </a:lstStyle>
          <a:p>
            <a:fld id="{0EAB2C49-CFFE-42D0-A4CC-2B354FB052C0}" type="slidenum">
              <a:rPr lang="de-AT" altLang="de-DE" smtClean="0">
                <a:latin typeface="Calibri" panose="020F0502020204030204" pitchFamily="34" charset="0"/>
              </a:rPr>
              <a:pPr/>
              <a:t>60</a:t>
            </a:fld>
            <a:endParaRPr lang="de-AT" altLang="de-DE">
              <a:latin typeface="Calibri" panose="020F0502020204030204" pitchFamily="34"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Folienbildplatzhalter 1">
            <a:extLst>
              <a:ext uri="{FF2B5EF4-FFF2-40B4-BE49-F238E27FC236}">
                <a16:creationId xmlns:a16="http://schemas.microsoft.com/office/drawing/2014/main" id="{EE6A76D1-B920-4E8B-BBEE-923183287C4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4930" name="Notizenplatzhalter 2">
            <a:extLst>
              <a:ext uri="{FF2B5EF4-FFF2-40B4-BE49-F238E27FC236}">
                <a16:creationId xmlns:a16="http://schemas.microsoft.com/office/drawing/2014/main" id="{E7E12235-695F-4E96-B44B-3378A2EB58F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85750" indent="-285750" eaLnBrk="1" hangingPunct="1">
              <a:lnSpc>
                <a:spcPct val="150000"/>
              </a:lnSpc>
              <a:spcBef>
                <a:spcPct val="0"/>
              </a:spcBef>
              <a:buClr>
                <a:srgbClr val="F39200"/>
              </a:buClr>
              <a:buFont typeface="Wingdings" panose="05000000000000000000" pitchFamily="2" charset="2"/>
              <a:buChar char="§"/>
            </a:pPr>
            <a:r>
              <a:rPr lang="de-AT" altLang="de-DE" dirty="0">
                <a:latin typeface="Gill Sans MT" panose="020B0502020104020203" pitchFamily="34" charset="0"/>
                <a:ea typeface="ヒラギノ角ゴ Pro W3" pitchFamily="6" charset="-128"/>
              </a:rPr>
              <a:t>Videos für Kinder</a:t>
            </a:r>
          </a:p>
          <a:p>
            <a:pPr marL="742950" lvl="1" indent="-285750" eaLnBrk="1" hangingPunct="1">
              <a:lnSpc>
                <a:spcPct val="150000"/>
              </a:lnSpc>
              <a:spcBef>
                <a:spcPct val="0"/>
              </a:spcBef>
              <a:buClr>
                <a:srgbClr val="F39200"/>
              </a:buClr>
              <a:buFont typeface="Wingdings" panose="05000000000000000000" pitchFamily="2" charset="2"/>
              <a:buChar char="§"/>
            </a:pPr>
            <a:r>
              <a:rPr lang="de-AT" altLang="de-DE" dirty="0">
                <a:latin typeface="Gill Sans MT" panose="020B0502020104020203" pitchFamily="34" charset="0"/>
                <a:ea typeface="ヒラギノ角ゴ Pro W3" pitchFamily="6" charset="-128"/>
              </a:rPr>
              <a:t>Online Zoo (ISPA) </a:t>
            </a:r>
          </a:p>
          <a:p>
            <a:pPr marL="742950" lvl="1" indent="-285750" eaLnBrk="1" hangingPunct="1">
              <a:lnSpc>
                <a:spcPct val="150000"/>
              </a:lnSpc>
              <a:spcBef>
                <a:spcPct val="0"/>
              </a:spcBef>
              <a:buClr>
                <a:srgbClr val="F39200"/>
              </a:buClr>
              <a:buFont typeface="Wingdings" panose="05000000000000000000" pitchFamily="2" charset="2"/>
              <a:buChar char="§"/>
            </a:pPr>
            <a:r>
              <a:rPr lang="de-AT" altLang="de-DE" dirty="0">
                <a:latin typeface="Gill Sans MT" panose="020B0502020104020203" pitchFamily="34" charset="0"/>
                <a:ea typeface="ヒラギノ角ゴ Pro W3" pitchFamily="6" charset="-128"/>
              </a:rPr>
              <a:t>YouTube-Kanal von Saferinternet.at</a:t>
            </a:r>
          </a:p>
          <a:p>
            <a:pPr marL="285750" indent="-285750" eaLnBrk="1" hangingPunct="1">
              <a:lnSpc>
                <a:spcPct val="150000"/>
              </a:lnSpc>
              <a:spcBef>
                <a:spcPct val="0"/>
              </a:spcBef>
              <a:buClr>
                <a:srgbClr val="F39200"/>
              </a:buClr>
              <a:buFont typeface="Wingdings" panose="05000000000000000000" pitchFamily="2" charset="2"/>
              <a:buChar char="§"/>
            </a:pPr>
            <a:r>
              <a:rPr lang="de-AT" altLang="de-DE" dirty="0">
                <a:latin typeface="Gill Sans MT" panose="020B0502020104020203" pitchFamily="34" charset="0"/>
                <a:ea typeface="ヒラギノ角ゴ Pro W3" pitchFamily="6" charset="-128"/>
              </a:rPr>
              <a:t>Spaß und Motivation</a:t>
            </a:r>
          </a:p>
          <a:p>
            <a:pPr marL="285750" indent="-285750" eaLnBrk="1" hangingPunct="1">
              <a:lnSpc>
                <a:spcPct val="150000"/>
              </a:lnSpc>
              <a:spcBef>
                <a:spcPct val="0"/>
              </a:spcBef>
              <a:buClr>
                <a:srgbClr val="F39200"/>
              </a:buClr>
              <a:buFont typeface="Wingdings" panose="05000000000000000000" pitchFamily="2" charset="2"/>
              <a:buChar char="§"/>
            </a:pPr>
            <a:r>
              <a:rPr lang="de-AT" altLang="de-DE" dirty="0">
                <a:latin typeface="Gill Sans MT" panose="020B0502020104020203" pitchFamily="34" charset="0"/>
                <a:ea typeface="ヒラギノ角ゴ Pro W3" pitchFamily="6" charset="-128"/>
              </a:rPr>
              <a:t>Schwerpunkte</a:t>
            </a:r>
          </a:p>
          <a:p>
            <a:pPr marL="285750" indent="-285750" eaLnBrk="1" hangingPunct="1">
              <a:lnSpc>
                <a:spcPct val="150000"/>
              </a:lnSpc>
              <a:spcBef>
                <a:spcPct val="0"/>
              </a:spcBef>
              <a:buClr>
                <a:srgbClr val="F39200"/>
              </a:buClr>
              <a:buFont typeface="Wingdings" panose="05000000000000000000" pitchFamily="2" charset="2"/>
              <a:buChar char="§"/>
            </a:pPr>
            <a:r>
              <a:rPr lang="de-AT" altLang="de-DE" dirty="0">
                <a:latin typeface="Gill Sans MT" panose="020B0502020104020203" pitchFamily="34" charset="0"/>
                <a:ea typeface="ヒラギノ角ゴ Pro W3" pitchFamily="6" charset="-128"/>
              </a:rPr>
              <a:t>Erleichterung bei fächer- und klassenübergreifenden Projekten</a:t>
            </a:r>
          </a:p>
          <a:p>
            <a:pPr marL="285750" indent="-285750" eaLnBrk="1" hangingPunct="1">
              <a:lnSpc>
                <a:spcPct val="150000"/>
              </a:lnSpc>
              <a:spcBef>
                <a:spcPct val="0"/>
              </a:spcBef>
              <a:buClr>
                <a:srgbClr val="F39200"/>
              </a:buClr>
              <a:buFont typeface="Wingdings" panose="05000000000000000000" pitchFamily="2" charset="2"/>
              <a:buChar char="§"/>
            </a:pPr>
            <a:r>
              <a:rPr lang="de-AT" altLang="de-DE" dirty="0">
                <a:latin typeface="Gill Sans MT" panose="020B0502020104020203" pitchFamily="34" charset="0"/>
                <a:ea typeface="ヒラギノ角ゴ Pro W3" pitchFamily="6" charset="-128"/>
              </a:rPr>
              <a:t>Erleichterung des administrativen Lebens</a:t>
            </a:r>
          </a:p>
          <a:p>
            <a:pPr marL="285750" indent="-285750" eaLnBrk="1" hangingPunct="1">
              <a:lnSpc>
                <a:spcPct val="150000"/>
              </a:lnSpc>
              <a:spcBef>
                <a:spcPct val="0"/>
              </a:spcBef>
              <a:buClr>
                <a:srgbClr val="F39200"/>
              </a:buClr>
              <a:buFont typeface="Wingdings" panose="05000000000000000000" pitchFamily="2" charset="2"/>
              <a:buChar char="§"/>
            </a:pPr>
            <a:r>
              <a:rPr lang="de-AT" altLang="de-DE" dirty="0">
                <a:latin typeface="Gill Sans MT" panose="020B0502020104020203" pitchFamily="34" charset="0"/>
                <a:ea typeface="ヒラギノ角ゴ Pro W3" pitchFamily="6" charset="-128"/>
              </a:rPr>
              <a:t>Nutzen einer Lernplattform</a:t>
            </a:r>
          </a:p>
          <a:p>
            <a:pPr marL="285750" indent="-285750" eaLnBrk="1" hangingPunct="1">
              <a:lnSpc>
                <a:spcPct val="150000"/>
              </a:lnSpc>
              <a:spcBef>
                <a:spcPct val="0"/>
              </a:spcBef>
              <a:buClr>
                <a:srgbClr val="F39200"/>
              </a:buClr>
              <a:buFont typeface="Wingdings" panose="05000000000000000000" pitchFamily="2" charset="2"/>
              <a:buChar char="§"/>
            </a:pPr>
            <a:r>
              <a:rPr lang="de-AT" altLang="de-DE" dirty="0">
                <a:latin typeface="Gill Sans MT" panose="020B0502020104020203" pitchFamily="34" charset="0"/>
                <a:ea typeface="ヒラギノ角ゴ Pro W3" pitchFamily="6" charset="-128"/>
              </a:rPr>
              <a:t>Mitmachen beim Safer-Internet-Aktions-Monat (www.saferinternetday.at)!</a:t>
            </a:r>
          </a:p>
          <a:p>
            <a:pPr marL="285750" indent="-285750" eaLnBrk="1" hangingPunct="1">
              <a:spcBef>
                <a:spcPct val="0"/>
              </a:spcBef>
            </a:pPr>
            <a:endParaRPr lang="de-AT" altLang="de-DE" sz="2000" b="1" dirty="0">
              <a:latin typeface="Arial" panose="020B0604020202020204" pitchFamily="34" charset="0"/>
              <a:ea typeface="ヒラギノ角ゴ Pro W3" pitchFamily="6" charset="-128"/>
            </a:endParaRPr>
          </a:p>
          <a:p>
            <a:pPr marL="285750" indent="-285750" eaLnBrk="1" hangingPunct="1">
              <a:spcBef>
                <a:spcPct val="0"/>
              </a:spcBef>
            </a:pPr>
            <a:endParaRPr lang="de-AT" altLang="de-DE" sz="2000" b="1" dirty="0">
              <a:latin typeface="Arial" panose="020B0604020202020204" pitchFamily="34" charset="0"/>
              <a:ea typeface="ヒラギノ角ゴ Pro W3" pitchFamily="6" charset="-128"/>
            </a:endParaRPr>
          </a:p>
          <a:p>
            <a:pPr marL="285750" indent="-285750" eaLnBrk="1" hangingPunct="1">
              <a:spcBef>
                <a:spcPct val="0"/>
              </a:spcBef>
            </a:pPr>
            <a:endParaRPr lang="de-AT" altLang="de-DE" sz="2000" b="1" dirty="0">
              <a:latin typeface="Arial" panose="020B0604020202020204" pitchFamily="34" charset="0"/>
              <a:ea typeface="ヒラギノ角ゴ Pro W3" pitchFamily="6" charset="-128"/>
            </a:endParaRPr>
          </a:p>
          <a:p>
            <a:pPr marL="285750" indent="-285750" eaLnBrk="1" hangingPunct="1">
              <a:spcBef>
                <a:spcPct val="0"/>
              </a:spcBef>
            </a:pPr>
            <a:r>
              <a:rPr lang="de-AT" altLang="de-DE" sz="2000" b="1" dirty="0">
                <a:latin typeface="Arial" panose="020B0604020202020204" pitchFamily="34" charset="0"/>
                <a:ea typeface="ヒラギノ角ゴ Pro W3" pitchFamily="6" charset="-128"/>
              </a:rPr>
              <a:t>Videos für Kinder rund um das Thema sichere Internet- und Handynutzung:</a:t>
            </a:r>
          </a:p>
          <a:p>
            <a:pPr marL="285750" indent="-285750" eaLnBrk="1" hangingPunct="1">
              <a:spcBef>
                <a:spcPct val="0"/>
              </a:spcBef>
            </a:pPr>
            <a:endParaRPr lang="de-AT" altLang="de-DE" sz="2000" dirty="0">
              <a:latin typeface="Arial" panose="020B0604020202020204" pitchFamily="34" charset="0"/>
              <a:ea typeface="ヒラギノ角ゴ Pro W3" pitchFamily="6" charset="-128"/>
            </a:endParaRPr>
          </a:p>
          <a:p>
            <a:pPr marL="285750" indent="-285750" eaLnBrk="1" hangingPunct="1">
              <a:spcBef>
                <a:spcPct val="0"/>
              </a:spcBef>
            </a:pPr>
            <a:r>
              <a:rPr lang="de-AT" altLang="de-DE" sz="2000" b="1" dirty="0">
                <a:latin typeface="Arial" panose="020B0604020202020204" pitchFamily="34" charset="0"/>
                <a:ea typeface="ヒラギノ角ゴ Pro W3" pitchFamily="6" charset="-128"/>
              </a:rPr>
              <a:t>YouTube-Kanal von Saferinternet.at</a:t>
            </a:r>
            <a:r>
              <a:rPr lang="de-AT" altLang="de-DE" sz="2000" dirty="0">
                <a:latin typeface="Arial" panose="020B0604020202020204" pitchFamily="34" charset="0"/>
                <a:ea typeface="ヒラギノ角ゴ Pro W3" pitchFamily="6" charset="-128"/>
              </a:rPr>
              <a:t>: https://www.youtube.com/watch?v=7qFlW81EiG0&amp;list=PLD2D4AD5A28FF86E2</a:t>
            </a:r>
          </a:p>
          <a:p>
            <a:pPr marL="285750" indent="-285750" eaLnBrk="1" hangingPunct="1">
              <a:spcBef>
                <a:spcPct val="0"/>
              </a:spcBef>
            </a:pPr>
            <a:r>
              <a:rPr lang="de-AT" altLang="de-DE" sz="2000" b="1" dirty="0">
                <a:latin typeface="Arial" panose="020B0604020202020204" pitchFamily="34" charset="0"/>
                <a:ea typeface="ヒラギノ角ゴ Pro W3" pitchFamily="6" charset="-128"/>
              </a:rPr>
              <a:t>„Sheeplive“-Videos: </a:t>
            </a:r>
            <a:r>
              <a:rPr lang="de-AT" altLang="de-DE" sz="2000" dirty="0">
                <a:latin typeface="Arial" panose="020B0604020202020204" pitchFamily="34" charset="0"/>
                <a:ea typeface="ヒラギノ角ゴ Pro W3" pitchFamily="6" charset="-128"/>
              </a:rPr>
              <a:t>Zeichentrickfilm-Serie für 5- bis 12-Jährige: https://www.saferinternet.at/sheeplive/</a:t>
            </a:r>
          </a:p>
          <a:p>
            <a:pPr marL="285750" indent="-285750" eaLnBrk="1" hangingPunct="1">
              <a:spcBef>
                <a:spcPct val="0"/>
              </a:spcBef>
            </a:pPr>
            <a:endParaRPr lang="de-AT" altLang="de-DE" sz="2000" dirty="0">
              <a:latin typeface="Arial" panose="020B0604020202020204" pitchFamily="34" charset="0"/>
              <a:ea typeface="ヒラギノ角ゴ Pro W3" pitchFamily="6" charset="-128"/>
            </a:endParaRPr>
          </a:p>
        </p:txBody>
      </p:sp>
      <p:sp>
        <p:nvSpPr>
          <p:cNvPr id="124931" name="Foliennummernplatzhalter 3">
            <a:extLst>
              <a:ext uri="{FF2B5EF4-FFF2-40B4-BE49-F238E27FC236}">
                <a16:creationId xmlns:a16="http://schemas.microsoft.com/office/drawing/2014/main" id="{59B5384B-7C46-40DC-B319-9FE0C2A21E9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ヒラギノ角ゴ Pro W3" pitchFamily="6" charset="-128"/>
              </a:defRPr>
            </a:lvl1pPr>
            <a:lvl2pPr marL="37931725" indent="-37474525">
              <a:defRPr>
                <a:solidFill>
                  <a:schemeClr val="tx1"/>
                </a:solidFill>
                <a:latin typeface="Arial" panose="020B0604020202020204" pitchFamily="34" charset="0"/>
                <a:ea typeface="ヒラギノ角ゴ Pro W3" pitchFamily="6" charset="-128"/>
              </a:defRPr>
            </a:lvl2pPr>
            <a:lvl3pPr marL="1143000" indent="-228600">
              <a:defRPr>
                <a:solidFill>
                  <a:schemeClr val="tx1"/>
                </a:solidFill>
                <a:latin typeface="Arial" panose="020B0604020202020204" pitchFamily="34" charset="0"/>
                <a:ea typeface="ヒラギノ角ゴ Pro W3" pitchFamily="6" charset="-128"/>
              </a:defRPr>
            </a:lvl3pPr>
            <a:lvl4pPr marL="1600200" indent="-228600">
              <a:defRPr>
                <a:solidFill>
                  <a:schemeClr val="tx1"/>
                </a:solidFill>
                <a:latin typeface="Arial" panose="020B0604020202020204" pitchFamily="34" charset="0"/>
                <a:ea typeface="ヒラギノ角ゴ Pro W3" pitchFamily="6" charset="-128"/>
              </a:defRPr>
            </a:lvl4pPr>
            <a:lvl5pPr marL="2057400" indent="-228600">
              <a:defRPr>
                <a:solidFill>
                  <a:schemeClr val="tx1"/>
                </a:solidFill>
                <a:latin typeface="Arial" panose="020B0604020202020204" pitchFamily="34" charset="0"/>
                <a:ea typeface="ヒラギノ角ゴ Pro W3" pitchFamily="6"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6"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6"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6"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6" charset="-128"/>
              </a:defRPr>
            </a:lvl9pPr>
          </a:lstStyle>
          <a:p>
            <a:fld id="{9716D8A0-9EFC-47F0-8BE0-CEDC082A9196}" type="slidenum">
              <a:rPr lang="de-AT" altLang="de-DE" smtClean="0">
                <a:latin typeface="Calibri" panose="020F0502020204030204" pitchFamily="34" charset="0"/>
              </a:rPr>
              <a:pPr/>
              <a:t>61</a:t>
            </a:fld>
            <a:endParaRPr lang="de-AT" altLang="de-DE">
              <a:latin typeface="Calibri" panose="020F0502020204030204" pitchFamily="34"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Folienbildplatzhalter 1">
            <a:extLst>
              <a:ext uri="{FF2B5EF4-FFF2-40B4-BE49-F238E27FC236}">
                <a16:creationId xmlns:a16="http://schemas.microsoft.com/office/drawing/2014/main" id="{E9EED49A-2ED0-4845-99EA-A5C583AC67D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6978" name="Notizenplatzhalter 2">
            <a:extLst>
              <a:ext uri="{FF2B5EF4-FFF2-40B4-BE49-F238E27FC236}">
                <a16:creationId xmlns:a16="http://schemas.microsoft.com/office/drawing/2014/main" id="{5F1E00FC-4D25-4803-8178-24C6D604F27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85750" indent="-285750" eaLnBrk="1" hangingPunct="1">
              <a:lnSpc>
                <a:spcPct val="150000"/>
              </a:lnSpc>
              <a:spcBef>
                <a:spcPct val="0"/>
              </a:spcBef>
              <a:buClr>
                <a:srgbClr val="F39200"/>
              </a:buClr>
              <a:buFont typeface="Wingdings" panose="05000000000000000000" pitchFamily="2" charset="2"/>
              <a:buChar char="§"/>
            </a:pPr>
            <a:r>
              <a:rPr lang="de-AT" altLang="de-DE" dirty="0">
                <a:latin typeface="Gill Sans MT" panose="020B0502020104020203" pitchFamily="34" charset="0"/>
                <a:ea typeface="ヒラギノ角ゴ Pro W3" pitchFamily="6" charset="-128"/>
              </a:rPr>
              <a:t>Videos für Kinder</a:t>
            </a:r>
          </a:p>
          <a:p>
            <a:pPr marL="742950" lvl="1" indent="-285750" eaLnBrk="1" hangingPunct="1">
              <a:lnSpc>
                <a:spcPct val="150000"/>
              </a:lnSpc>
              <a:spcBef>
                <a:spcPct val="0"/>
              </a:spcBef>
              <a:buClr>
                <a:srgbClr val="F39200"/>
              </a:buClr>
              <a:buFont typeface="Wingdings" panose="05000000000000000000" pitchFamily="2" charset="2"/>
              <a:buChar char="§"/>
            </a:pPr>
            <a:r>
              <a:rPr lang="de-AT" altLang="de-DE" dirty="0">
                <a:latin typeface="Gill Sans MT" panose="020B0502020104020203" pitchFamily="34" charset="0"/>
                <a:ea typeface="ヒラギノ角ゴ Pro W3" pitchFamily="6" charset="-128"/>
              </a:rPr>
              <a:t>Sheeplive</a:t>
            </a:r>
          </a:p>
          <a:p>
            <a:pPr marL="285750" indent="-285750" eaLnBrk="1" hangingPunct="1">
              <a:lnSpc>
                <a:spcPct val="150000"/>
              </a:lnSpc>
              <a:spcBef>
                <a:spcPct val="0"/>
              </a:spcBef>
              <a:buClr>
                <a:srgbClr val="F39200"/>
              </a:buClr>
              <a:buFont typeface="Wingdings" panose="05000000000000000000" pitchFamily="2" charset="2"/>
              <a:buChar char="§"/>
            </a:pPr>
            <a:r>
              <a:rPr lang="de-AT" altLang="de-DE" dirty="0">
                <a:latin typeface="Gill Sans MT" panose="020B0502020104020203" pitchFamily="34" charset="0"/>
                <a:ea typeface="ヒラギノ角ゴ Pro W3" pitchFamily="6" charset="-128"/>
              </a:rPr>
              <a:t>Spaß und Motivation</a:t>
            </a:r>
          </a:p>
          <a:p>
            <a:pPr marL="285750" indent="-285750" eaLnBrk="1" hangingPunct="1">
              <a:lnSpc>
                <a:spcPct val="150000"/>
              </a:lnSpc>
              <a:spcBef>
                <a:spcPct val="0"/>
              </a:spcBef>
              <a:buClr>
                <a:srgbClr val="F39200"/>
              </a:buClr>
              <a:buFont typeface="Wingdings" panose="05000000000000000000" pitchFamily="2" charset="2"/>
              <a:buChar char="§"/>
            </a:pPr>
            <a:r>
              <a:rPr lang="de-AT" altLang="de-DE" dirty="0">
                <a:latin typeface="Gill Sans MT" panose="020B0502020104020203" pitchFamily="34" charset="0"/>
                <a:ea typeface="ヒラギノ角ゴ Pro W3" pitchFamily="6" charset="-128"/>
              </a:rPr>
              <a:t>Schwerpunkte</a:t>
            </a:r>
          </a:p>
          <a:p>
            <a:pPr marL="285750" indent="-285750" eaLnBrk="1" hangingPunct="1">
              <a:lnSpc>
                <a:spcPct val="150000"/>
              </a:lnSpc>
              <a:spcBef>
                <a:spcPct val="0"/>
              </a:spcBef>
              <a:buClr>
                <a:srgbClr val="F39200"/>
              </a:buClr>
              <a:buFont typeface="Wingdings" panose="05000000000000000000" pitchFamily="2" charset="2"/>
              <a:buChar char="§"/>
            </a:pPr>
            <a:r>
              <a:rPr lang="de-AT" altLang="de-DE" dirty="0">
                <a:latin typeface="Gill Sans MT" panose="020B0502020104020203" pitchFamily="34" charset="0"/>
                <a:ea typeface="ヒラギノ角ゴ Pro W3" pitchFamily="6" charset="-128"/>
              </a:rPr>
              <a:t>Erleichterung bei fächer- und klassenübergreifenden Projekten</a:t>
            </a:r>
          </a:p>
          <a:p>
            <a:pPr marL="285750" indent="-285750" eaLnBrk="1" hangingPunct="1">
              <a:lnSpc>
                <a:spcPct val="150000"/>
              </a:lnSpc>
              <a:spcBef>
                <a:spcPct val="0"/>
              </a:spcBef>
              <a:buClr>
                <a:srgbClr val="F39200"/>
              </a:buClr>
              <a:buFont typeface="Wingdings" panose="05000000000000000000" pitchFamily="2" charset="2"/>
              <a:buChar char="§"/>
            </a:pPr>
            <a:r>
              <a:rPr lang="de-AT" altLang="de-DE" dirty="0">
                <a:latin typeface="Gill Sans MT" panose="020B0502020104020203" pitchFamily="34" charset="0"/>
                <a:ea typeface="ヒラギノ角ゴ Pro W3" pitchFamily="6" charset="-128"/>
              </a:rPr>
              <a:t>Erleichterung des administrativen Lebens</a:t>
            </a:r>
          </a:p>
          <a:p>
            <a:pPr marL="285750" indent="-285750" eaLnBrk="1" hangingPunct="1">
              <a:lnSpc>
                <a:spcPct val="150000"/>
              </a:lnSpc>
              <a:spcBef>
                <a:spcPct val="0"/>
              </a:spcBef>
              <a:buClr>
                <a:srgbClr val="F39200"/>
              </a:buClr>
              <a:buFont typeface="Wingdings" panose="05000000000000000000" pitchFamily="2" charset="2"/>
              <a:buChar char="§"/>
            </a:pPr>
            <a:r>
              <a:rPr lang="de-AT" altLang="de-DE" dirty="0">
                <a:latin typeface="Gill Sans MT" panose="020B0502020104020203" pitchFamily="34" charset="0"/>
                <a:ea typeface="ヒラギノ角ゴ Pro W3" pitchFamily="6" charset="-128"/>
              </a:rPr>
              <a:t>Nutzen einer Lernplattform</a:t>
            </a:r>
          </a:p>
          <a:p>
            <a:pPr marL="285750" indent="-285750" eaLnBrk="1" hangingPunct="1">
              <a:lnSpc>
                <a:spcPct val="150000"/>
              </a:lnSpc>
              <a:spcBef>
                <a:spcPct val="0"/>
              </a:spcBef>
              <a:buClr>
                <a:srgbClr val="F39200"/>
              </a:buClr>
              <a:buFont typeface="Wingdings" panose="05000000000000000000" pitchFamily="2" charset="2"/>
              <a:buChar char="§"/>
            </a:pPr>
            <a:r>
              <a:rPr lang="de-AT" altLang="de-DE" dirty="0">
                <a:latin typeface="Gill Sans MT" panose="020B0502020104020203" pitchFamily="34" charset="0"/>
                <a:ea typeface="ヒラギノ角ゴ Pro W3" pitchFamily="6" charset="-128"/>
              </a:rPr>
              <a:t>Mitmachen beim Safer-Internet-Aktions-Monat (www.saferinternetday.at)!</a:t>
            </a:r>
          </a:p>
        </p:txBody>
      </p:sp>
      <p:sp>
        <p:nvSpPr>
          <p:cNvPr id="126979" name="Foliennummernplatzhalter 3">
            <a:extLst>
              <a:ext uri="{FF2B5EF4-FFF2-40B4-BE49-F238E27FC236}">
                <a16:creationId xmlns:a16="http://schemas.microsoft.com/office/drawing/2014/main" id="{7ECD4325-3005-4AC4-AB7B-9CDDC7A22C3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ヒラギノ角ゴ Pro W3" pitchFamily="6" charset="-128"/>
              </a:defRPr>
            </a:lvl1pPr>
            <a:lvl2pPr marL="37931725" indent="-37474525">
              <a:defRPr>
                <a:solidFill>
                  <a:schemeClr val="tx1"/>
                </a:solidFill>
                <a:latin typeface="Arial" panose="020B0604020202020204" pitchFamily="34" charset="0"/>
                <a:ea typeface="ヒラギノ角ゴ Pro W3" pitchFamily="6" charset="-128"/>
              </a:defRPr>
            </a:lvl2pPr>
            <a:lvl3pPr marL="1143000" indent="-228600">
              <a:defRPr>
                <a:solidFill>
                  <a:schemeClr val="tx1"/>
                </a:solidFill>
                <a:latin typeface="Arial" panose="020B0604020202020204" pitchFamily="34" charset="0"/>
                <a:ea typeface="ヒラギノ角ゴ Pro W3" pitchFamily="6" charset="-128"/>
              </a:defRPr>
            </a:lvl3pPr>
            <a:lvl4pPr marL="1600200" indent="-228600">
              <a:defRPr>
                <a:solidFill>
                  <a:schemeClr val="tx1"/>
                </a:solidFill>
                <a:latin typeface="Arial" panose="020B0604020202020204" pitchFamily="34" charset="0"/>
                <a:ea typeface="ヒラギノ角ゴ Pro W3" pitchFamily="6" charset="-128"/>
              </a:defRPr>
            </a:lvl4pPr>
            <a:lvl5pPr marL="2057400" indent="-228600">
              <a:defRPr>
                <a:solidFill>
                  <a:schemeClr val="tx1"/>
                </a:solidFill>
                <a:latin typeface="Arial" panose="020B0604020202020204" pitchFamily="34" charset="0"/>
                <a:ea typeface="ヒラギノ角ゴ Pro W3" pitchFamily="6"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6"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6"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6"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6" charset="-128"/>
              </a:defRPr>
            </a:lvl9pPr>
          </a:lstStyle>
          <a:p>
            <a:fld id="{1ED70CDA-E3C4-40F7-862B-E517C0ADCFED}" type="slidenum">
              <a:rPr lang="de-AT" altLang="de-DE" smtClean="0">
                <a:latin typeface="Calibri" panose="020F0502020204030204" pitchFamily="34" charset="0"/>
              </a:rPr>
              <a:pPr/>
              <a:t>62</a:t>
            </a:fld>
            <a:endParaRPr lang="de-AT" altLang="de-DE">
              <a:latin typeface="Calibri" panose="020F0502020204030204" pitchFamily="34"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Folienbildplatzhalter 1">
            <a:extLst>
              <a:ext uri="{FF2B5EF4-FFF2-40B4-BE49-F238E27FC236}">
                <a16:creationId xmlns:a16="http://schemas.microsoft.com/office/drawing/2014/main" id="{9EB1C467-0BD8-4C94-A1EA-27D0BE07894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9026" name="Notizenplatzhalter 2">
            <a:extLst>
              <a:ext uri="{FF2B5EF4-FFF2-40B4-BE49-F238E27FC236}">
                <a16:creationId xmlns:a16="http://schemas.microsoft.com/office/drawing/2014/main" id="{E3A27785-2BBB-4718-9244-0C1D67AF7C8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85750" indent="-285750" eaLnBrk="1" hangingPunct="1">
              <a:spcBef>
                <a:spcPct val="0"/>
              </a:spcBef>
              <a:spcAft>
                <a:spcPts val="600"/>
              </a:spcAft>
              <a:buClr>
                <a:srgbClr val="F39200"/>
              </a:buClr>
              <a:buFont typeface="Wingdings" panose="05000000000000000000" pitchFamily="2" charset="2"/>
              <a:buChar char="§"/>
            </a:pPr>
            <a:r>
              <a:rPr lang="de-DE" altLang="de-DE" dirty="0">
                <a:ea typeface="ヒラギノ角ゴ Pro W3" pitchFamily="6" charset="-128"/>
              </a:rPr>
              <a:t>Schul- bzw. klassenübergreifend miteinander anonym chatten</a:t>
            </a:r>
          </a:p>
          <a:p>
            <a:pPr marL="285750" indent="-285750" eaLnBrk="1" hangingPunct="1">
              <a:spcBef>
                <a:spcPct val="0"/>
              </a:spcBef>
              <a:spcAft>
                <a:spcPts val="600"/>
              </a:spcAft>
              <a:buClr>
                <a:srgbClr val="F39200"/>
              </a:buClr>
              <a:buFont typeface="Wingdings" panose="05000000000000000000" pitchFamily="2" charset="2"/>
              <a:buChar char="§"/>
            </a:pPr>
            <a:r>
              <a:rPr lang="de-DE" altLang="de-DE" dirty="0">
                <a:ea typeface="ヒラギノ角ゴ Pro W3" pitchFamily="6" charset="-128"/>
              </a:rPr>
              <a:t>Vorbereitung: Netiquette, wie gehe ich in den Chat?</a:t>
            </a:r>
          </a:p>
          <a:p>
            <a:pPr marL="285750" indent="-285750" eaLnBrk="1" hangingPunct="1">
              <a:spcBef>
                <a:spcPct val="0"/>
              </a:spcBef>
              <a:spcAft>
                <a:spcPts val="600"/>
              </a:spcAft>
              <a:buClr>
                <a:srgbClr val="F39200"/>
              </a:buClr>
              <a:buFont typeface="Wingdings" panose="05000000000000000000" pitchFamily="2" charset="2"/>
              <a:buChar char="§"/>
            </a:pPr>
            <a:r>
              <a:rPr lang="de-DE" altLang="de-DE" dirty="0">
                <a:ea typeface="ヒラギノ角ゴ Pro W3" pitchFamily="6" charset="-128"/>
              </a:rPr>
              <a:t>Anonymer Zugang zum Chat für die SchülerInnen sollte gewährleistet sein</a:t>
            </a:r>
          </a:p>
          <a:p>
            <a:pPr marL="285750" indent="-285750" eaLnBrk="1" hangingPunct="1">
              <a:spcBef>
                <a:spcPct val="0"/>
              </a:spcBef>
              <a:spcAft>
                <a:spcPts val="600"/>
              </a:spcAft>
              <a:buClr>
                <a:srgbClr val="F39200"/>
              </a:buClr>
              <a:buFont typeface="Wingdings" panose="05000000000000000000" pitchFamily="2" charset="2"/>
              <a:buChar char="§"/>
            </a:pPr>
            <a:r>
              <a:rPr lang="de-DE" altLang="de-DE" dirty="0">
                <a:ea typeface="ヒラギノ角ゴ Pro W3" pitchFamily="6" charset="-128"/>
              </a:rPr>
              <a:t>Ziel: Wer steckt hinter welchem User/welcher Userin?</a:t>
            </a:r>
          </a:p>
          <a:p>
            <a:pPr marL="285750" indent="-285750" eaLnBrk="1" hangingPunct="1">
              <a:spcBef>
                <a:spcPct val="0"/>
              </a:spcBef>
              <a:spcAft>
                <a:spcPts val="600"/>
              </a:spcAft>
              <a:buClr>
                <a:srgbClr val="F39200"/>
              </a:buClr>
              <a:buFont typeface="Wingdings" panose="05000000000000000000" pitchFamily="2" charset="2"/>
              <a:buChar char="§"/>
            </a:pPr>
            <a:r>
              <a:rPr lang="de-DE" altLang="de-DE" dirty="0">
                <a:ea typeface="ヒラギノ角ゴ Pro W3" pitchFamily="6" charset="-128"/>
              </a:rPr>
              <a:t>Reflexion: Mit wem unterhältst du dich? Rückschlüsse für „echte“ Chats!</a:t>
            </a:r>
          </a:p>
          <a:p>
            <a:pPr marL="0" indent="0" eaLnBrk="1" hangingPunct="1">
              <a:spcBef>
                <a:spcPct val="0"/>
              </a:spcBef>
              <a:spcAft>
                <a:spcPts val="600"/>
              </a:spcAft>
              <a:buClr>
                <a:srgbClr val="F39200"/>
              </a:buClr>
              <a:buFont typeface="Wingdings" panose="05000000000000000000" pitchFamily="2" charset="2"/>
              <a:buNone/>
            </a:pPr>
            <a:endParaRPr lang="de-DE" altLang="de-DE" dirty="0">
              <a:ea typeface="ヒラギノ角ゴ Pro W3" pitchFamily="6" charset="-128"/>
            </a:endParaRPr>
          </a:p>
        </p:txBody>
      </p:sp>
      <p:sp>
        <p:nvSpPr>
          <p:cNvPr id="129027" name="Foliennummernplatzhalter 3">
            <a:extLst>
              <a:ext uri="{FF2B5EF4-FFF2-40B4-BE49-F238E27FC236}">
                <a16:creationId xmlns:a16="http://schemas.microsoft.com/office/drawing/2014/main" id="{CB704C1A-E461-45D8-ABB8-28EB68DDF54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ヒラギノ角ゴ Pro W3" pitchFamily="6" charset="-128"/>
              </a:defRPr>
            </a:lvl1pPr>
            <a:lvl2pPr marL="37931725" indent="-37474525">
              <a:defRPr>
                <a:solidFill>
                  <a:schemeClr val="tx1"/>
                </a:solidFill>
                <a:latin typeface="Arial" panose="020B0604020202020204" pitchFamily="34" charset="0"/>
                <a:ea typeface="ヒラギノ角ゴ Pro W3" pitchFamily="6" charset="-128"/>
              </a:defRPr>
            </a:lvl2pPr>
            <a:lvl3pPr marL="1143000" indent="-228600">
              <a:defRPr>
                <a:solidFill>
                  <a:schemeClr val="tx1"/>
                </a:solidFill>
                <a:latin typeface="Arial" panose="020B0604020202020204" pitchFamily="34" charset="0"/>
                <a:ea typeface="ヒラギノ角ゴ Pro W3" pitchFamily="6" charset="-128"/>
              </a:defRPr>
            </a:lvl3pPr>
            <a:lvl4pPr marL="1600200" indent="-228600">
              <a:defRPr>
                <a:solidFill>
                  <a:schemeClr val="tx1"/>
                </a:solidFill>
                <a:latin typeface="Arial" panose="020B0604020202020204" pitchFamily="34" charset="0"/>
                <a:ea typeface="ヒラギノ角ゴ Pro W3" pitchFamily="6" charset="-128"/>
              </a:defRPr>
            </a:lvl4pPr>
            <a:lvl5pPr marL="2057400" indent="-228600">
              <a:defRPr>
                <a:solidFill>
                  <a:schemeClr val="tx1"/>
                </a:solidFill>
                <a:latin typeface="Arial" panose="020B0604020202020204" pitchFamily="34" charset="0"/>
                <a:ea typeface="ヒラギノ角ゴ Pro W3" pitchFamily="6"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6"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6"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6"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6" charset="-128"/>
              </a:defRPr>
            </a:lvl9pPr>
          </a:lstStyle>
          <a:p>
            <a:fld id="{3F84366D-8ADB-4AA1-8AEC-A943F0070A2B}" type="slidenum">
              <a:rPr lang="de-AT" altLang="de-DE" smtClean="0">
                <a:latin typeface="Calibri" panose="020F0502020204030204" pitchFamily="34" charset="0"/>
              </a:rPr>
              <a:pPr/>
              <a:t>63</a:t>
            </a:fld>
            <a:endParaRPr lang="de-AT" altLang="de-DE">
              <a:latin typeface="Calibri" panose="020F0502020204030204" pitchFamily="34"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Folienbildplatzhalter 1">
            <a:extLst>
              <a:ext uri="{FF2B5EF4-FFF2-40B4-BE49-F238E27FC236}">
                <a16:creationId xmlns:a16="http://schemas.microsoft.com/office/drawing/2014/main" id="{6D10357D-DE24-4866-81EE-488202369A6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1074" name="Notizenplatzhalter 2">
            <a:extLst>
              <a:ext uri="{FF2B5EF4-FFF2-40B4-BE49-F238E27FC236}">
                <a16:creationId xmlns:a16="http://schemas.microsoft.com/office/drawing/2014/main" id="{AA789FCD-2A71-4400-BC26-572C183E0C6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85750" indent="-285750" eaLnBrk="1" hangingPunct="1">
              <a:spcBef>
                <a:spcPct val="0"/>
              </a:spcBef>
              <a:spcAft>
                <a:spcPts val="600"/>
              </a:spcAft>
              <a:buClr>
                <a:srgbClr val="F39200"/>
              </a:buClr>
              <a:buFont typeface="Wingdings" panose="05000000000000000000" pitchFamily="2" charset="2"/>
              <a:buChar char="§"/>
            </a:pPr>
            <a:r>
              <a:rPr lang="de-DE" altLang="de-DE" dirty="0">
                <a:ea typeface="ヒラギノ角ゴ Pro W3" pitchFamily="6" charset="-128"/>
              </a:rPr>
              <a:t>Schul- bzw. klassenübergreifend miteinander anonym chatten</a:t>
            </a:r>
          </a:p>
          <a:p>
            <a:pPr marL="285750" indent="-285750" eaLnBrk="1" hangingPunct="1">
              <a:spcBef>
                <a:spcPct val="0"/>
              </a:spcBef>
              <a:spcAft>
                <a:spcPts val="600"/>
              </a:spcAft>
              <a:buClr>
                <a:srgbClr val="F39200"/>
              </a:buClr>
              <a:buFont typeface="Wingdings" panose="05000000000000000000" pitchFamily="2" charset="2"/>
              <a:buChar char="§"/>
            </a:pPr>
            <a:r>
              <a:rPr lang="de-DE" altLang="de-DE" dirty="0">
                <a:ea typeface="ヒラギノ角ゴ Pro W3" pitchFamily="6" charset="-128"/>
              </a:rPr>
              <a:t>Vorbereitung: Netiquette, wie gehe ich in den Chat?</a:t>
            </a:r>
          </a:p>
          <a:p>
            <a:pPr marL="285750" indent="-285750" eaLnBrk="1" hangingPunct="1">
              <a:spcBef>
                <a:spcPct val="0"/>
              </a:spcBef>
              <a:spcAft>
                <a:spcPts val="600"/>
              </a:spcAft>
              <a:buClr>
                <a:srgbClr val="F39200"/>
              </a:buClr>
              <a:buFont typeface="Wingdings" panose="05000000000000000000" pitchFamily="2" charset="2"/>
              <a:buChar char="§"/>
            </a:pPr>
            <a:r>
              <a:rPr lang="de-DE" altLang="de-DE" dirty="0">
                <a:ea typeface="ヒラギノ角ゴ Pro W3" pitchFamily="6" charset="-128"/>
              </a:rPr>
              <a:t>Anonymer Zugang zum Chat für die SchülerInnen sollte gewährleistet sein</a:t>
            </a:r>
          </a:p>
          <a:p>
            <a:pPr marL="285750" indent="-285750" eaLnBrk="1" hangingPunct="1">
              <a:spcBef>
                <a:spcPct val="0"/>
              </a:spcBef>
              <a:spcAft>
                <a:spcPts val="600"/>
              </a:spcAft>
              <a:buClr>
                <a:srgbClr val="F39200"/>
              </a:buClr>
              <a:buFont typeface="Wingdings" panose="05000000000000000000" pitchFamily="2" charset="2"/>
              <a:buChar char="§"/>
            </a:pPr>
            <a:r>
              <a:rPr lang="de-DE" altLang="de-DE" dirty="0">
                <a:ea typeface="ヒラギノ角ゴ Pro W3" pitchFamily="6" charset="-128"/>
              </a:rPr>
              <a:t>Ziel: Wer steckt hinter welchem User/welcher Userin?</a:t>
            </a:r>
          </a:p>
          <a:p>
            <a:pPr marL="285750" indent="-285750" eaLnBrk="1" hangingPunct="1">
              <a:spcBef>
                <a:spcPct val="0"/>
              </a:spcBef>
              <a:spcAft>
                <a:spcPts val="600"/>
              </a:spcAft>
              <a:buClr>
                <a:srgbClr val="F39200"/>
              </a:buClr>
              <a:buFont typeface="Wingdings" panose="05000000000000000000" pitchFamily="2" charset="2"/>
              <a:buChar char="§"/>
            </a:pPr>
            <a:r>
              <a:rPr lang="de-DE" altLang="de-DE" dirty="0">
                <a:ea typeface="ヒラギノ角ゴ Pro W3" pitchFamily="6" charset="-128"/>
              </a:rPr>
              <a:t>Reflexion: Mit wem unterhältst du dich? Rückschlüsse für „echte“ Chats!</a:t>
            </a:r>
            <a:endParaRPr lang="de-AT" altLang="de-DE" dirty="0">
              <a:ea typeface="ヒラギノ角ゴ Pro W3" pitchFamily="6" charset="-128"/>
            </a:endParaRPr>
          </a:p>
        </p:txBody>
      </p:sp>
      <p:sp>
        <p:nvSpPr>
          <p:cNvPr id="131075" name="Foliennummernplatzhalter 3">
            <a:extLst>
              <a:ext uri="{FF2B5EF4-FFF2-40B4-BE49-F238E27FC236}">
                <a16:creationId xmlns:a16="http://schemas.microsoft.com/office/drawing/2014/main" id="{C6C6928D-8AFA-4579-B4EE-FE2E637FC88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ヒラギノ角ゴ Pro W3" pitchFamily="6" charset="-128"/>
              </a:defRPr>
            </a:lvl1pPr>
            <a:lvl2pPr marL="37931725" indent="-37474525">
              <a:defRPr>
                <a:solidFill>
                  <a:schemeClr val="tx1"/>
                </a:solidFill>
                <a:latin typeface="Arial" panose="020B0604020202020204" pitchFamily="34" charset="0"/>
                <a:ea typeface="ヒラギノ角ゴ Pro W3" pitchFamily="6" charset="-128"/>
              </a:defRPr>
            </a:lvl2pPr>
            <a:lvl3pPr marL="1143000" indent="-228600">
              <a:defRPr>
                <a:solidFill>
                  <a:schemeClr val="tx1"/>
                </a:solidFill>
                <a:latin typeface="Arial" panose="020B0604020202020204" pitchFamily="34" charset="0"/>
                <a:ea typeface="ヒラギノ角ゴ Pro W3" pitchFamily="6" charset="-128"/>
              </a:defRPr>
            </a:lvl3pPr>
            <a:lvl4pPr marL="1600200" indent="-228600">
              <a:defRPr>
                <a:solidFill>
                  <a:schemeClr val="tx1"/>
                </a:solidFill>
                <a:latin typeface="Arial" panose="020B0604020202020204" pitchFamily="34" charset="0"/>
                <a:ea typeface="ヒラギノ角ゴ Pro W3" pitchFamily="6" charset="-128"/>
              </a:defRPr>
            </a:lvl4pPr>
            <a:lvl5pPr marL="2057400" indent="-228600">
              <a:defRPr>
                <a:solidFill>
                  <a:schemeClr val="tx1"/>
                </a:solidFill>
                <a:latin typeface="Arial" panose="020B0604020202020204" pitchFamily="34" charset="0"/>
                <a:ea typeface="ヒラギノ角ゴ Pro W3" pitchFamily="6"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6"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6"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6"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6" charset="-128"/>
              </a:defRPr>
            </a:lvl9pPr>
          </a:lstStyle>
          <a:p>
            <a:fld id="{88FC20A1-08DA-48F1-B781-1336C112DE6C}" type="slidenum">
              <a:rPr lang="de-AT" altLang="de-DE" smtClean="0">
                <a:latin typeface="Calibri" panose="020F0502020204030204" pitchFamily="34" charset="0"/>
              </a:rPr>
              <a:pPr/>
              <a:t>64</a:t>
            </a:fld>
            <a:endParaRPr lang="de-AT" altLang="de-DE">
              <a:latin typeface="Calibri" panose="020F050202020403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Folienbildplatzhalter 1">
            <a:extLst>
              <a:ext uri="{FF2B5EF4-FFF2-40B4-BE49-F238E27FC236}">
                <a16:creationId xmlns:a16="http://schemas.microsoft.com/office/drawing/2014/main" id="{E199FB36-9A37-4985-9CA9-9EA8FF71B8A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5234" name="Notizenplatzhalter 2">
            <a:extLst>
              <a:ext uri="{FF2B5EF4-FFF2-40B4-BE49-F238E27FC236}">
                <a16:creationId xmlns:a16="http://schemas.microsoft.com/office/drawing/2014/main" id="{520E3EBD-2059-44CE-894B-2D73A9C0F14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altLang="de-DE" dirty="0">
                <a:ea typeface="ヒラギノ角ゴ Pro W3" pitchFamily="6" charset="-128"/>
              </a:rPr>
              <a:t>Klingenberger Andreas: </a:t>
            </a:r>
            <a:r>
              <a:rPr lang="de-DE" altLang="de-DE" dirty="0" err="1">
                <a:ea typeface="ヒラギノ角ゴ Pro W3" pitchFamily="6" charset="-128"/>
              </a:rPr>
              <a:t>Refernzrahmen</a:t>
            </a:r>
            <a:r>
              <a:rPr lang="de-DE" altLang="de-DE" dirty="0">
                <a:ea typeface="ヒラギノ角ゴ Pro W3" pitchFamily="6" charset="-128"/>
              </a:rPr>
              <a:t> Informationskompetenz (Okt 2016)  Deutscher Bibliotheksverband e.V.</a:t>
            </a:r>
          </a:p>
          <a:p>
            <a:pPr eaLnBrk="1" hangingPunct="1"/>
            <a:r>
              <a:rPr lang="de-DE" altLang="de-DE" dirty="0">
                <a:ea typeface="ヒラギノ角ゴ Pro W3" pitchFamily="6" charset="-128"/>
              </a:rPr>
              <a:t>JRC: DIGCOMP: A Framework </a:t>
            </a:r>
            <a:r>
              <a:rPr lang="de-DE" altLang="de-DE" dirty="0" err="1">
                <a:ea typeface="ヒラギノ角ゴ Pro W3" pitchFamily="6" charset="-128"/>
              </a:rPr>
              <a:t>for</a:t>
            </a:r>
            <a:r>
              <a:rPr lang="de-DE" altLang="de-DE" dirty="0">
                <a:ea typeface="ヒラギノ角ゴ Pro W3" pitchFamily="6" charset="-128"/>
              </a:rPr>
              <a:t> </a:t>
            </a:r>
            <a:r>
              <a:rPr lang="de-DE" altLang="de-DE" dirty="0" err="1">
                <a:ea typeface="ヒラギノ角ゴ Pro W3" pitchFamily="6" charset="-128"/>
              </a:rPr>
              <a:t>Developing</a:t>
            </a:r>
            <a:r>
              <a:rPr lang="de-DE" altLang="de-DE" dirty="0">
                <a:ea typeface="ヒラギノ角ゴ Pro W3" pitchFamily="6" charset="-128"/>
              </a:rPr>
              <a:t> and Understanding Digital Competence in Europe. 2013</a:t>
            </a:r>
          </a:p>
          <a:p>
            <a:pPr eaLnBrk="1" hangingPunct="1"/>
            <a:endParaRPr lang="de-DE" altLang="de-DE" dirty="0">
              <a:ea typeface="ヒラギノ角ゴ Pro W3" pitchFamily="6" charset="-128"/>
            </a:endParaRPr>
          </a:p>
          <a:p>
            <a:pPr eaLnBrk="1" hangingPunct="1"/>
            <a:endParaRPr lang="de-DE" altLang="de-DE" dirty="0">
              <a:ea typeface="ヒラギノ角ゴ Pro W3" pitchFamily="6" charset="-128"/>
            </a:endParaRPr>
          </a:p>
          <a:p>
            <a:pPr eaLnBrk="1" hangingPunct="1"/>
            <a:r>
              <a:rPr lang="de-DE" altLang="de-DE" dirty="0">
                <a:ea typeface="ヒラギノ角ゴ Pro W3" pitchFamily="6" charset="-128"/>
              </a:rPr>
              <a:t>Dannenberg, Detlev: Wann fangen Sie an? Das Lernsystem Informationskompetenz (LIK) als praktisches Konzept einer Teaching Library. In: Bibliotheksdienst, 34(2000)7/8, S. 1248 </a:t>
            </a:r>
          </a:p>
          <a:p>
            <a:pPr eaLnBrk="1" hangingPunct="1"/>
            <a:r>
              <a:rPr lang="de-DE" altLang="de-DE" dirty="0">
                <a:ea typeface="ヒラギノ角ゴ Pro W3" pitchFamily="6" charset="-128"/>
              </a:rPr>
              <a:t>Aus: </a:t>
            </a:r>
            <a:r>
              <a:rPr lang="de-DE" altLang="de-DE" b="1" dirty="0">
                <a:ea typeface="ヒラギノ角ゴ Pro W3" pitchFamily="6" charset="-128"/>
                <a:hlinkClick r:id="rId3"/>
              </a:rPr>
              <a:t>Dokument_1.pdf (131 KB)</a:t>
            </a:r>
            <a:endParaRPr lang="de-DE" altLang="de-DE" b="1" dirty="0">
              <a:ea typeface="ヒラギノ角ゴ Pro W3" pitchFamily="6" charset="-128"/>
            </a:endParaRPr>
          </a:p>
          <a:p>
            <a:pPr eaLnBrk="1" hangingPunct="1"/>
            <a:r>
              <a:rPr lang="de-DE" altLang="de-DE" i="1" dirty="0">
                <a:ea typeface="ヒラギノ角ゴ Pro W3" pitchFamily="6" charset="-128"/>
              </a:rPr>
              <a:t>https://hdms.bsz-bw.de/files/74/rauchdiplom.pdf</a:t>
            </a:r>
            <a:endParaRPr lang="de-DE" altLang="de-DE" dirty="0">
              <a:ea typeface="ヒラギノ角ゴ Pro W3" pitchFamily="6" charset="-128"/>
            </a:endParaRPr>
          </a:p>
          <a:p>
            <a:pPr eaLnBrk="1" hangingPunct="1"/>
            <a:r>
              <a:rPr lang="de-DE" altLang="de-DE" dirty="0">
                <a:ea typeface="ヒラギノ角ゴ Pro W3" pitchFamily="6" charset="-128"/>
              </a:rPr>
              <a:t>von C Rauch</a:t>
            </a:r>
          </a:p>
          <a:p>
            <a:pPr eaLnBrk="1" hangingPunct="1"/>
            <a:r>
              <a:rPr lang="de-DE" altLang="de-DE" dirty="0">
                <a:ea typeface="ヒラギノ角ゴ Pro W3" pitchFamily="6" charset="-128"/>
              </a:rPr>
              <a:t>einschließt wie </a:t>
            </a:r>
            <a:r>
              <a:rPr lang="de-DE" altLang="de-DE" i="1" dirty="0">
                <a:ea typeface="ヒラギノ角ゴ Pro W3" pitchFamily="6" charset="-128"/>
              </a:rPr>
              <a:t>Informationsbewertungskompetenz</a:t>
            </a:r>
            <a:r>
              <a:rPr lang="de-DE" altLang="de-DE" dirty="0">
                <a:ea typeface="ヒラギノ角ゴ Pro W3" pitchFamily="6" charset="-128"/>
              </a:rPr>
              <a:t> usw. sollte in Deutschland vor allem auch in Öffentlichen Bibliotheken noch mehr zum Begriff werden.</a:t>
            </a:r>
          </a:p>
        </p:txBody>
      </p:sp>
      <p:sp>
        <p:nvSpPr>
          <p:cNvPr id="95235" name="Foliennummernplatzhalter 3">
            <a:extLst>
              <a:ext uri="{FF2B5EF4-FFF2-40B4-BE49-F238E27FC236}">
                <a16:creationId xmlns:a16="http://schemas.microsoft.com/office/drawing/2014/main" id="{F2E9D621-A8F8-4885-B624-2EBE0748BD0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ヒラギノ角ゴ Pro W3" pitchFamily="6" charset="-128"/>
              </a:defRPr>
            </a:lvl1pPr>
            <a:lvl2pPr marL="742950" indent="-285750">
              <a:defRPr>
                <a:solidFill>
                  <a:schemeClr val="tx1"/>
                </a:solidFill>
                <a:latin typeface="Arial" panose="020B0604020202020204" pitchFamily="34" charset="0"/>
                <a:ea typeface="ヒラギノ角ゴ Pro W3" pitchFamily="6" charset="-128"/>
              </a:defRPr>
            </a:lvl2pPr>
            <a:lvl3pPr marL="1143000" indent="-228600">
              <a:defRPr>
                <a:solidFill>
                  <a:schemeClr val="tx1"/>
                </a:solidFill>
                <a:latin typeface="Arial" panose="020B0604020202020204" pitchFamily="34" charset="0"/>
                <a:ea typeface="ヒラギノ角ゴ Pro W3" pitchFamily="6" charset="-128"/>
              </a:defRPr>
            </a:lvl3pPr>
            <a:lvl4pPr marL="1600200" indent="-228600">
              <a:defRPr>
                <a:solidFill>
                  <a:schemeClr val="tx1"/>
                </a:solidFill>
                <a:latin typeface="Arial" panose="020B0604020202020204" pitchFamily="34" charset="0"/>
                <a:ea typeface="ヒラギノ角ゴ Pro W3" pitchFamily="6" charset="-128"/>
              </a:defRPr>
            </a:lvl4pPr>
            <a:lvl5pPr marL="2057400" indent="-228600">
              <a:defRPr>
                <a:solidFill>
                  <a:schemeClr val="tx1"/>
                </a:solidFill>
                <a:latin typeface="Arial" panose="020B0604020202020204" pitchFamily="34" charset="0"/>
                <a:ea typeface="ヒラギノ角ゴ Pro W3" pitchFamily="6"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6"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6"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6"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6" charset="-128"/>
              </a:defRPr>
            </a:lvl9pPr>
          </a:lstStyle>
          <a:p>
            <a:fld id="{018CE39B-3214-471E-91BF-532E91653178}" type="slidenum">
              <a:rPr lang="de-AT" altLang="de-DE" smtClean="0">
                <a:latin typeface="Calibri" panose="020F0502020204030204" pitchFamily="34" charset="0"/>
              </a:rPr>
              <a:pPr/>
              <a:t>6</a:t>
            </a:fld>
            <a:endParaRPr lang="de-AT" altLang="de-DE">
              <a:latin typeface="Calibri" panose="020F0502020204030204" pitchFamily="34" charset="0"/>
            </a:endParaRPr>
          </a:p>
        </p:txBody>
      </p:sp>
    </p:spTree>
    <p:extLst>
      <p:ext uri="{BB962C8B-B14F-4D97-AF65-F5344CB8AC3E}">
        <p14:creationId xmlns:p14="http://schemas.microsoft.com/office/powerpoint/2010/main" val="5280023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Folienbildplatzhalter 1">
            <a:extLst>
              <a:ext uri="{FF2B5EF4-FFF2-40B4-BE49-F238E27FC236}">
                <a16:creationId xmlns:a16="http://schemas.microsoft.com/office/drawing/2014/main" id="{5A855134-B856-430D-8A05-847C26ACD6D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22" name="Notizenplatzhalter 2">
            <a:extLst>
              <a:ext uri="{FF2B5EF4-FFF2-40B4-BE49-F238E27FC236}">
                <a16:creationId xmlns:a16="http://schemas.microsoft.com/office/drawing/2014/main" id="{68948348-2C74-4BF4-B1F0-A82433DDF54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eaLnBrk="1" hangingPunct="1">
              <a:spcBef>
                <a:spcPct val="0"/>
              </a:spcBef>
              <a:buClr>
                <a:schemeClr val="accent2"/>
              </a:buClr>
              <a:buFontTx/>
              <a:buChar char="•"/>
            </a:pPr>
            <a:r>
              <a:rPr lang="de-DE" altLang="de-DE" dirty="0">
                <a:solidFill>
                  <a:srgbClr val="4D4D4D"/>
                </a:solidFill>
                <a:ea typeface="ヒラギノ角ゴ Pro W3" pitchFamily="6" charset="-128"/>
              </a:rPr>
              <a:t>Kinder erstellen selbst Sticker, die in einem </a:t>
            </a:r>
            <a:r>
              <a:rPr lang="de-DE" altLang="de-DE" dirty="0" err="1">
                <a:solidFill>
                  <a:srgbClr val="4D4D4D"/>
                </a:solidFill>
                <a:ea typeface="ヒラギノ角ゴ Pro W3" pitchFamily="6" charset="-128"/>
              </a:rPr>
              <a:t>Stickeralbum</a:t>
            </a:r>
            <a:r>
              <a:rPr lang="de-DE" altLang="de-DE" dirty="0">
                <a:solidFill>
                  <a:srgbClr val="4D4D4D"/>
                </a:solidFill>
                <a:ea typeface="ヒラギノ角ゴ Pro W3" pitchFamily="6" charset="-128"/>
              </a:rPr>
              <a:t> gesammelt werden.</a:t>
            </a:r>
          </a:p>
          <a:p>
            <a:pPr marL="171450" indent="-171450" eaLnBrk="1" hangingPunct="1">
              <a:spcBef>
                <a:spcPct val="0"/>
              </a:spcBef>
              <a:buClr>
                <a:schemeClr val="accent2"/>
              </a:buClr>
              <a:buFontTx/>
              <a:buChar char="•"/>
            </a:pPr>
            <a:r>
              <a:rPr lang="de-DE" altLang="de-DE" dirty="0">
                <a:solidFill>
                  <a:srgbClr val="4D4D4D"/>
                </a:solidFill>
                <a:ea typeface="ヒラギノ角ゴ Pro W3" pitchFamily="6" charset="-128"/>
              </a:rPr>
              <a:t>Jedes Kind erstellt einen Sticker, dieser wird entweder auf Etiketten geklebt oder als Kopie vervielfältigt.</a:t>
            </a:r>
          </a:p>
          <a:p>
            <a:pPr marL="171450" indent="-171450" eaLnBrk="1" hangingPunct="1">
              <a:spcBef>
                <a:spcPct val="0"/>
              </a:spcBef>
              <a:buClr>
                <a:schemeClr val="accent2"/>
              </a:buClr>
              <a:buFontTx/>
              <a:buChar char="•"/>
            </a:pPr>
            <a:r>
              <a:rPr lang="de-DE" altLang="de-DE" dirty="0">
                <a:solidFill>
                  <a:srgbClr val="4D4D4D"/>
                </a:solidFill>
                <a:ea typeface="ヒラギノ角ゴ Pro W3" pitchFamily="6" charset="-128"/>
              </a:rPr>
              <a:t>Jedes Kind bekommt ein </a:t>
            </a:r>
            <a:r>
              <a:rPr lang="de-DE" altLang="de-DE" dirty="0" err="1">
                <a:solidFill>
                  <a:srgbClr val="4D4D4D"/>
                </a:solidFill>
                <a:ea typeface="ヒラギノ角ゴ Pro W3" pitchFamily="6" charset="-128"/>
              </a:rPr>
              <a:t>Stickeralbum</a:t>
            </a:r>
            <a:r>
              <a:rPr lang="de-DE" altLang="de-DE" dirty="0">
                <a:solidFill>
                  <a:srgbClr val="4D4D4D"/>
                </a:solidFill>
                <a:ea typeface="ヒラギノ角ゴ Pro W3" pitchFamily="6" charset="-128"/>
              </a:rPr>
              <a:t>.</a:t>
            </a:r>
          </a:p>
          <a:p>
            <a:pPr marL="171450" indent="-171450" eaLnBrk="1" hangingPunct="1">
              <a:spcBef>
                <a:spcPct val="0"/>
              </a:spcBef>
              <a:buClr>
                <a:schemeClr val="accent2"/>
              </a:buClr>
              <a:buFontTx/>
              <a:buChar char="•"/>
            </a:pPr>
            <a:r>
              <a:rPr lang="de-DE" altLang="de-DE" dirty="0">
                <a:solidFill>
                  <a:srgbClr val="4D4D4D"/>
                </a:solidFill>
                <a:ea typeface="ヒラギノ角ゴ Pro W3" pitchFamily="6" charset="-128"/>
              </a:rPr>
              <a:t>Nun tauschen die Kinder ihre eigenen Bilder gegen die der anderen, um das Album zu füllen.</a:t>
            </a:r>
          </a:p>
          <a:p>
            <a:pPr marL="171450" indent="-171450" eaLnBrk="1" hangingPunct="1">
              <a:spcBef>
                <a:spcPct val="0"/>
              </a:spcBef>
              <a:buClr>
                <a:schemeClr val="accent2"/>
              </a:buClr>
              <a:buFontTx/>
              <a:buChar char="•"/>
            </a:pPr>
            <a:r>
              <a:rPr lang="de-DE" altLang="de-DE" b="1" dirty="0">
                <a:solidFill>
                  <a:srgbClr val="4D4D4D"/>
                </a:solidFill>
                <a:ea typeface="ヒラギノ角ゴ Pro W3" pitchFamily="6" charset="-128"/>
              </a:rPr>
              <a:t>Urheberrechte</a:t>
            </a:r>
            <a:r>
              <a:rPr lang="de-DE" altLang="de-DE" dirty="0">
                <a:solidFill>
                  <a:srgbClr val="4D4D4D"/>
                </a:solidFill>
                <a:ea typeface="ヒラギノ角ゴ Pro W3" pitchFamily="6" charset="-128"/>
              </a:rPr>
              <a:t> können dabei thematisiert werden: </a:t>
            </a:r>
            <a:r>
              <a:rPr lang="de-DE" altLang="de-DE" i="1" dirty="0">
                <a:solidFill>
                  <a:srgbClr val="4D4D4D"/>
                </a:solidFill>
                <a:ea typeface="ヒラギノ角ゴ Pro W3" pitchFamily="6" charset="-128"/>
              </a:rPr>
              <a:t>„Ich habe als Urheber/in ein Recht auf mein Werk. Andere müssen mich fragen, ob sie mein Werk nutzen können.“</a:t>
            </a:r>
          </a:p>
          <a:p>
            <a:pPr marL="171450" indent="-171450" eaLnBrk="1" hangingPunct="1">
              <a:spcBef>
                <a:spcPts val="600"/>
              </a:spcBef>
              <a:spcAft>
                <a:spcPts val="600"/>
              </a:spcAft>
            </a:pPr>
            <a:endParaRPr lang="de-AT" altLang="de-DE" dirty="0">
              <a:solidFill>
                <a:srgbClr val="4D4D4D"/>
              </a:solidFill>
              <a:latin typeface="Gill Sans MT" panose="020B0502020104020203" pitchFamily="34" charset="0"/>
              <a:ea typeface="ヒラギノ角ゴ Pro W3" pitchFamily="6" charset="-128"/>
            </a:endParaRPr>
          </a:p>
          <a:p>
            <a:pPr marL="171450" indent="-171450" eaLnBrk="1" hangingPunct="1">
              <a:spcBef>
                <a:spcPts val="600"/>
              </a:spcBef>
              <a:spcAft>
                <a:spcPts val="600"/>
              </a:spcAft>
            </a:pPr>
            <a:endParaRPr lang="de-AT" altLang="de-DE" dirty="0">
              <a:solidFill>
                <a:srgbClr val="4D4D4D"/>
              </a:solidFill>
              <a:latin typeface="Gill Sans MT" panose="020B0502020104020203" pitchFamily="34" charset="0"/>
              <a:ea typeface="ヒラギノ角ゴ Pro W3" pitchFamily="6" charset="-128"/>
            </a:endParaRPr>
          </a:p>
          <a:p>
            <a:pPr marL="171450" indent="-171450" eaLnBrk="1" hangingPunct="1">
              <a:spcBef>
                <a:spcPts val="600"/>
              </a:spcBef>
              <a:spcAft>
                <a:spcPts val="600"/>
              </a:spcAft>
            </a:pPr>
            <a:endParaRPr lang="de-AT" altLang="de-DE" dirty="0">
              <a:solidFill>
                <a:srgbClr val="4D4D4D"/>
              </a:solidFill>
              <a:latin typeface="Gill Sans MT" panose="020B0502020104020203" pitchFamily="34" charset="0"/>
              <a:ea typeface="ヒラギノ角ゴ Pro W3" pitchFamily="6" charset="-128"/>
            </a:endParaRPr>
          </a:p>
          <a:p>
            <a:pPr marL="171450" indent="-171450" eaLnBrk="1" hangingPunct="1">
              <a:spcBef>
                <a:spcPts val="600"/>
              </a:spcBef>
              <a:spcAft>
                <a:spcPts val="600"/>
              </a:spcAft>
            </a:pPr>
            <a:r>
              <a:rPr lang="de-AT" altLang="de-DE" dirty="0">
                <a:solidFill>
                  <a:srgbClr val="4D4D4D"/>
                </a:solidFill>
                <a:latin typeface="Gill Sans MT" panose="020B0502020104020203" pitchFamily="34" charset="0"/>
                <a:ea typeface="ヒラギノ角ゴ Pro W3" pitchFamily="6" charset="-128"/>
              </a:rPr>
              <a:t>Bild: ARGE VS EDV Salzburg</a:t>
            </a:r>
          </a:p>
        </p:txBody>
      </p:sp>
      <p:sp>
        <p:nvSpPr>
          <p:cNvPr id="133123" name="Foliennummernplatzhalter 3">
            <a:extLst>
              <a:ext uri="{FF2B5EF4-FFF2-40B4-BE49-F238E27FC236}">
                <a16:creationId xmlns:a16="http://schemas.microsoft.com/office/drawing/2014/main" id="{A6D8726D-220B-411D-8B55-C8FA15201CC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ヒラギノ角ゴ Pro W3" pitchFamily="6" charset="-128"/>
              </a:defRPr>
            </a:lvl1pPr>
            <a:lvl2pPr marL="37931725" indent="-37474525">
              <a:defRPr>
                <a:solidFill>
                  <a:schemeClr val="tx1"/>
                </a:solidFill>
                <a:latin typeface="Arial" panose="020B0604020202020204" pitchFamily="34" charset="0"/>
                <a:ea typeface="ヒラギノ角ゴ Pro W3" pitchFamily="6" charset="-128"/>
              </a:defRPr>
            </a:lvl2pPr>
            <a:lvl3pPr marL="1143000" indent="-228600">
              <a:defRPr>
                <a:solidFill>
                  <a:schemeClr val="tx1"/>
                </a:solidFill>
                <a:latin typeface="Arial" panose="020B0604020202020204" pitchFamily="34" charset="0"/>
                <a:ea typeface="ヒラギノ角ゴ Pro W3" pitchFamily="6" charset="-128"/>
              </a:defRPr>
            </a:lvl3pPr>
            <a:lvl4pPr marL="1600200" indent="-228600">
              <a:defRPr>
                <a:solidFill>
                  <a:schemeClr val="tx1"/>
                </a:solidFill>
                <a:latin typeface="Arial" panose="020B0604020202020204" pitchFamily="34" charset="0"/>
                <a:ea typeface="ヒラギノ角ゴ Pro W3" pitchFamily="6" charset="-128"/>
              </a:defRPr>
            </a:lvl4pPr>
            <a:lvl5pPr marL="2057400" indent="-228600">
              <a:defRPr>
                <a:solidFill>
                  <a:schemeClr val="tx1"/>
                </a:solidFill>
                <a:latin typeface="Arial" panose="020B0604020202020204" pitchFamily="34" charset="0"/>
                <a:ea typeface="ヒラギノ角ゴ Pro W3" pitchFamily="6"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6"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6"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6"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6" charset="-128"/>
              </a:defRPr>
            </a:lvl9pPr>
          </a:lstStyle>
          <a:p>
            <a:fld id="{DD61C688-8D11-4DAE-975C-EDC641C7CD07}" type="slidenum">
              <a:rPr lang="de-AT" altLang="de-DE" smtClean="0">
                <a:latin typeface="Calibri" panose="020F0502020204030204" pitchFamily="34" charset="0"/>
              </a:rPr>
              <a:pPr/>
              <a:t>65</a:t>
            </a:fld>
            <a:endParaRPr lang="de-AT" altLang="de-DE">
              <a:latin typeface="Calibri" panose="020F0502020204030204" pitchFamily="34"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Folienbildplatzhalter 1">
            <a:extLst>
              <a:ext uri="{FF2B5EF4-FFF2-40B4-BE49-F238E27FC236}">
                <a16:creationId xmlns:a16="http://schemas.microsoft.com/office/drawing/2014/main" id="{7E7B192A-7A23-4CB8-A083-AC7A6DD9B96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5170" name="Notizenplatzhalter 2">
            <a:extLst>
              <a:ext uri="{FF2B5EF4-FFF2-40B4-BE49-F238E27FC236}">
                <a16:creationId xmlns:a16="http://schemas.microsoft.com/office/drawing/2014/main" id="{CFFDF851-74A8-4641-B2D8-E26760321EF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eaLnBrk="1" hangingPunct="1">
              <a:spcBef>
                <a:spcPct val="0"/>
              </a:spcBef>
              <a:spcAft>
                <a:spcPts val="600"/>
              </a:spcAft>
              <a:buClr>
                <a:srgbClr val="F39200"/>
              </a:buClr>
              <a:buFont typeface="Wingdings" panose="05000000000000000000" pitchFamily="2" charset="2"/>
              <a:buNone/>
            </a:pPr>
            <a:endParaRPr lang="de-AT" altLang="de-DE" dirty="0">
              <a:ea typeface="ヒラギノ角ゴ Pro W3" pitchFamily="6" charset="-128"/>
            </a:endParaRPr>
          </a:p>
        </p:txBody>
      </p:sp>
      <p:sp>
        <p:nvSpPr>
          <p:cNvPr id="135171" name="Foliennummernplatzhalter 3">
            <a:extLst>
              <a:ext uri="{FF2B5EF4-FFF2-40B4-BE49-F238E27FC236}">
                <a16:creationId xmlns:a16="http://schemas.microsoft.com/office/drawing/2014/main" id="{1A524217-528C-4BDC-A786-B5FD0ACDDDE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ヒラギノ角ゴ Pro W3" pitchFamily="6" charset="-128"/>
              </a:defRPr>
            </a:lvl1pPr>
            <a:lvl2pPr marL="37931725" indent="-37474525">
              <a:defRPr>
                <a:solidFill>
                  <a:schemeClr val="tx1"/>
                </a:solidFill>
                <a:latin typeface="Arial" panose="020B0604020202020204" pitchFamily="34" charset="0"/>
                <a:ea typeface="ヒラギノ角ゴ Pro W3" pitchFamily="6" charset="-128"/>
              </a:defRPr>
            </a:lvl2pPr>
            <a:lvl3pPr marL="1143000" indent="-228600">
              <a:defRPr>
                <a:solidFill>
                  <a:schemeClr val="tx1"/>
                </a:solidFill>
                <a:latin typeface="Arial" panose="020B0604020202020204" pitchFamily="34" charset="0"/>
                <a:ea typeface="ヒラギノ角ゴ Pro W3" pitchFamily="6" charset="-128"/>
              </a:defRPr>
            </a:lvl3pPr>
            <a:lvl4pPr marL="1600200" indent="-228600">
              <a:defRPr>
                <a:solidFill>
                  <a:schemeClr val="tx1"/>
                </a:solidFill>
                <a:latin typeface="Arial" panose="020B0604020202020204" pitchFamily="34" charset="0"/>
                <a:ea typeface="ヒラギノ角ゴ Pro W3" pitchFamily="6" charset="-128"/>
              </a:defRPr>
            </a:lvl4pPr>
            <a:lvl5pPr marL="2057400" indent="-228600">
              <a:defRPr>
                <a:solidFill>
                  <a:schemeClr val="tx1"/>
                </a:solidFill>
                <a:latin typeface="Arial" panose="020B0604020202020204" pitchFamily="34" charset="0"/>
                <a:ea typeface="ヒラギノ角ゴ Pro W3" pitchFamily="6"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6"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6"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6"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6" charset="-128"/>
              </a:defRPr>
            </a:lvl9pPr>
          </a:lstStyle>
          <a:p>
            <a:fld id="{269453F5-B03E-4AE4-A759-68716A5177D9}" type="slidenum">
              <a:rPr lang="de-AT" altLang="de-DE" smtClean="0">
                <a:latin typeface="Calibri" panose="020F0502020204030204" pitchFamily="34" charset="0"/>
              </a:rPr>
              <a:pPr/>
              <a:t>66</a:t>
            </a:fld>
            <a:endParaRPr lang="de-AT" altLang="de-DE">
              <a:latin typeface="Calibri" panose="020F0502020204030204" pitchFamily="34"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Folienbildplatzhalter 1">
            <a:extLst>
              <a:ext uri="{FF2B5EF4-FFF2-40B4-BE49-F238E27FC236}">
                <a16:creationId xmlns:a16="http://schemas.microsoft.com/office/drawing/2014/main" id="{FD9FB483-D114-4004-A71F-5D14FC958C5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7218" name="Notizenplatzhalter 2">
            <a:extLst>
              <a:ext uri="{FF2B5EF4-FFF2-40B4-BE49-F238E27FC236}">
                <a16:creationId xmlns:a16="http://schemas.microsoft.com/office/drawing/2014/main" id="{31F39700-8B21-49CA-B0BC-A6765167C3B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eaLnBrk="1" hangingPunct="1">
              <a:spcBef>
                <a:spcPct val="0"/>
              </a:spcBef>
              <a:spcAft>
                <a:spcPts val="600"/>
              </a:spcAft>
              <a:buClr>
                <a:schemeClr val="accent2"/>
              </a:buClr>
              <a:buFontTx/>
              <a:buChar char="•"/>
            </a:pPr>
            <a:r>
              <a:rPr lang="de-DE" altLang="de-DE" dirty="0">
                <a:solidFill>
                  <a:srgbClr val="4D4D4D"/>
                </a:solidFill>
                <a:ea typeface="ヒラギノ角ゴ Pro W3" pitchFamily="6" charset="-128"/>
              </a:rPr>
              <a:t>Kinder erstellen Kreatives Infomaterial für andere (z. B. über sichere Passwörter, WhatsApp-Nutzung bzw. Verhalten in Gruppen etc.) </a:t>
            </a:r>
          </a:p>
          <a:p>
            <a:pPr marL="171450" indent="-171450" eaLnBrk="1" hangingPunct="1">
              <a:spcBef>
                <a:spcPct val="0"/>
              </a:spcBef>
              <a:spcAft>
                <a:spcPts val="600"/>
              </a:spcAft>
              <a:buClr>
                <a:schemeClr val="accent2"/>
              </a:buClr>
              <a:buFontTx/>
              <a:buChar char="•"/>
            </a:pPr>
            <a:r>
              <a:rPr lang="de-DE" altLang="de-DE" dirty="0">
                <a:solidFill>
                  <a:srgbClr val="4D4D4D"/>
                </a:solidFill>
                <a:ea typeface="ヒラギノ角ゴ Pro W3" pitchFamily="6" charset="-128"/>
              </a:rPr>
              <a:t>Tipps für bestimmte Zielgruppen (andere Kinder, Eltern, ...)</a:t>
            </a:r>
          </a:p>
          <a:p>
            <a:pPr marL="171450" indent="-171450" eaLnBrk="1" hangingPunct="1">
              <a:spcBef>
                <a:spcPct val="0"/>
              </a:spcBef>
              <a:spcAft>
                <a:spcPts val="600"/>
              </a:spcAft>
              <a:buClr>
                <a:schemeClr val="accent2"/>
              </a:buClr>
              <a:buFontTx/>
              <a:buChar char="•"/>
            </a:pPr>
            <a:r>
              <a:rPr lang="de-DE" altLang="de-DE" dirty="0">
                <a:solidFill>
                  <a:srgbClr val="4D4D4D"/>
                </a:solidFill>
                <a:ea typeface="ヒラギノ角ゴ Pro W3" pitchFamily="6" charset="-128"/>
              </a:rPr>
              <a:t>Filme, Comics, Websites, Blogs, Präsentationen, Quiz etc.</a:t>
            </a:r>
          </a:p>
          <a:p>
            <a:pPr marL="171450" indent="-171450" eaLnBrk="1" hangingPunct="1">
              <a:spcBef>
                <a:spcPct val="0"/>
              </a:spcBef>
              <a:spcAft>
                <a:spcPts val="600"/>
              </a:spcAft>
              <a:buClr>
                <a:schemeClr val="accent2"/>
              </a:buClr>
              <a:buFontTx/>
              <a:buChar char="•"/>
            </a:pPr>
            <a:r>
              <a:rPr lang="de-DE" altLang="de-DE" dirty="0">
                <a:solidFill>
                  <a:srgbClr val="4D4D4D"/>
                </a:solidFill>
                <a:ea typeface="ヒラギノ角ゴ Pro W3" pitchFamily="6" charset="-128"/>
              </a:rPr>
              <a:t>Merkblätter als Grundlage</a:t>
            </a:r>
          </a:p>
          <a:p>
            <a:pPr marL="171450" indent="-171450" eaLnBrk="1" hangingPunct="1">
              <a:spcBef>
                <a:spcPct val="0"/>
              </a:spcBef>
              <a:spcAft>
                <a:spcPts val="600"/>
              </a:spcAft>
              <a:buClr>
                <a:schemeClr val="accent2"/>
              </a:buClr>
              <a:buFontTx/>
              <a:buChar char="•"/>
            </a:pPr>
            <a:r>
              <a:rPr lang="de-DE" altLang="de-DE" dirty="0">
                <a:solidFill>
                  <a:srgbClr val="4D4D4D"/>
                </a:solidFill>
                <a:ea typeface="ヒラギノ角ゴ Pro W3" pitchFamily="6" charset="-128"/>
              </a:rPr>
              <a:t>Input der Lehrenden wird kreativ bearbeitet</a:t>
            </a:r>
          </a:p>
        </p:txBody>
      </p:sp>
      <p:sp>
        <p:nvSpPr>
          <p:cNvPr id="137219" name="Foliennummernplatzhalter 3">
            <a:extLst>
              <a:ext uri="{FF2B5EF4-FFF2-40B4-BE49-F238E27FC236}">
                <a16:creationId xmlns:a16="http://schemas.microsoft.com/office/drawing/2014/main" id="{31E9B3E7-6F4B-4E62-B33D-075F9454325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ヒラギノ角ゴ Pro W3" pitchFamily="6" charset="-128"/>
              </a:defRPr>
            </a:lvl1pPr>
            <a:lvl2pPr marL="37931725" indent="-37474525">
              <a:defRPr>
                <a:solidFill>
                  <a:schemeClr val="tx1"/>
                </a:solidFill>
                <a:latin typeface="Arial" panose="020B0604020202020204" pitchFamily="34" charset="0"/>
                <a:ea typeface="ヒラギノ角ゴ Pro W3" pitchFamily="6" charset="-128"/>
              </a:defRPr>
            </a:lvl2pPr>
            <a:lvl3pPr marL="1143000" indent="-228600">
              <a:defRPr>
                <a:solidFill>
                  <a:schemeClr val="tx1"/>
                </a:solidFill>
                <a:latin typeface="Arial" panose="020B0604020202020204" pitchFamily="34" charset="0"/>
                <a:ea typeface="ヒラギノ角ゴ Pro W3" pitchFamily="6" charset="-128"/>
              </a:defRPr>
            </a:lvl3pPr>
            <a:lvl4pPr marL="1600200" indent="-228600">
              <a:defRPr>
                <a:solidFill>
                  <a:schemeClr val="tx1"/>
                </a:solidFill>
                <a:latin typeface="Arial" panose="020B0604020202020204" pitchFamily="34" charset="0"/>
                <a:ea typeface="ヒラギノ角ゴ Pro W3" pitchFamily="6" charset="-128"/>
              </a:defRPr>
            </a:lvl4pPr>
            <a:lvl5pPr marL="2057400" indent="-228600">
              <a:defRPr>
                <a:solidFill>
                  <a:schemeClr val="tx1"/>
                </a:solidFill>
                <a:latin typeface="Arial" panose="020B0604020202020204" pitchFamily="34" charset="0"/>
                <a:ea typeface="ヒラギノ角ゴ Pro W3" pitchFamily="6"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6"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6"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6"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6" charset="-128"/>
              </a:defRPr>
            </a:lvl9pPr>
          </a:lstStyle>
          <a:p>
            <a:fld id="{FDBA72BA-D73B-4516-BEB9-293CD498FB2B}" type="slidenum">
              <a:rPr lang="de-AT" altLang="de-DE" smtClean="0">
                <a:latin typeface="Calibri" panose="020F0502020204030204" pitchFamily="34" charset="0"/>
              </a:rPr>
              <a:pPr/>
              <a:t>67</a:t>
            </a:fld>
            <a:endParaRPr lang="de-AT" altLang="de-DE">
              <a:latin typeface="Calibri" panose="020F0502020204030204" pitchFamily="34"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Folienbildplatzhalter 1">
            <a:extLst>
              <a:ext uri="{FF2B5EF4-FFF2-40B4-BE49-F238E27FC236}">
                <a16:creationId xmlns:a16="http://schemas.microsoft.com/office/drawing/2014/main" id="{51BD18F2-7D4B-4255-89FC-DBDD44FB6B4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9266" name="Notizenplatzhalter 2">
            <a:extLst>
              <a:ext uri="{FF2B5EF4-FFF2-40B4-BE49-F238E27FC236}">
                <a16:creationId xmlns:a16="http://schemas.microsoft.com/office/drawing/2014/main" id="{14DB4376-DA6B-4806-AF30-902F2CCEE78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eaLnBrk="1" hangingPunct="1">
              <a:spcBef>
                <a:spcPct val="0"/>
              </a:spcBef>
              <a:spcAft>
                <a:spcPts val="600"/>
              </a:spcAft>
              <a:buClr>
                <a:schemeClr val="accent2"/>
              </a:buClr>
              <a:buFontTx/>
              <a:buChar char="•"/>
            </a:pPr>
            <a:r>
              <a:rPr lang="de-DE" altLang="de-DE" dirty="0">
                <a:solidFill>
                  <a:srgbClr val="4D4D4D"/>
                </a:solidFill>
                <a:ea typeface="ヒラギノ角ゴ Pro W3" pitchFamily="6" charset="-128"/>
              </a:rPr>
              <a:t>Kinder erstellen Kreatives Infomaterial für andere (z. B. über sichere Passwörter, WhatsApp-Nutzung bzw. Verhalten in Gruppen etc.) </a:t>
            </a:r>
          </a:p>
          <a:p>
            <a:pPr marL="171450" indent="-171450" eaLnBrk="1" hangingPunct="1">
              <a:spcBef>
                <a:spcPct val="0"/>
              </a:spcBef>
              <a:spcAft>
                <a:spcPts val="600"/>
              </a:spcAft>
              <a:buClr>
                <a:schemeClr val="accent2"/>
              </a:buClr>
              <a:buFontTx/>
              <a:buChar char="•"/>
            </a:pPr>
            <a:r>
              <a:rPr lang="de-DE" altLang="de-DE" dirty="0">
                <a:solidFill>
                  <a:srgbClr val="4D4D4D"/>
                </a:solidFill>
                <a:ea typeface="ヒラギノ角ゴ Pro W3" pitchFamily="6" charset="-128"/>
              </a:rPr>
              <a:t>Tipps für bestimmte Zielgruppen (andere Kinder, Eltern, ...)</a:t>
            </a:r>
          </a:p>
          <a:p>
            <a:pPr marL="171450" indent="-171450" eaLnBrk="1" hangingPunct="1">
              <a:spcBef>
                <a:spcPct val="0"/>
              </a:spcBef>
              <a:spcAft>
                <a:spcPts val="600"/>
              </a:spcAft>
              <a:buClr>
                <a:schemeClr val="accent2"/>
              </a:buClr>
              <a:buFontTx/>
              <a:buChar char="•"/>
            </a:pPr>
            <a:r>
              <a:rPr lang="de-DE" altLang="de-DE" dirty="0">
                <a:solidFill>
                  <a:srgbClr val="4D4D4D"/>
                </a:solidFill>
                <a:ea typeface="ヒラギノ角ゴ Pro W3" pitchFamily="6" charset="-128"/>
              </a:rPr>
              <a:t>Filme, Comics, Websites, Blogs, Präsentationen, Quiz etc.</a:t>
            </a:r>
          </a:p>
          <a:p>
            <a:pPr marL="171450" indent="-171450" eaLnBrk="1" hangingPunct="1">
              <a:spcBef>
                <a:spcPct val="0"/>
              </a:spcBef>
              <a:spcAft>
                <a:spcPts val="600"/>
              </a:spcAft>
              <a:buClr>
                <a:schemeClr val="accent2"/>
              </a:buClr>
              <a:buFontTx/>
              <a:buChar char="•"/>
            </a:pPr>
            <a:r>
              <a:rPr lang="de-DE" altLang="de-DE" dirty="0">
                <a:solidFill>
                  <a:srgbClr val="4D4D4D"/>
                </a:solidFill>
                <a:ea typeface="ヒラギノ角ゴ Pro W3" pitchFamily="6" charset="-128"/>
              </a:rPr>
              <a:t>Merkblätter als Grundlage</a:t>
            </a:r>
          </a:p>
          <a:p>
            <a:pPr marL="171450" indent="-171450" eaLnBrk="1" hangingPunct="1">
              <a:spcBef>
                <a:spcPct val="0"/>
              </a:spcBef>
              <a:spcAft>
                <a:spcPts val="600"/>
              </a:spcAft>
              <a:buClr>
                <a:schemeClr val="accent2"/>
              </a:buClr>
              <a:buFontTx/>
              <a:buChar char="•"/>
            </a:pPr>
            <a:r>
              <a:rPr lang="de-DE" altLang="de-DE" dirty="0">
                <a:solidFill>
                  <a:srgbClr val="4D4D4D"/>
                </a:solidFill>
                <a:ea typeface="ヒラギノ角ゴ Pro W3" pitchFamily="6" charset="-128"/>
              </a:rPr>
              <a:t>Input der Lehrenden wird kreativ bearbeitet</a:t>
            </a:r>
          </a:p>
        </p:txBody>
      </p:sp>
      <p:sp>
        <p:nvSpPr>
          <p:cNvPr id="139267" name="Foliennummernplatzhalter 3">
            <a:extLst>
              <a:ext uri="{FF2B5EF4-FFF2-40B4-BE49-F238E27FC236}">
                <a16:creationId xmlns:a16="http://schemas.microsoft.com/office/drawing/2014/main" id="{CBE009BB-AC33-4015-B578-3ED0334CE51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ヒラギノ角ゴ Pro W3" pitchFamily="6" charset="-128"/>
              </a:defRPr>
            </a:lvl1pPr>
            <a:lvl2pPr marL="37931725" indent="-37474525">
              <a:defRPr>
                <a:solidFill>
                  <a:schemeClr val="tx1"/>
                </a:solidFill>
                <a:latin typeface="Arial" panose="020B0604020202020204" pitchFamily="34" charset="0"/>
                <a:ea typeface="ヒラギノ角ゴ Pro W3" pitchFamily="6" charset="-128"/>
              </a:defRPr>
            </a:lvl2pPr>
            <a:lvl3pPr marL="1143000" indent="-228600">
              <a:defRPr>
                <a:solidFill>
                  <a:schemeClr val="tx1"/>
                </a:solidFill>
                <a:latin typeface="Arial" panose="020B0604020202020204" pitchFamily="34" charset="0"/>
                <a:ea typeface="ヒラギノ角ゴ Pro W3" pitchFamily="6" charset="-128"/>
              </a:defRPr>
            </a:lvl3pPr>
            <a:lvl4pPr marL="1600200" indent="-228600">
              <a:defRPr>
                <a:solidFill>
                  <a:schemeClr val="tx1"/>
                </a:solidFill>
                <a:latin typeface="Arial" panose="020B0604020202020204" pitchFamily="34" charset="0"/>
                <a:ea typeface="ヒラギノ角ゴ Pro W3" pitchFamily="6" charset="-128"/>
              </a:defRPr>
            </a:lvl4pPr>
            <a:lvl5pPr marL="2057400" indent="-228600">
              <a:defRPr>
                <a:solidFill>
                  <a:schemeClr val="tx1"/>
                </a:solidFill>
                <a:latin typeface="Arial" panose="020B0604020202020204" pitchFamily="34" charset="0"/>
                <a:ea typeface="ヒラギノ角ゴ Pro W3" pitchFamily="6"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6"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6"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6"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6" charset="-128"/>
              </a:defRPr>
            </a:lvl9pPr>
          </a:lstStyle>
          <a:p>
            <a:fld id="{793A7835-5FF5-43B8-BDBC-9EA5C6C61D8B}" type="slidenum">
              <a:rPr lang="de-AT" altLang="de-DE" smtClean="0">
                <a:latin typeface="Calibri" panose="020F0502020204030204" pitchFamily="34" charset="0"/>
              </a:rPr>
              <a:pPr/>
              <a:t>68</a:t>
            </a:fld>
            <a:endParaRPr lang="de-AT" altLang="de-DE">
              <a:latin typeface="Calibri" panose="020F0502020204030204" pitchFamily="34"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Folienbildplatzhalter 1">
            <a:extLst>
              <a:ext uri="{FF2B5EF4-FFF2-40B4-BE49-F238E27FC236}">
                <a16:creationId xmlns:a16="http://schemas.microsoft.com/office/drawing/2014/main" id="{8B348B17-61F0-4E81-A8EF-F51738EE373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1314" name="Notizenplatzhalter 2">
            <a:extLst>
              <a:ext uri="{FF2B5EF4-FFF2-40B4-BE49-F238E27FC236}">
                <a16:creationId xmlns:a16="http://schemas.microsoft.com/office/drawing/2014/main" id="{9475C0A5-0A7F-44D7-863D-0F11A31B768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de-DE" altLang="de-DE" b="1" dirty="0">
                <a:latin typeface="Times" panose="02020603050405020304" pitchFamily="18" charset="0"/>
                <a:ea typeface="ヒラギノ角ゴ Pro W3" pitchFamily="6" charset="-128"/>
              </a:rPr>
              <a:t>Das Internet nachbauen</a:t>
            </a:r>
          </a:p>
          <a:p>
            <a:pPr eaLnBrk="1" hangingPunct="1">
              <a:spcBef>
                <a:spcPct val="0"/>
              </a:spcBef>
            </a:pPr>
            <a:endParaRPr lang="de-DE" altLang="de-DE" b="1" dirty="0">
              <a:latin typeface="Times" panose="02020603050405020304" pitchFamily="18" charset="0"/>
              <a:ea typeface="ヒラギノ角ゴ Pro W3" pitchFamily="6" charset="-128"/>
            </a:endParaRPr>
          </a:p>
          <a:p>
            <a:pPr eaLnBrk="1" hangingPunct="1">
              <a:spcBef>
                <a:spcPct val="0"/>
              </a:spcBef>
              <a:buFontTx/>
              <a:buChar char="•"/>
            </a:pPr>
            <a:r>
              <a:rPr lang="de-DE" altLang="de-DE" dirty="0">
                <a:latin typeface="Times" panose="02020603050405020304" pitchFamily="18" charset="0"/>
                <a:ea typeface="ヒラギノ角ゴ Pro W3" pitchFamily="6" charset="-128"/>
              </a:rPr>
              <a:t>Um den Kindern das Internet spielerisch näher zu bringen, kann man sie das Internet mit Wollknäuel „nachbauen“ lassen. Dazu lässt man die Kinder in einem Kreis aufstellen und gibt ihnen erst ein buntes Wollknäuel in die Hand. Die Kinder können dann spielen, dass sie eine Nachricht weiterschicken, indem sie den Knäuel an ein anderes Kind weitergeben und dabei den Faden festhalten, sodass sich schlussendlich ein Netz bildet. Später wird ein zweites und drittes Knäuel in die Runde geschickt, sodass sich ein buntes Geflecht bildet.</a:t>
            </a:r>
            <a:br>
              <a:rPr lang="de-DE" altLang="de-DE" dirty="0">
                <a:latin typeface="Times" panose="02020603050405020304" pitchFamily="18" charset="0"/>
                <a:ea typeface="ヒラギノ角ゴ Pro W3" pitchFamily="6" charset="-128"/>
              </a:rPr>
            </a:br>
            <a:endParaRPr lang="de-DE" altLang="de-DE" dirty="0">
              <a:latin typeface="Times" panose="02020603050405020304" pitchFamily="18" charset="0"/>
              <a:ea typeface="ヒラギノ角ゴ Pro W3" pitchFamily="6" charset="-128"/>
            </a:endParaRPr>
          </a:p>
          <a:p>
            <a:pPr eaLnBrk="1" hangingPunct="1">
              <a:spcBef>
                <a:spcPct val="0"/>
              </a:spcBef>
              <a:buFontTx/>
              <a:buChar char="•"/>
            </a:pPr>
            <a:r>
              <a:rPr lang="de-DE" altLang="de-DE" dirty="0">
                <a:latin typeface="Times" panose="02020603050405020304" pitchFamily="18" charset="0"/>
                <a:ea typeface="ヒラギノ角ゴ Pro W3" pitchFamily="6" charset="-128"/>
              </a:rPr>
              <a:t>Ist erst einmal ein dichtes „Internet“ entstanden, kann man mit den Kindern diskutieren: Was bedeuten die Knoten? Was passiert wenn einer dieser Knoten wegfällt? Was bedeutet es, wenn ein Kind besonders viele Fäden in der Hand hält (wenn es sonst gut integriert ist und es keine Konflikte gibt)? Was ist Spam?  etc.</a:t>
            </a:r>
            <a:br>
              <a:rPr lang="de-DE" altLang="de-DE" dirty="0">
                <a:latin typeface="Times" panose="02020603050405020304" pitchFamily="18" charset="0"/>
                <a:ea typeface="ヒラギノ角ゴ Pro W3" pitchFamily="6" charset="-128"/>
              </a:rPr>
            </a:br>
            <a:endParaRPr lang="de-DE" altLang="de-DE" dirty="0">
              <a:latin typeface="Times" panose="02020603050405020304" pitchFamily="18" charset="0"/>
              <a:ea typeface="ヒラギノ角ゴ Pro W3" pitchFamily="6" charset="-128"/>
            </a:endParaRPr>
          </a:p>
          <a:p>
            <a:pPr eaLnBrk="1" hangingPunct="1">
              <a:spcBef>
                <a:spcPct val="0"/>
              </a:spcBef>
              <a:buFontTx/>
              <a:buChar char="•"/>
            </a:pPr>
            <a:r>
              <a:rPr lang="de-DE" altLang="de-DE" dirty="0">
                <a:latin typeface="Times" panose="02020603050405020304" pitchFamily="18" charset="0"/>
                <a:ea typeface="ヒラギノ角ゴ Pro W3" pitchFamily="6" charset="-128"/>
              </a:rPr>
              <a:t>Abschließend kann man die Kinder das „Internet zerstören lassen“, wobei klar zu machen ist, dass sich das Internet real nicht zerstören lässt.</a:t>
            </a:r>
            <a:endParaRPr lang="de-AT" altLang="de-DE" dirty="0">
              <a:latin typeface="Times" panose="02020603050405020304" pitchFamily="18" charset="0"/>
              <a:ea typeface="ヒラギノ角ゴ Pro W3" pitchFamily="6" charset="-128"/>
            </a:endParaRPr>
          </a:p>
          <a:p>
            <a:pPr eaLnBrk="1" hangingPunct="1">
              <a:spcBef>
                <a:spcPct val="0"/>
              </a:spcBef>
            </a:pPr>
            <a:endParaRPr lang="de-AT" altLang="de-DE" dirty="0">
              <a:ea typeface="ヒラギノ角ゴ Pro W3" pitchFamily="6" charset="-128"/>
            </a:endParaRPr>
          </a:p>
          <a:p>
            <a:pPr eaLnBrk="1" hangingPunct="1">
              <a:spcBef>
                <a:spcPct val="0"/>
              </a:spcBef>
            </a:pPr>
            <a:endParaRPr lang="en-US" altLang="de-DE" dirty="0">
              <a:ea typeface="ヒラギノ角ゴ Pro W3" pitchFamily="6" charset="-128"/>
            </a:endParaRPr>
          </a:p>
        </p:txBody>
      </p:sp>
      <p:sp>
        <p:nvSpPr>
          <p:cNvPr id="141315" name="Foliennummernplatzhalter 3">
            <a:extLst>
              <a:ext uri="{FF2B5EF4-FFF2-40B4-BE49-F238E27FC236}">
                <a16:creationId xmlns:a16="http://schemas.microsoft.com/office/drawing/2014/main" id="{03CDDF4D-DDDD-4119-B186-C9C42B1F4E4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ヒラギノ角ゴ Pro W3" pitchFamily="6" charset="-128"/>
              </a:defRPr>
            </a:lvl1pPr>
            <a:lvl2pPr marL="37931725" indent="-37474525">
              <a:defRPr>
                <a:solidFill>
                  <a:schemeClr val="tx1"/>
                </a:solidFill>
                <a:latin typeface="Arial" panose="020B0604020202020204" pitchFamily="34" charset="0"/>
                <a:ea typeface="ヒラギノ角ゴ Pro W3" pitchFamily="6" charset="-128"/>
              </a:defRPr>
            </a:lvl2pPr>
            <a:lvl3pPr marL="1143000" indent="-228600">
              <a:defRPr>
                <a:solidFill>
                  <a:schemeClr val="tx1"/>
                </a:solidFill>
                <a:latin typeface="Arial" panose="020B0604020202020204" pitchFamily="34" charset="0"/>
                <a:ea typeface="ヒラギノ角ゴ Pro W3" pitchFamily="6" charset="-128"/>
              </a:defRPr>
            </a:lvl3pPr>
            <a:lvl4pPr marL="1600200" indent="-228600">
              <a:defRPr>
                <a:solidFill>
                  <a:schemeClr val="tx1"/>
                </a:solidFill>
                <a:latin typeface="Arial" panose="020B0604020202020204" pitchFamily="34" charset="0"/>
                <a:ea typeface="ヒラギノ角ゴ Pro W3" pitchFamily="6" charset="-128"/>
              </a:defRPr>
            </a:lvl4pPr>
            <a:lvl5pPr marL="2057400" indent="-228600">
              <a:defRPr>
                <a:solidFill>
                  <a:schemeClr val="tx1"/>
                </a:solidFill>
                <a:latin typeface="Arial" panose="020B0604020202020204" pitchFamily="34" charset="0"/>
                <a:ea typeface="ヒラギノ角ゴ Pro W3" pitchFamily="6"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6"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6"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6"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6" charset="-128"/>
              </a:defRPr>
            </a:lvl9pPr>
          </a:lstStyle>
          <a:p>
            <a:fld id="{EDEC89AB-9437-47D2-A88D-4AB137E9FD81}" type="slidenum">
              <a:rPr lang="de-AT" altLang="de-DE" smtClean="0">
                <a:latin typeface="Calibri" panose="020F0502020204030204" pitchFamily="34" charset="0"/>
              </a:rPr>
              <a:pPr/>
              <a:t>69</a:t>
            </a:fld>
            <a:endParaRPr lang="de-AT" altLang="de-DE">
              <a:latin typeface="Calibri" panose="020F0502020204030204" pitchFamily="34"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Folienbildplatzhalter 1">
            <a:extLst>
              <a:ext uri="{FF2B5EF4-FFF2-40B4-BE49-F238E27FC236}">
                <a16:creationId xmlns:a16="http://schemas.microsoft.com/office/drawing/2014/main" id="{9971D09D-921E-42B0-A78C-0A4D38C796D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62" name="Notizenplatzhalter 2">
            <a:extLst>
              <a:ext uri="{FF2B5EF4-FFF2-40B4-BE49-F238E27FC236}">
                <a16:creationId xmlns:a16="http://schemas.microsoft.com/office/drawing/2014/main" id="{7B513860-E8E9-4C32-8020-9F834927553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de-DE" altLang="de-DE" b="1" dirty="0">
                <a:latin typeface="Times" panose="02020603050405020304" pitchFamily="18" charset="0"/>
                <a:ea typeface="ヒラギノ角ゴ Pro W3" pitchFamily="6" charset="-128"/>
              </a:rPr>
              <a:t>Wer glaubt, man kommt mit … ins Internet?</a:t>
            </a:r>
          </a:p>
          <a:p>
            <a:pPr eaLnBrk="1" hangingPunct="1">
              <a:spcBef>
                <a:spcPct val="0"/>
              </a:spcBef>
            </a:pPr>
            <a:endParaRPr lang="de-DE" altLang="de-DE" dirty="0">
              <a:latin typeface="Times" panose="02020603050405020304" pitchFamily="18" charset="0"/>
              <a:ea typeface="ヒラギノ角ゴ Pro W3" pitchFamily="6" charset="-128"/>
            </a:endParaRPr>
          </a:p>
          <a:p>
            <a:pPr eaLnBrk="1" hangingPunct="1">
              <a:spcBef>
                <a:spcPct val="0"/>
              </a:spcBef>
            </a:pPr>
            <a:r>
              <a:rPr lang="de-AT" altLang="de-DE" dirty="0">
                <a:latin typeface="Times" panose="02020603050405020304" pitchFamily="18" charset="0"/>
                <a:ea typeface="ヒラギノ角ゴ Pro W3" pitchFamily="6" charset="-128"/>
              </a:rPr>
              <a:t>„Wer glaubt, man kommt mit ... ins Internet, steht auf!“ Mit dieser Übung lässt sich auch das „Internet </a:t>
            </a:r>
            <a:r>
              <a:rPr lang="de-AT" altLang="de-DE" dirty="0" err="1">
                <a:latin typeface="Times" panose="02020603050405020304" pitchFamily="18" charset="0"/>
                <a:ea typeface="ヒラギノ角ゴ Pro W3" pitchFamily="6" charset="-128"/>
              </a:rPr>
              <a:t>of</a:t>
            </a:r>
            <a:r>
              <a:rPr lang="de-AT" altLang="de-DE" dirty="0">
                <a:latin typeface="Times" panose="02020603050405020304" pitchFamily="18" charset="0"/>
                <a:ea typeface="ヒラギノ角ゴ Pro W3" pitchFamily="6" charset="-128"/>
              </a:rPr>
              <a:t> Things“ thematisieren.</a:t>
            </a:r>
            <a:br>
              <a:rPr lang="de-AT" altLang="de-DE" dirty="0">
                <a:latin typeface="Times" panose="02020603050405020304" pitchFamily="18" charset="0"/>
                <a:ea typeface="ヒラギノ角ゴ Pro W3" pitchFamily="6" charset="-128"/>
              </a:rPr>
            </a:br>
            <a:r>
              <a:rPr lang="de-AT" altLang="de-DE" dirty="0">
                <a:latin typeface="Times" panose="02020603050405020304" pitchFamily="18" charset="0"/>
                <a:ea typeface="ヒラギノ角ゴ Pro W3" pitchFamily="6" charset="-128"/>
              </a:rPr>
              <a:t> </a:t>
            </a:r>
          </a:p>
          <a:p>
            <a:pPr eaLnBrk="1" hangingPunct="1">
              <a:spcBef>
                <a:spcPct val="0"/>
              </a:spcBef>
              <a:buFontTx/>
              <a:buChar char="•"/>
            </a:pPr>
            <a:r>
              <a:rPr lang="de-AT" altLang="de-DE" dirty="0">
                <a:latin typeface="Times" panose="02020603050405020304" pitchFamily="18" charset="0"/>
                <a:ea typeface="ヒラギノ角ゴ Pro W3" pitchFamily="6" charset="-128"/>
              </a:rPr>
              <a:t>Vor allem „Smart Homes:“ Gardine, Herd, Kochtopf, Rasenmäher, Fernseher</a:t>
            </a:r>
          </a:p>
          <a:p>
            <a:pPr eaLnBrk="1" hangingPunct="1">
              <a:spcBef>
                <a:spcPct val="0"/>
              </a:spcBef>
              <a:buFontTx/>
              <a:buChar char="•"/>
            </a:pPr>
            <a:r>
              <a:rPr lang="de-AT" altLang="de-DE" dirty="0">
                <a:latin typeface="Times" panose="02020603050405020304" pitchFamily="18" charset="0"/>
                <a:ea typeface="ヒラギノ角ゴ Pro W3" pitchFamily="6" charset="-128"/>
              </a:rPr>
              <a:t>„Smart Toys“:  Spielzeug gibt es bereits vernetzt, vor allem im Einsatz mit dementen Personen</a:t>
            </a:r>
          </a:p>
          <a:p>
            <a:pPr eaLnBrk="1" hangingPunct="1">
              <a:spcBef>
                <a:spcPct val="0"/>
              </a:spcBef>
              <a:buFontTx/>
              <a:buChar char="•"/>
            </a:pPr>
            <a:r>
              <a:rPr lang="de-AT" altLang="de-DE" dirty="0">
                <a:latin typeface="Times" panose="02020603050405020304" pitchFamily="18" charset="0"/>
                <a:ea typeface="ヒラギノ角ゴ Pro W3" pitchFamily="6" charset="-128"/>
              </a:rPr>
              <a:t>E-Bikes werden bald online sein, ebenso Navigationssysteme</a:t>
            </a:r>
          </a:p>
          <a:p>
            <a:pPr eaLnBrk="1" hangingPunct="1">
              <a:spcBef>
                <a:spcPct val="0"/>
              </a:spcBef>
              <a:buFontTx/>
              <a:buChar char="•"/>
            </a:pPr>
            <a:r>
              <a:rPr lang="de-AT" altLang="de-DE" dirty="0">
                <a:latin typeface="Times" panose="02020603050405020304" pitchFamily="18" charset="0"/>
                <a:ea typeface="ヒラギノ角ゴ Pro W3" pitchFamily="6" charset="-128"/>
              </a:rPr>
              <a:t>Handys, Spielkonsolen und Computer sind natürlich längst online</a:t>
            </a:r>
          </a:p>
          <a:p>
            <a:pPr eaLnBrk="1" hangingPunct="1">
              <a:spcBef>
                <a:spcPct val="0"/>
              </a:spcBef>
              <a:buFontTx/>
              <a:buChar char="•"/>
            </a:pPr>
            <a:r>
              <a:rPr lang="de-AT" altLang="de-DE" dirty="0">
                <a:latin typeface="Times" panose="02020603050405020304" pitchFamily="18" charset="0"/>
                <a:ea typeface="ヒラギノ角ゴ Pro W3" pitchFamily="6" charset="-128"/>
              </a:rPr>
              <a:t>Taschenmesser und Tixo bis lang noch nicht</a:t>
            </a:r>
          </a:p>
          <a:p>
            <a:pPr eaLnBrk="1" hangingPunct="1">
              <a:spcBef>
                <a:spcPct val="0"/>
              </a:spcBef>
            </a:pPr>
            <a:endParaRPr lang="de-AT" altLang="de-DE" dirty="0">
              <a:ea typeface="ヒラギノ角ゴ Pro W3" pitchFamily="6" charset="-128"/>
            </a:endParaRPr>
          </a:p>
        </p:txBody>
      </p:sp>
      <p:sp>
        <p:nvSpPr>
          <p:cNvPr id="143363" name="Foliennummernplatzhalter 3">
            <a:extLst>
              <a:ext uri="{FF2B5EF4-FFF2-40B4-BE49-F238E27FC236}">
                <a16:creationId xmlns:a16="http://schemas.microsoft.com/office/drawing/2014/main" id="{EFB1ADB2-E725-4A89-8190-C5134DFB6D3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ヒラギノ角ゴ Pro W3" pitchFamily="6" charset="-128"/>
              </a:defRPr>
            </a:lvl1pPr>
            <a:lvl2pPr marL="37931725" indent="-37474525">
              <a:defRPr>
                <a:solidFill>
                  <a:schemeClr val="tx1"/>
                </a:solidFill>
                <a:latin typeface="Arial" panose="020B0604020202020204" pitchFamily="34" charset="0"/>
                <a:ea typeface="ヒラギノ角ゴ Pro W3" pitchFamily="6" charset="-128"/>
              </a:defRPr>
            </a:lvl2pPr>
            <a:lvl3pPr marL="1143000" indent="-228600">
              <a:defRPr>
                <a:solidFill>
                  <a:schemeClr val="tx1"/>
                </a:solidFill>
                <a:latin typeface="Arial" panose="020B0604020202020204" pitchFamily="34" charset="0"/>
                <a:ea typeface="ヒラギノ角ゴ Pro W3" pitchFamily="6" charset="-128"/>
              </a:defRPr>
            </a:lvl3pPr>
            <a:lvl4pPr marL="1600200" indent="-228600">
              <a:defRPr>
                <a:solidFill>
                  <a:schemeClr val="tx1"/>
                </a:solidFill>
                <a:latin typeface="Arial" panose="020B0604020202020204" pitchFamily="34" charset="0"/>
                <a:ea typeface="ヒラギノ角ゴ Pro W3" pitchFamily="6" charset="-128"/>
              </a:defRPr>
            </a:lvl4pPr>
            <a:lvl5pPr marL="2057400" indent="-228600">
              <a:defRPr>
                <a:solidFill>
                  <a:schemeClr val="tx1"/>
                </a:solidFill>
                <a:latin typeface="Arial" panose="020B0604020202020204" pitchFamily="34" charset="0"/>
                <a:ea typeface="ヒラギノ角ゴ Pro W3" pitchFamily="6"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6"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6"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6"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6" charset="-128"/>
              </a:defRPr>
            </a:lvl9pPr>
          </a:lstStyle>
          <a:p>
            <a:fld id="{41DB527D-B787-4D2C-881A-318D76866194}" type="slidenum">
              <a:rPr lang="de-AT" altLang="de-DE" smtClean="0">
                <a:latin typeface="Calibri" panose="020F0502020204030204" pitchFamily="34" charset="0"/>
              </a:rPr>
              <a:pPr/>
              <a:t>71</a:t>
            </a:fld>
            <a:endParaRPr lang="de-AT" altLang="de-DE">
              <a:latin typeface="Calibri" panose="020F0502020204030204" pitchFamily="34"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Folienbildplatzhalter 1">
            <a:extLst>
              <a:ext uri="{FF2B5EF4-FFF2-40B4-BE49-F238E27FC236}">
                <a16:creationId xmlns:a16="http://schemas.microsoft.com/office/drawing/2014/main" id="{1E465221-1253-4763-99BC-0071D0519BF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5410" name="Notizenplatzhalter 2">
            <a:extLst>
              <a:ext uri="{FF2B5EF4-FFF2-40B4-BE49-F238E27FC236}">
                <a16:creationId xmlns:a16="http://schemas.microsoft.com/office/drawing/2014/main" id="{A62B411B-2EA7-4242-8D64-810B4A6CA4F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de-AT" altLang="de-DE" dirty="0">
                <a:ea typeface="ヒラギノ角ゴ Pro W3" pitchFamily="6" charset="-128"/>
              </a:rPr>
              <a:t>Bereits Volksschulkinder bearbeiten Fotos mit Filter (z. B. Instagram- oder </a:t>
            </a:r>
            <a:r>
              <a:rPr lang="de-AT" altLang="de-DE" dirty="0" err="1">
                <a:ea typeface="ヒラギノ角ゴ Pro W3" pitchFamily="6" charset="-128"/>
              </a:rPr>
              <a:t>Snapchatfilter</a:t>
            </a:r>
            <a:r>
              <a:rPr lang="de-AT" altLang="de-DE" dirty="0">
                <a:ea typeface="ヒラギノ角ゴ Pro W3" pitchFamily="6" charset="-128"/>
              </a:rPr>
              <a:t>) oder nutzen spezielle Programme dafür. Trotzdem fällt es ihnen bei Bildern im Internet oder auf sozialen Netzwerken schwer zu erkennen, ob ein Bild echt ist oder bearbeitet wurde. Es muss erst ein Bewusstsein dafür gebildet werden, dass fast alles im Netz in irgendeiner Form nachbearbeitet wurde. </a:t>
            </a:r>
          </a:p>
          <a:p>
            <a:pPr eaLnBrk="1" hangingPunct="1">
              <a:spcBef>
                <a:spcPct val="0"/>
              </a:spcBef>
            </a:pPr>
            <a:r>
              <a:rPr lang="de-AT" altLang="de-DE" dirty="0">
                <a:ea typeface="ヒラギノ角ゴ Pro W3" pitchFamily="6" charset="-128"/>
              </a:rPr>
              <a:t> </a:t>
            </a:r>
          </a:p>
          <a:p>
            <a:pPr eaLnBrk="1" hangingPunct="1">
              <a:spcBef>
                <a:spcPct val="0"/>
              </a:spcBef>
            </a:pPr>
            <a:r>
              <a:rPr lang="de-AT" altLang="de-DE" dirty="0">
                <a:ea typeface="ヒラギノ角ゴ Pro W3" pitchFamily="6" charset="-128"/>
              </a:rPr>
              <a:t>Themen, die besprochen werden können: </a:t>
            </a:r>
          </a:p>
          <a:p>
            <a:pPr eaLnBrk="1" hangingPunct="1">
              <a:spcBef>
                <a:spcPct val="0"/>
              </a:spcBef>
            </a:pPr>
            <a:r>
              <a:rPr lang="de-AT" altLang="de-DE" dirty="0">
                <a:ea typeface="ヒラギノ角ゴ Pro W3" pitchFamily="6" charset="-128"/>
              </a:rPr>
              <a:t>Was ist Schönheit?</a:t>
            </a:r>
          </a:p>
          <a:p>
            <a:pPr eaLnBrk="1" hangingPunct="1">
              <a:spcBef>
                <a:spcPct val="0"/>
              </a:spcBef>
            </a:pPr>
            <a:r>
              <a:rPr lang="de-AT" altLang="de-DE" dirty="0">
                <a:ea typeface="ヒラギノ角ゴ Pro W3" pitchFamily="6" charset="-128"/>
              </a:rPr>
              <a:t>Was ist echt? Was nicht?</a:t>
            </a:r>
          </a:p>
          <a:p>
            <a:pPr eaLnBrk="1" hangingPunct="1">
              <a:spcBef>
                <a:spcPct val="0"/>
              </a:spcBef>
            </a:pPr>
            <a:r>
              <a:rPr lang="de-AT" altLang="de-DE" dirty="0">
                <a:ea typeface="ヒラギノ角ゴ Pro W3" pitchFamily="6" charset="-128"/>
              </a:rPr>
              <a:t>Gemeinsam überlegen warum Bilder überhaupt bearbeitet werden </a:t>
            </a:r>
          </a:p>
          <a:p>
            <a:pPr eaLnBrk="1" hangingPunct="1">
              <a:spcBef>
                <a:spcPct val="0"/>
              </a:spcBef>
            </a:pPr>
            <a:r>
              <a:rPr lang="de-AT" altLang="de-DE" dirty="0">
                <a:ea typeface="ヒラギノ角ゴ Pro W3" pitchFamily="6" charset="-128"/>
              </a:rPr>
              <a:t>Alltägliche Anwendung von Bearbeitungsprogrammen </a:t>
            </a:r>
          </a:p>
          <a:p>
            <a:pPr eaLnBrk="1" hangingPunct="1">
              <a:spcBef>
                <a:spcPct val="0"/>
              </a:spcBef>
            </a:pPr>
            <a:r>
              <a:rPr lang="de-AT" altLang="de-DE" dirty="0">
                <a:ea typeface="ヒラギノ角ゴ Pro W3" pitchFamily="6" charset="-128"/>
              </a:rPr>
              <a:t>Welche nutzen die Kinder wie?</a:t>
            </a:r>
          </a:p>
          <a:p>
            <a:pPr eaLnBrk="1" hangingPunct="1">
              <a:spcBef>
                <a:spcPct val="0"/>
              </a:spcBef>
            </a:pPr>
            <a:endParaRPr lang="de-AT" altLang="de-DE" dirty="0">
              <a:ea typeface="ヒラギノ角ゴ Pro W3" pitchFamily="6" charset="-128"/>
            </a:endParaRPr>
          </a:p>
          <a:p>
            <a:pPr eaLnBrk="1" hangingPunct="1">
              <a:spcBef>
                <a:spcPct val="0"/>
              </a:spcBef>
            </a:pPr>
            <a:endParaRPr lang="de-AT" altLang="de-DE" dirty="0">
              <a:solidFill>
                <a:schemeClr val="bg1"/>
              </a:solidFill>
              <a:latin typeface="Gill Sans MT" panose="020B0502020104020203" pitchFamily="34" charset="0"/>
              <a:ea typeface="ヒラギノ角ゴ Pro W3" pitchFamily="6" charset="-128"/>
            </a:endParaRPr>
          </a:p>
        </p:txBody>
      </p:sp>
      <p:sp>
        <p:nvSpPr>
          <p:cNvPr id="145411" name="Foliennummernplatzhalter 3">
            <a:extLst>
              <a:ext uri="{FF2B5EF4-FFF2-40B4-BE49-F238E27FC236}">
                <a16:creationId xmlns:a16="http://schemas.microsoft.com/office/drawing/2014/main" id="{C90EAC58-F627-4159-B6A3-B894F5A4C7A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ヒラギノ角ゴ Pro W3" pitchFamily="6" charset="-128"/>
              </a:defRPr>
            </a:lvl1pPr>
            <a:lvl2pPr marL="37931725" indent="-37474525">
              <a:defRPr>
                <a:solidFill>
                  <a:schemeClr val="tx1"/>
                </a:solidFill>
                <a:latin typeface="Arial" panose="020B0604020202020204" pitchFamily="34" charset="0"/>
                <a:ea typeface="ヒラギノ角ゴ Pro W3" pitchFamily="6" charset="-128"/>
              </a:defRPr>
            </a:lvl2pPr>
            <a:lvl3pPr marL="1143000" indent="-228600">
              <a:defRPr>
                <a:solidFill>
                  <a:schemeClr val="tx1"/>
                </a:solidFill>
                <a:latin typeface="Arial" panose="020B0604020202020204" pitchFamily="34" charset="0"/>
                <a:ea typeface="ヒラギノ角ゴ Pro W3" pitchFamily="6" charset="-128"/>
              </a:defRPr>
            </a:lvl3pPr>
            <a:lvl4pPr marL="1600200" indent="-228600">
              <a:defRPr>
                <a:solidFill>
                  <a:schemeClr val="tx1"/>
                </a:solidFill>
                <a:latin typeface="Arial" panose="020B0604020202020204" pitchFamily="34" charset="0"/>
                <a:ea typeface="ヒラギノ角ゴ Pro W3" pitchFamily="6" charset="-128"/>
              </a:defRPr>
            </a:lvl4pPr>
            <a:lvl5pPr marL="2057400" indent="-228600">
              <a:defRPr>
                <a:solidFill>
                  <a:schemeClr val="tx1"/>
                </a:solidFill>
                <a:latin typeface="Arial" panose="020B0604020202020204" pitchFamily="34" charset="0"/>
                <a:ea typeface="ヒラギノ角ゴ Pro W3" pitchFamily="6"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6"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6"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6"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6" charset="-128"/>
              </a:defRPr>
            </a:lvl9pPr>
          </a:lstStyle>
          <a:p>
            <a:fld id="{44C6C05A-1AC2-4F59-B4FB-5AE38D88268D}" type="slidenum">
              <a:rPr lang="de-AT" altLang="de-DE" smtClean="0">
                <a:latin typeface="Calibri" panose="020F0502020204030204" pitchFamily="34" charset="0"/>
              </a:rPr>
              <a:pPr/>
              <a:t>72</a:t>
            </a:fld>
            <a:endParaRPr lang="de-AT" altLang="de-DE">
              <a:latin typeface="Calibri" panose="020F0502020204030204" pitchFamily="34"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Folienbildplatzhalter 1">
            <a:extLst>
              <a:ext uri="{FF2B5EF4-FFF2-40B4-BE49-F238E27FC236}">
                <a16:creationId xmlns:a16="http://schemas.microsoft.com/office/drawing/2014/main" id="{DE95991D-6AAF-4B95-BB30-E885B30F16E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7458" name="Notizenplatzhalter 2">
            <a:extLst>
              <a:ext uri="{FF2B5EF4-FFF2-40B4-BE49-F238E27FC236}">
                <a16:creationId xmlns:a16="http://schemas.microsoft.com/office/drawing/2014/main" id="{06DDE59E-52EE-4D26-97C4-003CC54FC1B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90000"/>
              </a:lnSpc>
              <a:spcBef>
                <a:spcPts val="1000"/>
              </a:spcBef>
              <a:spcAft>
                <a:spcPts val="1200"/>
              </a:spcAft>
              <a:buClr>
                <a:srgbClr val="F39200"/>
              </a:buClr>
            </a:pPr>
            <a:r>
              <a:rPr lang="de-AT" altLang="de-DE" b="1" dirty="0">
                <a:solidFill>
                  <a:srgbClr val="F39200"/>
                </a:solidFill>
                <a:latin typeface="Gill Sans MT" panose="020B0502020104020203" pitchFamily="34" charset="0"/>
                <a:ea typeface="ヒラギノ角ゴ Pro W3" pitchFamily="6" charset="-128"/>
              </a:rPr>
              <a:t>Suchmaschinen-Ranking:</a:t>
            </a:r>
          </a:p>
          <a:p>
            <a:pPr marL="171450" indent="-171450" eaLnBrk="1" hangingPunct="1">
              <a:lnSpc>
                <a:spcPct val="90000"/>
              </a:lnSpc>
              <a:spcBef>
                <a:spcPts val="1000"/>
              </a:spcBef>
              <a:spcAft>
                <a:spcPts val="1200"/>
              </a:spcAft>
              <a:buClr>
                <a:srgbClr val="F39200"/>
              </a:buClr>
              <a:buFont typeface="Arial" panose="020B0604020202020204" pitchFamily="34" charset="0"/>
              <a:buChar char="•"/>
            </a:pPr>
            <a:r>
              <a:rPr lang="de-AT" altLang="de-DE" dirty="0">
                <a:solidFill>
                  <a:srgbClr val="434F55"/>
                </a:solidFill>
                <a:latin typeface="Gill Sans MT" panose="020B0502020104020203" pitchFamily="34" charset="0"/>
                <a:ea typeface="ヒラギノ角ゴ Pro W3" pitchFamily="6" charset="-128"/>
              </a:rPr>
              <a:t>Suchbegriffe in der Seite</a:t>
            </a:r>
          </a:p>
          <a:p>
            <a:pPr marL="171450" indent="-171450" eaLnBrk="1" hangingPunct="1">
              <a:lnSpc>
                <a:spcPct val="90000"/>
              </a:lnSpc>
              <a:spcBef>
                <a:spcPts val="1000"/>
              </a:spcBef>
              <a:spcAft>
                <a:spcPts val="1200"/>
              </a:spcAft>
              <a:buClr>
                <a:srgbClr val="F39200"/>
              </a:buClr>
              <a:buFont typeface="Arial" panose="020B0604020202020204" pitchFamily="34" charset="0"/>
              <a:buChar char="•"/>
            </a:pPr>
            <a:r>
              <a:rPr lang="de-AT" altLang="de-DE" dirty="0">
                <a:solidFill>
                  <a:srgbClr val="434F55"/>
                </a:solidFill>
                <a:latin typeface="Gill Sans MT" panose="020B0502020104020203" pitchFamily="34" charset="0"/>
                <a:ea typeface="ヒラギノ角ゴ Pro W3" pitchFamily="6" charset="-128"/>
              </a:rPr>
              <a:t>Verlinkungen der Seite</a:t>
            </a:r>
          </a:p>
          <a:p>
            <a:pPr marL="171450" indent="-171450" eaLnBrk="1" hangingPunct="1">
              <a:lnSpc>
                <a:spcPct val="90000"/>
              </a:lnSpc>
              <a:spcBef>
                <a:spcPts val="1000"/>
              </a:spcBef>
              <a:spcAft>
                <a:spcPts val="1200"/>
              </a:spcAft>
              <a:buClr>
                <a:srgbClr val="F39200"/>
              </a:buClr>
              <a:buFont typeface="Arial" panose="020B0604020202020204" pitchFamily="34" charset="0"/>
              <a:buChar char="•"/>
            </a:pPr>
            <a:r>
              <a:rPr lang="de-AT" altLang="de-DE" dirty="0">
                <a:solidFill>
                  <a:srgbClr val="434F55"/>
                </a:solidFill>
                <a:latin typeface="Gill Sans MT" panose="020B0502020104020203" pitchFamily="34" charset="0"/>
                <a:ea typeface="ヒラギノ角ゴ Pro W3" pitchFamily="6" charset="-128"/>
              </a:rPr>
              <a:t>Aktualität</a:t>
            </a:r>
          </a:p>
          <a:p>
            <a:pPr marL="171450" indent="-171450" eaLnBrk="1" hangingPunct="1">
              <a:lnSpc>
                <a:spcPct val="90000"/>
              </a:lnSpc>
              <a:spcBef>
                <a:spcPts val="1000"/>
              </a:spcBef>
              <a:spcAft>
                <a:spcPts val="1200"/>
              </a:spcAft>
              <a:buClr>
                <a:srgbClr val="F39200"/>
              </a:buClr>
              <a:buFont typeface="Arial" panose="020B0604020202020204" pitchFamily="34" charset="0"/>
              <a:buChar char="•"/>
            </a:pPr>
            <a:r>
              <a:rPr lang="de-AT" altLang="de-DE" dirty="0">
                <a:solidFill>
                  <a:srgbClr val="434F55"/>
                </a:solidFill>
                <a:latin typeface="Gill Sans MT" panose="020B0502020104020203" pitchFamily="34" charset="0"/>
                <a:ea typeface="ヒラギノ角ゴ Pro W3" pitchFamily="6" charset="-128"/>
              </a:rPr>
              <a:t>Standort des Nutzers</a:t>
            </a:r>
          </a:p>
        </p:txBody>
      </p:sp>
      <p:sp>
        <p:nvSpPr>
          <p:cNvPr id="147459" name="Foliennummernplatzhalter 3">
            <a:extLst>
              <a:ext uri="{FF2B5EF4-FFF2-40B4-BE49-F238E27FC236}">
                <a16:creationId xmlns:a16="http://schemas.microsoft.com/office/drawing/2014/main" id="{1A30CA8A-9277-4B2A-BB72-F600FC5F1A5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ヒラギノ角ゴ Pro W3" pitchFamily="6" charset="-128"/>
              </a:defRPr>
            </a:lvl1pPr>
            <a:lvl2pPr marL="37931725" indent="-37474525">
              <a:defRPr>
                <a:solidFill>
                  <a:schemeClr val="tx1"/>
                </a:solidFill>
                <a:latin typeface="Arial" panose="020B0604020202020204" pitchFamily="34" charset="0"/>
                <a:ea typeface="ヒラギノ角ゴ Pro W3" pitchFamily="6" charset="-128"/>
              </a:defRPr>
            </a:lvl2pPr>
            <a:lvl3pPr marL="1143000" indent="-228600">
              <a:defRPr>
                <a:solidFill>
                  <a:schemeClr val="tx1"/>
                </a:solidFill>
                <a:latin typeface="Arial" panose="020B0604020202020204" pitchFamily="34" charset="0"/>
                <a:ea typeface="ヒラギノ角ゴ Pro W3" pitchFamily="6" charset="-128"/>
              </a:defRPr>
            </a:lvl3pPr>
            <a:lvl4pPr marL="1600200" indent="-228600">
              <a:defRPr>
                <a:solidFill>
                  <a:schemeClr val="tx1"/>
                </a:solidFill>
                <a:latin typeface="Arial" panose="020B0604020202020204" pitchFamily="34" charset="0"/>
                <a:ea typeface="ヒラギノ角ゴ Pro W3" pitchFamily="6" charset="-128"/>
              </a:defRPr>
            </a:lvl4pPr>
            <a:lvl5pPr marL="2057400" indent="-228600">
              <a:defRPr>
                <a:solidFill>
                  <a:schemeClr val="tx1"/>
                </a:solidFill>
                <a:latin typeface="Arial" panose="020B0604020202020204" pitchFamily="34" charset="0"/>
                <a:ea typeface="ヒラギノ角ゴ Pro W3" pitchFamily="6"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6"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6"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6"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6" charset="-128"/>
              </a:defRPr>
            </a:lvl9pPr>
          </a:lstStyle>
          <a:p>
            <a:fld id="{FA035662-FD9C-41BA-A51A-A7253307E521}" type="slidenum">
              <a:rPr lang="de-AT" altLang="de-DE" smtClean="0">
                <a:latin typeface="Calibri" panose="020F0502020204030204" pitchFamily="34" charset="0"/>
              </a:rPr>
              <a:pPr/>
              <a:t>73</a:t>
            </a:fld>
            <a:endParaRPr lang="de-AT" altLang="de-DE">
              <a:latin typeface="Calibri" panose="020F0502020204030204" pitchFamily="34"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Folienbildplatzhalter 1">
            <a:extLst>
              <a:ext uri="{FF2B5EF4-FFF2-40B4-BE49-F238E27FC236}">
                <a16:creationId xmlns:a16="http://schemas.microsoft.com/office/drawing/2014/main" id="{C57A06DF-31AA-42EE-8202-F6367D4E106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02" name="Notizenplatzhalter 2">
            <a:extLst>
              <a:ext uri="{FF2B5EF4-FFF2-40B4-BE49-F238E27FC236}">
                <a16:creationId xmlns:a16="http://schemas.microsoft.com/office/drawing/2014/main" id="{B1C18E1D-5B36-4F4F-ACE9-299621CD630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90000"/>
              </a:lnSpc>
              <a:spcBef>
                <a:spcPts val="1000"/>
              </a:spcBef>
              <a:spcAft>
                <a:spcPts val="1200"/>
              </a:spcAft>
              <a:buClr>
                <a:srgbClr val="F39200"/>
              </a:buClr>
            </a:pPr>
            <a:endParaRPr lang="de-AT" altLang="de-DE">
              <a:solidFill>
                <a:srgbClr val="434F55"/>
              </a:solidFill>
              <a:latin typeface="Gill Sans MT" panose="020B0502020104020203" pitchFamily="34" charset="0"/>
              <a:ea typeface="ヒラギノ角ゴ Pro W3" pitchFamily="6" charset="-128"/>
            </a:endParaRPr>
          </a:p>
        </p:txBody>
      </p:sp>
      <p:sp>
        <p:nvSpPr>
          <p:cNvPr id="153603" name="Foliennummernplatzhalter 3">
            <a:extLst>
              <a:ext uri="{FF2B5EF4-FFF2-40B4-BE49-F238E27FC236}">
                <a16:creationId xmlns:a16="http://schemas.microsoft.com/office/drawing/2014/main" id="{6FFBD9B0-6D09-4AED-80F8-FEFCE9C228C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ヒラギノ角ゴ Pro W3" pitchFamily="6" charset="-128"/>
              </a:defRPr>
            </a:lvl1pPr>
            <a:lvl2pPr marL="37931725" indent="-37474525">
              <a:defRPr>
                <a:solidFill>
                  <a:schemeClr val="tx1"/>
                </a:solidFill>
                <a:latin typeface="Arial" panose="020B0604020202020204" pitchFamily="34" charset="0"/>
                <a:ea typeface="ヒラギノ角ゴ Pro W3" pitchFamily="6" charset="-128"/>
              </a:defRPr>
            </a:lvl2pPr>
            <a:lvl3pPr marL="1143000" indent="-228600">
              <a:defRPr>
                <a:solidFill>
                  <a:schemeClr val="tx1"/>
                </a:solidFill>
                <a:latin typeface="Arial" panose="020B0604020202020204" pitchFamily="34" charset="0"/>
                <a:ea typeface="ヒラギノ角ゴ Pro W3" pitchFamily="6" charset="-128"/>
              </a:defRPr>
            </a:lvl3pPr>
            <a:lvl4pPr marL="1600200" indent="-228600">
              <a:defRPr>
                <a:solidFill>
                  <a:schemeClr val="tx1"/>
                </a:solidFill>
                <a:latin typeface="Arial" panose="020B0604020202020204" pitchFamily="34" charset="0"/>
                <a:ea typeface="ヒラギノ角ゴ Pro W3" pitchFamily="6" charset="-128"/>
              </a:defRPr>
            </a:lvl4pPr>
            <a:lvl5pPr marL="2057400" indent="-228600">
              <a:defRPr>
                <a:solidFill>
                  <a:schemeClr val="tx1"/>
                </a:solidFill>
                <a:latin typeface="Arial" panose="020B0604020202020204" pitchFamily="34" charset="0"/>
                <a:ea typeface="ヒラギノ角ゴ Pro W3" pitchFamily="6"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6"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6"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6"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6" charset="-128"/>
              </a:defRPr>
            </a:lvl9pPr>
          </a:lstStyle>
          <a:p>
            <a:fld id="{604FDE24-9F5F-40A1-AE06-BC2C110FDE5F}" type="slidenum">
              <a:rPr lang="de-AT" altLang="de-DE" smtClean="0">
                <a:latin typeface="Calibri" panose="020F0502020204030204" pitchFamily="34" charset="0"/>
              </a:rPr>
              <a:pPr/>
              <a:t>78</a:t>
            </a:fld>
            <a:endParaRPr lang="de-AT" altLang="de-DE">
              <a:latin typeface="Calibri" panose="020F0502020204030204" pitchFamily="34"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Folienbildplatzhalter 1">
            <a:extLst>
              <a:ext uri="{FF2B5EF4-FFF2-40B4-BE49-F238E27FC236}">
                <a16:creationId xmlns:a16="http://schemas.microsoft.com/office/drawing/2014/main" id="{9BA763FC-D817-4E85-82C4-7BF3BA28A2F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5650" name="Notizenplatzhalter 2">
            <a:extLst>
              <a:ext uri="{FF2B5EF4-FFF2-40B4-BE49-F238E27FC236}">
                <a16:creationId xmlns:a16="http://schemas.microsoft.com/office/drawing/2014/main" id="{FF9C5594-6129-4660-AB43-6F3E9D679C9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90000"/>
              </a:lnSpc>
              <a:spcBef>
                <a:spcPts val="1000"/>
              </a:spcBef>
              <a:spcAft>
                <a:spcPts val="1200"/>
              </a:spcAft>
              <a:buClr>
                <a:srgbClr val="F39200"/>
              </a:buClr>
            </a:pPr>
            <a:endParaRPr lang="de-AT" altLang="de-DE">
              <a:solidFill>
                <a:srgbClr val="434F55"/>
              </a:solidFill>
              <a:latin typeface="Gill Sans MT" panose="020B0502020104020203" pitchFamily="34" charset="0"/>
              <a:ea typeface="ヒラギノ角ゴ Pro W3" pitchFamily="6" charset="-128"/>
            </a:endParaRPr>
          </a:p>
        </p:txBody>
      </p:sp>
      <p:sp>
        <p:nvSpPr>
          <p:cNvPr id="155651" name="Foliennummernplatzhalter 3">
            <a:extLst>
              <a:ext uri="{FF2B5EF4-FFF2-40B4-BE49-F238E27FC236}">
                <a16:creationId xmlns:a16="http://schemas.microsoft.com/office/drawing/2014/main" id="{F02ED5B5-31D4-4821-AE52-5A0CE473B64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ヒラギノ角ゴ Pro W3" pitchFamily="6" charset="-128"/>
              </a:defRPr>
            </a:lvl1pPr>
            <a:lvl2pPr marL="37931725" indent="-37474525">
              <a:defRPr>
                <a:solidFill>
                  <a:schemeClr val="tx1"/>
                </a:solidFill>
                <a:latin typeface="Arial" panose="020B0604020202020204" pitchFamily="34" charset="0"/>
                <a:ea typeface="ヒラギノ角ゴ Pro W3" pitchFamily="6" charset="-128"/>
              </a:defRPr>
            </a:lvl2pPr>
            <a:lvl3pPr marL="1143000" indent="-228600">
              <a:defRPr>
                <a:solidFill>
                  <a:schemeClr val="tx1"/>
                </a:solidFill>
                <a:latin typeface="Arial" panose="020B0604020202020204" pitchFamily="34" charset="0"/>
                <a:ea typeface="ヒラギノ角ゴ Pro W3" pitchFamily="6" charset="-128"/>
              </a:defRPr>
            </a:lvl3pPr>
            <a:lvl4pPr marL="1600200" indent="-228600">
              <a:defRPr>
                <a:solidFill>
                  <a:schemeClr val="tx1"/>
                </a:solidFill>
                <a:latin typeface="Arial" panose="020B0604020202020204" pitchFamily="34" charset="0"/>
                <a:ea typeface="ヒラギノ角ゴ Pro W3" pitchFamily="6" charset="-128"/>
              </a:defRPr>
            </a:lvl4pPr>
            <a:lvl5pPr marL="2057400" indent="-228600">
              <a:defRPr>
                <a:solidFill>
                  <a:schemeClr val="tx1"/>
                </a:solidFill>
                <a:latin typeface="Arial" panose="020B0604020202020204" pitchFamily="34" charset="0"/>
                <a:ea typeface="ヒラギノ角ゴ Pro W3" pitchFamily="6"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6"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6"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6"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6" charset="-128"/>
              </a:defRPr>
            </a:lvl9pPr>
          </a:lstStyle>
          <a:p>
            <a:fld id="{0BEBB387-0998-4FB8-A311-D3F7C98BFA3A}" type="slidenum">
              <a:rPr lang="de-AT" altLang="de-DE" smtClean="0">
                <a:latin typeface="Calibri" panose="020F0502020204030204" pitchFamily="34" charset="0"/>
              </a:rPr>
              <a:pPr/>
              <a:t>79</a:t>
            </a:fld>
            <a:endParaRPr lang="de-AT" altLang="de-DE">
              <a:latin typeface="Calibri" panose="020F050202020403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Folienbildplatzhalter 1">
            <a:extLst>
              <a:ext uri="{FF2B5EF4-FFF2-40B4-BE49-F238E27FC236}">
                <a16:creationId xmlns:a16="http://schemas.microsoft.com/office/drawing/2014/main" id="{A757E7C3-07FB-4909-AD25-E9E4FD40986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2" name="Notizenplatzhalter 2">
            <a:extLst>
              <a:ext uri="{FF2B5EF4-FFF2-40B4-BE49-F238E27FC236}">
                <a16:creationId xmlns:a16="http://schemas.microsoft.com/office/drawing/2014/main" id="{C80D09A8-94C4-4BF3-8D11-A65BA9E39B0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de-AT" altLang="de-DE" dirty="0">
                <a:latin typeface="Times" panose="02020603050405020304" pitchFamily="18" charset="0"/>
                <a:ea typeface="ヒラギノ角ゴ Pro W3" pitchFamily="6" charset="-128"/>
              </a:rPr>
              <a:t>Trend seit 2014/15: Kinder erhalten ihr erstes Smartphone rund um die Erstkommunion. Zu ersten Problemen im Schulumfeld kommt es aber meist erst in den 3. und 4. Klassen, vor allem im Zusammenhang mit WhatsApp. Auch in diesem Alter sind bereits beginnende Verunglimpfungen von einzelnen Kindern („Vorstufe“ von Mobbing) zu beobachten. Außerdem fühlen sich auch schon Volksschulkinder von zu vielen Postings und Nachrichten überfordert. </a:t>
            </a:r>
          </a:p>
          <a:p>
            <a:pPr eaLnBrk="1" hangingPunct="1">
              <a:spcBef>
                <a:spcPct val="0"/>
              </a:spcBef>
            </a:pPr>
            <a:r>
              <a:rPr lang="de-DE" altLang="de-DE" dirty="0">
                <a:latin typeface="Times" panose="02020603050405020304" pitchFamily="18" charset="0"/>
                <a:ea typeface="ヒラギノ角ゴ Pro W3" pitchFamily="6" charset="-128"/>
              </a:rPr>
              <a:t>Der Vorteil in Volksschulen: Probleme sind  in der Regel für Lehrende sehr schnell erkennbar und werden daher meist nicht so gravierend.  </a:t>
            </a:r>
          </a:p>
          <a:p>
            <a:pPr eaLnBrk="1" hangingPunct="1">
              <a:spcBef>
                <a:spcPct val="0"/>
              </a:spcBef>
            </a:pPr>
            <a:endParaRPr lang="de-DE" altLang="de-DE" dirty="0">
              <a:latin typeface="Times" panose="02020603050405020304" pitchFamily="18" charset="0"/>
              <a:ea typeface="ヒラギノ角ゴ Pro W3" pitchFamily="6" charset="-128"/>
            </a:endParaRPr>
          </a:p>
          <a:p>
            <a:pPr eaLnBrk="1" hangingPunct="1">
              <a:spcBef>
                <a:spcPct val="0"/>
              </a:spcBef>
            </a:pPr>
            <a:r>
              <a:rPr lang="de-DE" altLang="de-DE" dirty="0">
                <a:latin typeface="Times" panose="02020603050405020304" pitchFamily="18" charset="0"/>
                <a:ea typeface="ヒラギノ角ゴ Pro W3" pitchFamily="6" charset="-128"/>
              </a:rPr>
              <a:t>Download </a:t>
            </a:r>
            <a:r>
              <a:rPr lang="de-DE" altLang="de-DE" b="1" dirty="0">
                <a:latin typeface="Times" panose="02020603050405020304" pitchFamily="18" charset="0"/>
                <a:ea typeface="ヒラギノ角ゴ Pro W3" pitchFamily="6" charset="-128"/>
              </a:rPr>
              <a:t>Flyer „Internet – aber sicher!“ </a:t>
            </a:r>
            <a:r>
              <a:rPr lang="de-DE" altLang="de-DE" dirty="0">
                <a:latin typeface="Times" panose="02020603050405020304" pitchFamily="18" charset="0"/>
                <a:ea typeface="ヒラギノ角ゴ Pro W3" pitchFamily="6" charset="-128"/>
              </a:rPr>
              <a:t>mit Tipps für Kinder im Volksschulalter.</a:t>
            </a:r>
          </a:p>
          <a:p>
            <a:pPr eaLnBrk="1" hangingPunct="1">
              <a:spcBef>
                <a:spcPct val="0"/>
              </a:spcBef>
            </a:pPr>
            <a:endParaRPr lang="en-US" altLang="de-DE" b="1" dirty="0">
              <a:ea typeface="ヒラギノ角ゴ Pro W3" pitchFamily="6" charset="-128"/>
            </a:endParaRPr>
          </a:p>
          <a:p>
            <a:pPr eaLnBrk="1" hangingPunct="1">
              <a:spcBef>
                <a:spcPct val="0"/>
              </a:spcBef>
            </a:pPr>
            <a:endParaRPr lang="de-AT" altLang="de-DE" dirty="0">
              <a:ea typeface="ヒラギノ角ゴ Pro W3" pitchFamily="6" charset="-128"/>
            </a:endParaRPr>
          </a:p>
        </p:txBody>
      </p:sp>
      <p:sp>
        <p:nvSpPr>
          <p:cNvPr id="20483" name="Foliennummernplatzhalter 3">
            <a:extLst>
              <a:ext uri="{FF2B5EF4-FFF2-40B4-BE49-F238E27FC236}">
                <a16:creationId xmlns:a16="http://schemas.microsoft.com/office/drawing/2014/main" id="{E60C1230-06B3-485B-A58E-4BB01AD4D98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ヒラギノ角ゴ Pro W3" pitchFamily="6" charset="-128"/>
              </a:defRPr>
            </a:lvl1pPr>
            <a:lvl2pPr marL="37931725" indent="-37474525">
              <a:defRPr>
                <a:solidFill>
                  <a:schemeClr val="tx1"/>
                </a:solidFill>
                <a:latin typeface="Arial" panose="020B0604020202020204" pitchFamily="34" charset="0"/>
                <a:ea typeface="ヒラギノ角ゴ Pro W3" pitchFamily="6" charset="-128"/>
              </a:defRPr>
            </a:lvl2pPr>
            <a:lvl3pPr marL="1143000" indent="-228600">
              <a:defRPr>
                <a:solidFill>
                  <a:schemeClr val="tx1"/>
                </a:solidFill>
                <a:latin typeface="Arial" panose="020B0604020202020204" pitchFamily="34" charset="0"/>
                <a:ea typeface="ヒラギノ角ゴ Pro W3" pitchFamily="6" charset="-128"/>
              </a:defRPr>
            </a:lvl3pPr>
            <a:lvl4pPr marL="1600200" indent="-228600">
              <a:defRPr>
                <a:solidFill>
                  <a:schemeClr val="tx1"/>
                </a:solidFill>
                <a:latin typeface="Arial" panose="020B0604020202020204" pitchFamily="34" charset="0"/>
                <a:ea typeface="ヒラギノ角ゴ Pro W3" pitchFamily="6" charset="-128"/>
              </a:defRPr>
            </a:lvl4pPr>
            <a:lvl5pPr marL="2057400" indent="-228600">
              <a:defRPr>
                <a:solidFill>
                  <a:schemeClr val="tx1"/>
                </a:solidFill>
                <a:latin typeface="Arial" panose="020B0604020202020204" pitchFamily="34" charset="0"/>
                <a:ea typeface="ヒラギノ角ゴ Pro W3" pitchFamily="6"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6"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6"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6"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6" charset="-128"/>
              </a:defRPr>
            </a:lvl9pPr>
          </a:lstStyle>
          <a:p>
            <a:fld id="{274F043E-8A43-40AA-8082-DF20995D2888}" type="slidenum">
              <a:rPr lang="de-AT" altLang="de-DE" smtClean="0">
                <a:latin typeface="Calibri" panose="020F0502020204030204" pitchFamily="34" charset="0"/>
              </a:rPr>
              <a:pPr/>
              <a:t>7</a:t>
            </a:fld>
            <a:endParaRPr lang="de-AT" altLang="de-DE">
              <a:latin typeface="Calibri" panose="020F0502020204030204" pitchFamily="34"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Folienbildplatzhalter 1">
            <a:extLst>
              <a:ext uri="{FF2B5EF4-FFF2-40B4-BE49-F238E27FC236}">
                <a16:creationId xmlns:a16="http://schemas.microsoft.com/office/drawing/2014/main" id="{8DAC621C-C521-41C9-AB80-855DCB51509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7698" name="Notizenplatzhalter 2">
            <a:extLst>
              <a:ext uri="{FF2B5EF4-FFF2-40B4-BE49-F238E27FC236}">
                <a16:creationId xmlns:a16="http://schemas.microsoft.com/office/drawing/2014/main" id="{9FFDA3D6-D184-4835-9BCE-6C1FE55024D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90000"/>
              </a:lnSpc>
              <a:spcBef>
                <a:spcPts val="1000"/>
              </a:spcBef>
              <a:spcAft>
                <a:spcPts val="1200"/>
              </a:spcAft>
              <a:buClr>
                <a:srgbClr val="F39200"/>
              </a:buClr>
            </a:pPr>
            <a:endParaRPr lang="de-AT" altLang="de-DE">
              <a:solidFill>
                <a:srgbClr val="434F55"/>
              </a:solidFill>
              <a:latin typeface="Gill Sans MT" panose="020B0502020104020203" pitchFamily="34" charset="0"/>
              <a:ea typeface="ヒラギノ角ゴ Pro W3" pitchFamily="6" charset="-128"/>
            </a:endParaRPr>
          </a:p>
        </p:txBody>
      </p:sp>
      <p:sp>
        <p:nvSpPr>
          <p:cNvPr id="157699" name="Foliennummernplatzhalter 3">
            <a:extLst>
              <a:ext uri="{FF2B5EF4-FFF2-40B4-BE49-F238E27FC236}">
                <a16:creationId xmlns:a16="http://schemas.microsoft.com/office/drawing/2014/main" id="{6BD3F002-735B-4FB1-9E6F-A5EB8D3E0CA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ヒラギノ角ゴ Pro W3" pitchFamily="6" charset="-128"/>
              </a:defRPr>
            </a:lvl1pPr>
            <a:lvl2pPr marL="37931725" indent="-37474525">
              <a:defRPr>
                <a:solidFill>
                  <a:schemeClr val="tx1"/>
                </a:solidFill>
                <a:latin typeface="Arial" panose="020B0604020202020204" pitchFamily="34" charset="0"/>
                <a:ea typeface="ヒラギノ角ゴ Pro W3" pitchFamily="6" charset="-128"/>
              </a:defRPr>
            </a:lvl2pPr>
            <a:lvl3pPr marL="1143000" indent="-228600">
              <a:defRPr>
                <a:solidFill>
                  <a:schemeClr val="tx1"/>
                </a:solidFill>
                <a:latin typeface="Arial" panose="020B0604020202020204" pitchFamily="34" charset="0"/>
                <a:ea typeface="ヒラギノ角ゴ Pro W3" pitchFamily="6" charset="-128"/>
              </a:defRPr>
            </a:lvl3pPr>
            <a:lvl4pPr marL="1600200" indent="-228600">
              <a:defRPr>
                <a:solidFill>
                  <a:schemeClr val="tx1"/>
                </a:solidFill>
                <a:latin typeface="Arial" panose="020B0604020202020204" pitchFamily="34" charset="0"/>
                <a:ea typeface="ヒラギノ角ゴ Pro W3" pitchFamily="6" charset="-128"/>
              </a:defRPr>
            </a:lvl4pPr>
            <a:lvl5pPr marL="2057400" indent="-228600">
              <a:defRPr>
                <a:solidFill>
                  <a:schemeClr val="tx1"/>
                </a:solidFill>
                <a:latin typeface="Arial" panose="020B0604020202020204" pitchFamily="34" charset="0"/>
                <a:ea typeface="ヒラギノ角ゴ Pro W3" pitchFamily="6"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6"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6"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6"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6" charset="-128"/>
              </a:defRPr>
            </a:lvl9pPr>
          </a:lstStyle>
          <a:p>
            <a:fld id="{CDBC509D-5850-4F85-9F8C-210A1F5FE936}" type="slidenum">
              <a:rPr lang="de-AT" altLang="de-DE" smtClean="0">
                <a:latin typeface="Calibri" panose="020F0502020204030204" pitchFamily="34" charset="0"/>
              </a:rPr>
              <a:pPr/>
              <a:t>80</a:t>
            </a:fld>
            <a:endParaRPr lang="de-AT" altLang="de-DE">
              <a:latin typeface="Calibri" panose="020F0502020204030204" pitchFamily="34"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Folienbildplatzhalter 1">
            <a:extLst>
              <a:ext uri="{FF2B5EF4-FFF2-40B4-BE49-F238E27FC236}">
                <a16:creationId xmlns:a16="http://schemas.microsoft.com/office/drawing/2014/main" id="{8DAC621C-C521-41C9-AB80-855DCB51509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7698" name="Notizenplatzhalter 2">
            <a:extLst>
              <a:ext uri="{FF2B5EF4-FFF2-40B4-BE49-F238E27FC236}">
                <a16:creationId xmlns:a16="http://schemas.microsoft.com/office/drawing/2014/main" id="{9FFDA3D6-D184-4835-9BCE-6C1FE55024D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90000"/>
              </a:lnSpc>
              <a:spcBef>
                <a:spcPts val="1000"/>
              </a:spcBef>
              <a:spcAft>
                <a:spcPts val="1200"/>
              </a:spcAft>
              <a:buClr>
                <a:srgbClr val="F39200"/>
              </a:buClr>
            </a:pPr>
            <a:endParaRPr lang="de-AT" altLang="de-DE" dirty="0">
              <a:solidFill>
                <a:srgbClr val="434F55"/>
              </a:solidFill>
              <a:latin typeface="Gill Sans MT" panose="020B0502020104020203" pitchFamily="34" charset="0"/>
              <a:ea typeface="ヒラギノ角ゴ Pro W3" pitchFamily="6" charset="-128"/>
            </a:endParaRPr>
          </a:p>
        </p:txBody>
      </p:sp>
      <p:sp>
        <p:nvSpPr>
          <p:cNvPr id="157699" name="Foliennummernplatzhalter 3">
            <a:extLst>
              <a:ext uri="{FF2B5EF4-FFF2-40B4-BE49-F238E27FC236}">
                <a16:creationId xmlns:a16="http://schemas.microsoft.com/office/drawing/2014/main" id="{6BD3F002-735B-4FB1-9E6F-A5EB8D3E0CA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ヒラギノ角ゴ Pro W3" pitchFamily="6" charset="-128"/>
              </a:defRPr>
            </a:lvl1pPr>
            <a:lvl2pPr marL="37931725" indent="-37474525">
              <a:defRPr>
                <a:solidFill>
                  <a:schemeClr val="tx1"/>
                </a:solidFill>
                <a:latin typeface="Arial" panose="020B0604020202020204" pitchFamily="34" charset="0"/>
                <a:ea typeface="ヒラギノ角ゴ Pro W3" pitchFamily="6" charset="-128"/>
              </a:defRPr>
            </a:lvl2pPr>
            <a:lvl3pPr marL="1143000" indent="-228600">
              <a:defRPr>
                <a:solidFill>
                  <a:schemeClr val="tx1"/>
                </a:solidFill>
                <a:latin typeface="Arial" panose="020B0604020202020204" pitchFamily="34" charset="0"/>
                <a:ea typeface="ヒラギノ角ゴ Pro W3" pitchFamily="6" charset="-128"/>
              </a:defRPr>
            </a:lvl3pPr>
            <a:lvl4pPr marL="1600200" indent="-228600">
              <a:defRPr>
                <a:solidFill>
                  <a:schemeClr val="tx1"/>
                </a:solidFill>
                <a:latin typeface="Arial" panose="020B0604020202020204" pitchFamily="34" charset="0"/>
                <a:ea typeface="ヒラギノ角ゴ Pro W3" pitchFamily="6" charset="-128"/>
              </a:defRPr>
            </a:lvl4pPr>
            <a:lvl5pPr marL="2057400" indent="-228600">
              <a:defRPr>
                <a:solidFill>
                  <a:schemeClr val="tx1"/>
                </a:solidFill>
                <a:latin typeface="Arial" panose="020B0604020202020204" pitchFamily="34" charset="0"/>
                <a:ea typeface="ヒラギノ角ゴ Pro W3" pitchFamily="6"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6"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6"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6"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6" charset="-128"/>
              </a:defRPr>
            </a:lvl9pPr>
          </a:lstStyle>
          <a:p>
            <a:fld id="{CDBC509D-5850-4F85-9F8C-210A1F5FE936}" type="slidenum">
              <a:rPr lang="de-AT" altLang="de-DE" smtClean="0">
                <a:latin typeface="Calibri" panose="020F0502020204030204" pitchFamily="34" charset="0"/>
              </a:rPr>
              <a:pPr/>
              <a:t>81</a:t>
            </a:fld>
            <a:endParaRPr lang="de-AT" altLang="de-DE">
              <a:latin typeface="Calibri" panose="020F0502020204030204" pitchFamily="34" charset="0"/>
            </a:endParaRPr>
          </a:p>
        </p:txBody>
      </p:sp>
    </p:spTree>
    <p:extLst>
      <p:ext uri="{BB962C8B-B14F-4D97-AF65-F5344CB8AC3E}">
        <p14:creationId xmlns:p14="http://schemas.microsoft.com/office/powerpoint/2010/main" val="399054267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Folienbildplatzhalter 1">
            <a:extLst>
              <a:ext uri="{FF2B5EF4-FFF2-40B4-BE49-F238E27FC236}">
                <a16:creationId xmlns:a16="http://schemas.microsoft.com/office/drawing/2014/main" id="{47EA258D-6EF9-459B-B266-89FDFFAA97C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9746" name="Notizenplatzhalter 2">
            <a:extLst>
              <a:ext uri="{FF2B5EF4-FFF2-40B4-BE49-F238E27FC236}">
                <a16:creationId xmlns:a16="http://schemas.microsoft.com/office/drawing/2014/main" id="{B4A8F274-81B5-4DD5-9A52-BD47D00A2CD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de-AT" altLang="de-DE" dirty="0">
                <a:ea typeface="ヒラギノ角ゴ Pro W3" pitchFamily="6" charset="-128"/>
              </a:rPr>
              <a:t>Spezielle Saferinternet.at-</a:t>
            </a:r>
            <a:r>
              <a:rPr lang="de-AT" altLang="de-DE" dirty="0">
                <a:ea typeface="ヒラギノ角ゴ Pro W3" pitchFamily="6" charset="-128"/>
                <a:hlinkClick r:id="rId3"/>
              </a:rPr>
              <a:t>Workshops für Volksschulkinder </a:t>
            </a:r>
            <a:br>
              <a:rPr lang="de-AT" altLang="de-DE" dirty="0">
                <a:ea typeface="ヒラギノ角ゴ Pro W3" pitchFamily="6" charset="-128"/>
              </a:rPr>
            </a:br>
            <a:endParaRPr lang="de-AT" altLang="de-DE" dirty="0">
              <a:ea typeface="ヒラギノ角ゴ Pro W3" pitchFamily="6" charset="-128"/>
            </a:endParaRPr>
          </a:p>
          <a:p>
            <a:pPr eaLnBrk="1" hangingPunct="1">
              <a:spcBef>
                <a:spcPct val="0"/>
              </a:spcBef>
            </a:pPr>
            <a:r>
              <a:rPr lang="de-AT" altLang="de-DE" dirty="0">
                <a:ea typeface="ヒラギノ角ゴ Pro W3" pitchFamily="6" charset="-128"/>
              </a:rPr>
              <a:t>Veranstaltung buchen:</a:t>
            </a:r>
            <a:br>
              <a:rPr lang="de-AT" altLang="de-DE" dirty="0">
                <a:solidFill>
                  <a:schemeClr val="accent2"/>
                </a:solidFill>
                <a:ea typeface="ヒラギノ角ゴ Pro W3" pitchFamily="6" charset="-128"/>
              </a:rPr>
            </a:br>
            <a:r>
              <a:rPr lang="de-AT" altLang="de-DE" dirty="0">
                <a:ea typeface="ヒラギノ角ゴ Pro W3" pitchFamily="6" charset="-128"/>
                <a:hlinkClick r:id="rId4"/>
              </a:rPr>
              <a:t>www.saferinternet.at/</a:t>
            </a:r>
            <a:br>
              <a:rPr lang="de-AT" altLang="de-DE" dirty="0">
                <a:ea typeface="ヒラギノ角ゴ Pro W3" pitchFamily="6" charset="-128"/>
                <a:hlinkClick r:id="rId4"/>
              </a:rPr>
            </a:br>
            <a:r>
              <a:rPr lang="de-AT" altLang="de-DE" dirty="0" err="1">
                <a:ea typeface="ヒラギノ角ゴ Pro W3" pitchFamily="6" charset="-128"/>
                <a:hlinkClick r:id="rId4"/>
              </a:rPr>
              <a:t>veranstaltungsservice</a:t>
            </a:r>
            <a:endParaRPr lang="de-AT" altLang="de-DE" dirty="0">
              <a:ea typeface="ヒラギノ角ゴ Pro W3" pitchFamily="6" charset="-128"/>
            </a:endParaRPr>
          </a:p>
          <a:p>
            <a:pPr eaLnBrk="1" hangingPunct="1">
              <a:spcBef>
                <a:spcPct val="0"/>
              </a:spcBef>
            </a:pPr>
            <a:endParaRPr lang="de-AT" altLang="de-DE" dirty="0">
              <a:ea typeface="ヒラギノ角ゴ Pro W3" pitchFamily="6" charset="-128"/>
            </a:endParaRPr>
          </a:p>
          <a:p>
            <a:pPr eaLnBrk="1" hangingPunct="1">
              <a:spcBef>
                <a:spcPct val="0"/>
              </a:spcBef>
            </a:pPr>
            <a:r>
              <a:rPr lang="de-AT" altLang="de-DE" dirty="0">
                <a:latin typeface="Gill Sans MT" panose="020B0502020104020203" pitchFamily="34" charset="0"/>
                <a:ea typeface="ヒラギノ角ゴ Pro W3" pitchFamily="6" charset="-128"/>
              </a:rPr>
              <a:t>Bild: Saferinternet.at, lizenziert unter </a:t>
            </a:r>
            <a:r>
              <a:rPr lang="en-US" altLang="de-DE" dirty="0">
                <a:ea typeface="ヒラギノ角ゴ Pro W3" pitchFamily="6" charset="-128"/>
              </a:rPr>
              <a:t> </a:t>
            </a:r>
            <a:r>
              <a:rPr lang="en-US" altLang="de-DE" dirty="0">
                <a:ea typeface="ヒラギノ角ゴ Pro W3" pitchFamily="6" charset="-128"/>
                <a:hlinkClick r:id="rId5"/>
              </a:rPr>
              <a:t>CC BY-NC 3.0 AT</a:t>
            </a:r>
            <a:r>
              <a:rPr lang="en-US" altLang="de-DE" dirty="0">
                <a:ea typeface="ヒラギノ角ゴ Pro W3" pitchFamily="6" charset="-128"/>
              </a:rPr>
              <a:t>  </a:t>
            </a:r>
            <a:endParaRPr lang="de-AT" altLang="de-DE" dirty="0">
              <a:latin typeface="Gill Sans MT" panose="020B0502020104020203" pitchFamily="34" charset="0"/>
              <a:ea typeface="ヒラギノ角ゴ Pro W3" pitchFamily="6" charset="-128"/>
            </a:endParaRPr>
          </a:p>
          <a:p>
            <a:pPr eaLnBrk="1" hangingPunct="1">
              <a:spcBef>
                <a:spcPct val="0"/>
              </a:spcBef>
            </a:pPr>
            <a:endParaRPr lang="de-AT" altLang="de-DE" dirty="0">
              <a:ea typeface="ヒラギノ角ゴ Pro W3" pitchFamily="6" charset="-128"/>
            </a:endParaRPr>
          </a:p>
        </p:txBody>
      </p:sp>
      <p:sp>
        <p:nvSpPr>
          <p:cNvPr id="159747" name="Foliennummernplatzhalter 3">
            <a:extLst>
              <a:ext uri="{FF2B5EF4-FFF2-40B4-BE49-F238E27FC236}">
                <a16:creationId xmlns:a16="http://schemas.microsoft.com/office/drawing/2014/main" id="{589FD8AB-ABFE-496A-AF76-4CC596C4E0B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ヒラギノ角ゴ Pro W3" pitchFamily="6" charset="-128"/>
              </a:defRPr>
            </a:lvl1pPr>
            <a:lvl2pPr marL="37931725" indent="-37474525">
              <a:defRPr>
                <a:solidFill>
                  <a:schemeClr val="tx1"/>
                </a:solidFill>
                <a:latin typeface="Arial" panose="020B0604020202020204" pitchFamily="34" charset="0"/>
                <a:ea typeface="ヒラギノ角ゴ Pro W3" pitchFamily="6" charset="-128"/>
              </a:defRPr>
            </a:lvl2pPr>
            <a:lvl3pPr marL="1143000" indent="-228600">
              <a:defRPr>
                <a:solidFill>
                  <a:schemeClr val="tx1"/>
                </a:solidFill>
                <a:latin typeface="Arial" panose="020B0604020202020204" pitchFamily="34" charset="0"/>
                <a:ea typeface="ヒラギノ角ゴ Pro W3" pitchFamily="6" charset="-128"/>
              </a:defRPr>
            </a:lvl3pPr>
            <a:lvl4pPr marL="1600200" indent="-228600">
              <a:defRPr>
                <a:solidFill>
                  <a:schemeClr val="tx1"/>
                </a:solidFill>
                <a:latin typeface="Arial" panose="020B0604020202020204" pitchFamily="34" charset="0"/>
                <a:ea typeface="ヒラギノ角ゴ Pro W3" pitchFamily="6" charset="-128"/>
              </a:defRPr>
            </a:lvl4pPr>
            <a:lvl5pPr marL="2057400" indent="-228600">
              <a:defRPr>
                <a:solidFill>
                  <a:schemeClr val="tx1"/>
                </a:solidFill>
                <a:latin typeface="Arial" panose="020B0604020202020204" pitchFamily="34" charset="0"/>
                <a:ea typeface="ヒラギノ角ゴ Pro W3" pitchFamily="6"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6"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6"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6"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6" charset="-128"/>
              </a:defRPr>
            </a:lvl9pPr>
          </a:lstStyle>
          <a:p>
            <a:fld id="{37694732-1713-4564-8C44-CAAC73157611}" type="slidenum">
              <a:rPr lang="de-AT" altLang="de-DE" smtClean="0">
                <a:latin typeface="Calibri" panose="020F0502020204030204" pitchFamily="34" charset="0"/>
              </a:rPr>
              <a:pPr/>
              <a:t>82</a:t>
            </a:fld>
            <a:endParaRPr lang="de-AT" altLang="de-DE">
              <a:latin typeface="Calibri" panose="020F0502020204030204" pitchFamily="34"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a:t>https://app.involve.me/siat/mini-quiz</a:t>
            </a:r>
          </a:p>
        </p:txBody>
      </p:sp>
      <p:sp>
        <p:nvSpPr>
          <p:cNvPr id="4" name="Foliennummernplatzhalter 3"/>
          <p:cNvSpPr>
            <a:spLocks noGrp="1"/>
          </p:cNvSpPr>
          <p:nvPr>
            <p:ph type="sldNum" sz="quarter" idx="5"/>
          </p:nvPr>
        </p:nvSpPr>
        <p:spPr/>
        <p:txBody>
          <a:bodyPr/>
          <a:lstStyle/>
          <a:p>
            <a:pPr>
              <a:defRPr/>
            </a:pPr>
            <a:fld id="{ECF0EB01-08A7-4C9A-B6B7-831FA3F80842}" type="slidenum">
              <a:rPr lang="de-AT" altLang="de-DE" smtClean="0"/>
              <a:pPr>
                <a:defRPr/>
              </a:pPr>
              <a:t>83</a:t>
            </a:fld>
            <a:endParaRPr lang="de-AT" altLang="de-DE"/>
          </a:p>
        </p:txBody>
      </p:sp>
    </p:spTree>
    <p:extLst>
      <p:ext uri="{BB962C8B-B14F-4D97-AF65-F5344CB8AC3E}">
        <p14:creationId xmlns:p14="http://schemas.microsoft.com/office/powerpoint/2010/main" val="301491467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Folienbildplatzhalter 1">
            <a:extLst>
              <a:ext uri="{FF2B5EF4-FFF2-40B4-BE49-F238E27FC236}">
                <a16:creationId xmlns:a16="http://schemas.microsoft.com/office/drawing/2014/main" id="{E3022EC3-C277-43A8-9F9A-990A83689FB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42" name="Notizenplatzhalter 2">
            <a:extLst>
              <a:ext uri="{FF2B5EF4-FFF2-40B4-BE49-F238E27FC236}">
                <a16:creationId xmlns:a16="http://schemas.microsoft.com/office/drawing/2014/main" id="{EBEE5787-89A9-46F7-83DD-77371EF898A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de-DE" altLang="de-DE" dirty="0">
                <a:ea typeface="ヒラギノ角ゴ Pro W3" pitchFamily="6" charset="-128"/>
              </a:rPr>
              <a:t>„Frag Barbara!“ ist der Eltern-Videoratgeber von Saferinternet.at und unterstützt Eltern von Kindern von 0 bis 18 Jahren bei der Erziehung im Zeitalter von Internet und Handy: www.fragbarbara.at</a:t>
            </a:r>
          </a:p>
          <a:p>
            <a:pPr eaLnBrk="1" hangingPunct="1">
              <a:spcBef>
                <a:spcPct val="0"/>
              </a:spcBef>
            </a:pPr>
            <a:r>
              <a:rPr lang="de-DE" altLang="de-DE" dirty="0">
                <a:ea typeface="ヒラギノ角ゴ Pro W3" pitchFamily="6" charset="-128"/>
              </a:rPr>
              <a:t>Instagram: @frag.barbara</a:t>
            </a:r>
          </a:p>
          <a:p>
            <a:pPr eaLnBrk="1" hangingPunct="1">
              <a:spcBef>
                <a:spcPct val="0"/>
              </a:spcBef>
            </a:pPr>
            <a:endParaRPr lang="de-DE" altLang="de-DE" dirty="0">
              <a:ea typeface="ヒラギノ角ゴ Pro W3" pitchFamily="6" charset="-128"/>
            </a:endParaRPr>
          </a:p>
          <a:p>
            <a:pPr eaLnBrk="1" hangingPunct="1">
              <a:spcBef>
                <a:spcPct val="0"/>
              </a:spcBef>
            </a:pPr>
            <a:r>
              <a:rPr lang="de-DE" altLang="de-DE" dirty="0">
                <a:ea typeface="ヒラギノ角ゴ Pro W3" pitchFamily="6" charset="-128"/>
              </a:rPr>
              <a:t>Barbara Buchegger, pädagogische Leiterin von Saferinternet.at, gibt darin alltagsnahe Tipps zu aktuellen Themen:</a:t>
            </a:r>
          </a:p>
          <a:p>
            <a:pPr eaLnBrk="1" hangingPunct="1">
              <a:spcBef>
                <a:spcPct val="0"/>
              </a:spcBef>
            </a:pPr>
            <a:endParaRPr lang="de-DE" altLang="de-DE" dirty="0">
              <a:ea typeface="ヒラギノ角ゴ Pro W3" pitchFamily="6" charset="-128"/>
            </a:endParaRPr>
          </a:p>
          <a:p>
            <a:pPr eaLnBrk="1" hangingPunct="1">
              <a:spcBef>
                <a:spcPct val="0"/>
              </a:spcBef>
              <a:buFontTx/>
              <a:buChar char="•"/>
            </a:pPr>
            <a:r>
              <a:rPr lang="de-DE" altLang="de-DE" dirty="0">
                <a:ea typeface="ヒラギノ角ゴ Pro W3" pitchFamily="6" charset="-128"/>
              </a:rPr>
              <a:t>YouTube – Niemals ohne Eltern (0-5 Jahre)</a:t>
            </a:r>
          </a:p>
          <a:p>
            <a:pPr eaLnBrk="1" hangingPunct="1">
              <a:spcBef>
                <a:spcPct val="0"/>
              </a:spcBef>
              <a:buFontTx/>
              <a:buChar char="•"/>
            </a:pPr>
            <a:r>
              <a:rPr lang="de-DE" altLang="de-DE" dirty="0">
                <a:ea typeface="ヒラギノ角ゴ Pro W3" pitchFamily="6" charset="-128"/>
              </a:rPr>
              <a:t>Familienfotos im Internet – Gut überlegt (6-12 Jahre)</a:t>
            </a:r>
          </a:p>
          <a:p>
            <a:pPr eaLnBrk="1" hangingPunct="1">
              <a:spcBef>
                <a:spcPct val="0"/>
              </a:spcBef>
              <a:buFontTx/>
              <a:buChar char="•"/>
            </a:pPr>
            <a:r>
              <a:rPr lang="de-DE" altLang="de-DE" dirty="0">
                <a:ea typeface="ヒラギノ角ゴ Pro W3" pitchFamily="6" charset="-128"/>
              </a:rPr>
              <a:t>WhatsApp-Wahnsinn (6-12 Jahre)</a:t>
            </a:r>
          </a:p>
          <a:p>
            <a:pPr eaLnBrk="1" hangingPunct="1">
              <a:spcBef>
                <a:spcPct val="0"/>
              </a:spcBef>
              <a:buFontTx/>
              <a:buChar char="•"/>
            </a:pPr>
            <a:r>
              <a:rPr lang="de-DE" altLang="de-DE" dirty="0">
                <a:ea typeface="ヒラギノ角ゴ Pro W3" pitchFamily="6" charset="-128"/>
              </a:rPr>
              <a:t>Live-Übertragungen von zu Hause (13-18 Jahre)</a:t>
            </a:r>
          </a:p>
          <a:p>
            <a:pPr eaLnBrk="1" hangingPunct="1">
              <a:spcBef>
                <a:spcPct val="0"/>
              </a:spcBef>
              <a:buFontTx/>
              <a:buChar char="•"/>
            </a:pPr>
            <a:r>
              <a:rPr lang="de-DE" altLang="de-DE" dirty="0">
                <a:ea typeface="ヒラギノ角ゴ Pro W3" pitchFamily="6" charset="-128"/>
              </a:rPr>
              <a:t>Bilderwelt auf Instagram (13-18 Jahre)</a:t>
            </a:r>
          </a:p>
          <a:p>
            <a:pPr eaLnBrk="1" hangingPunct="1">
              <a:spcBef>
                <a:spcPct val="0"/>
              </a:spcBef>
              <a:buFontTx/>
              <a:buChar char="•"/>
            </a:pPr>
            <a:r>
              <a:rPr lang="de-DE" altLang="de-DE" dirty="0">
                <a:ea typeface="ヒラギノ角ゴ Pro W3" pitchFamily="6" charset="-128"/>
              </a:rPr>
              <a:t>Das erste Smartphone für die Jüngsten (6-12 Jahre)</a:t>
            </a:r>
          </a:p>
          <a:p>
            <a:pPr eaLnBrk="1" hangingPunct="1">
              <a:spcBef>
                <a:spcPct val="0"/>
              </a:spcBef>
              <a:buFontTx/>
              <a:buChar char="•"/>
            </a:pPr>
            <a:r>
              <a:rPr lang="de-DE" altLang="de-DE" dirty="0">
                <a:ea typeface="ヒラギノ角ゴ Pro W3" pitchFamily="6" charset="-128"/>
              </a:rPr>
              <a:t>Smartphones kindersicher machen (6-12 Jahre)</a:t>
            </a:r>
          </a:p>
          <a:p>
            <a:pPr eaLnBrk="1" hangingPunct="1">
              <a:spcBef>
                <a:spcPct val="0"/>
              </a:spcBef>
              <a:buFontTx/>
              <a:buChar char="•"/>
            </a:pPr>
            <a:r>
              <a:rPr lang="de-DE" altLang="de-DE" dirty="0">
                <a:ea typeface="ヒラギノ角ゴ Pro W3" pitchFamily="6" charset="-128"/>
              </a:rPr>
              <a:t>Hilfe, mein Kind ist handysüchtig! (13-18 Jahre)</a:t>
            </a:r>
          </a:p>
          <a:p>
            <a:pPr eaLnBrk="1" hangingPunct="1">
              <a:spcBef>
                <a:spcPct val="0"/>
              </a:spcBef>
              <a:buFontTx/>
              <a:buChar char="•"/>
            </a:pPr>
            <a:r>
              <a:rPr lang="de-DE" altLang="de-DE" dirty="0">
                <a:ea typeface="ヒラギノ角ゴ Pro W3" pitchFamily="6" charset="-128"/>
              </a:rPr>
              <a:t>u.v.m.</a:t>
            </a:r>
          </a:p>
          <a:p>
            <a:pPr eaLnBrk="1" hangingPunct="1">
              <a:spcBef>
                <a:spcPct val="0"/>
              </a:spcBef>
              <a:buFontTx/>
              <a:buChar char="•"/>
            </a:pPr>
            <a:endParaRPr lang="de-DE" altLang="de-DE" dirty="0">
              <a:ea typeface="ヒラギノ角ゴ Pro W3" pitchFamily="6" charset="-128"/>
            </a:endParaRPr>
          </a:p>
        </p:txBody>
      </p:sp>
      <p:sp>
        <p:nvSpPr>
          <p:cNvPr id="163843" name="Foliennummernplatzhalter 3">
            <a:extLst>
              <a:ext uri="{FF2B5EF4-FFF2-40B4-BE49-F238E27FC236}">
                <a16:creationId xmlns:a16="http://schemas.microsoft.com/office/drawing/2014/main" id="{FB8026C6-E2FA-453F-A6A3-6F9EEEFA513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ヒラギノ角ゴ Pro W3" pitchFamily="6" charset="-128"/>
              </a:defRPr>
            </a:lvl1pPr>
            <a:lvl2pPr marL="37931725" indent="-37474525">
              <a:defRPr>
                <a:solidFill>
                  <a:schemeClr val="tx1"/>
                </a:solidFill>
                <a:latin typeface="Arial" panose="020B0604020202020204" pitchFamily="34" charset="0"/>
                <a:ea typeface="ヒラギノ角ゴ Pro W3" pitchFamily="6" charset="-128"/>
              </a:defRPr>
            </a:lvl2pPr>
            <a:lvl3pPr marL="1143000" indent="-228600">
              <a:defRPr>
                <a:solidFill>
                  <a:schemeClr val="tx1"/>
                </a:solidFill>
                <a:latin typeface="Arial" panose="020B0604020202020204" pitchFamily="34" charset="0"/>
                <a:ea typeface="ヒラギノ角ゴ Pro W3" pitchFamily="6" charset="-128"/>
              </a:defRPr>
            </a:lvl3pPr>
            <a:lvl4pPr marL="1600200" indent="-228600">
              <a:defRPr>
                <a:solidFill>
                  <a:schemeClr val="tx1"/>
                </a:solidFill>
                <a:latin typeface="Arial" panose="020B0604020202020204" pitchFamily="34" charset="0"/>
                <a:ea typeface="ヒラギノ角ゴ Pro W3" pitchFamily="6" charset="-128"/>
              </a:defRPr>
            </a:lvl4pPr>
            <a:lvl5pPr marL="2057400" indent="-228600">
              <a:defRPr>
                <a:solidFill>
                  <a:schemeClr val="tx1"/>
                </a:solidFill>
                <a:latin typeface="Arial" panose="020B0604020202020204" pitchFamily="34" charset="0"/>
                <a:ea typeface="ヒラギノ角ゴ Pro W3" pitchFamily="6"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6"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6"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6"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6" charset="-128"/>
              </a:defRPr>
            </a:lvl9pPr>
          </a:lstStyle>
          <a:p>
            <a:fld id="{8E6D8EE2-BEBF-42F6-A4FB-779A09A71AD1}" type="slidenum">
              <a:rPr lang="de-AT" altLang="de-DE" smtClean="0">
                <a:latin typeface="Calibri" panose="020F0502020204030204" pitchFamily="34" charset="0"/>
              </a:rPr>
              <a:pPr/>
              <a:t>84</a:t>
            </a:fld>
            <a:endParaRPr lang="de-AT" altLang="de-DE">
              <a:latin typeface="Calibri" panose="020F0502020204030204" pitchFamily="34"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Folienbildplatzhalter 1">
            <a:extLst>
              <a:ext uri="{FF2B5EF4-FFF2-40B4-BE49-F238E27FC236}">
                <a16:creationId xmlns:a16="http://schemas.microsoft.com/office/drawing/2014/main" id="{7BB8296C-9AD1-4E66-94FE-211473228FB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5890" name="Notizenplatzhalter 2">
            <a:extLst>
              <a:ext uri="{FF2B5EF4-FFF2-40B4-BE49-F238E27FC236}">
                <a16:creationId xmlns:a16="http://schemas.microsoft.com/office/drawing/2014/main" id="{B4CF6920-A43D-4AA2-B442-17FF0967B6E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de-AT" altLang="de-DE" dirty="0">
                <a:latin typeface="Arial" panose="020B0604020202020204" pitchFamily="34" charset="0"/>
                <a:ea typeface="ヒラギノ角ゴ Pro W3" pitchFamily="6" charset="-128"/>
              </a:rPr>
              <a:t>Volksschulkinder kennen die Notruf-Hotline 147 Rat auf Draht meist noch nicht, aber auch Eltern oder andere Bezugspersonen des Kindes können sich Hilfe holen: Per Telefon (147 ohne Vorwahl), per Online-Beratung oder Chat unter </a:t>
            </a:r>
            <a:r>
              <a:rPr lang="de-AT" altLang="de-DE" u="sng" dirty="0">
                <a:latin typeface="Arial" panose="020B0604020202020204" pitchFamily="34" charset="0"/>
                <a:ea typeface="ヒラギノ角ゴ Pro W3" pitchFamily="6" charset="-128"/>
                <a:hlinkClick r:id="rId3"/>
              </a:rPr>
              <a:t>www.rataufdraht.at</a:t>
            </a:r>
            <a:r>
              <a:rPr lang="de-AT" altLang="de-DE" dirty="0">
                <a:latin typeface="Arial" panose="020B0604020202020204" pitchFamily="34" charset="0"/>
                <a:ea typeface="ヒラギノ角ゴ Pro W3" pitchFamily="6" charset="-128"/>
              </a:rPr>
              <a:t>. </a:t>
            </a:r>
            <a:endParaRPr lang="de-DE" altLang="de-DE" dirty="0">
              <a:latin typeface="Arial" panose="020B0604020202020204" pitchFamily="34" charset="0"/>
              <a:ea typeface="ヒラギノ角ゴ Pro W3" pitchFamily="6" charset="-128"/>
            </a:endParaRPr>
          </a:p>
          <a:p>
            <a:pPr eaLnBrk="1" hangingPunct="1">
              <a:spcBef>
                <a:spcPct val="0"/>
              </a:spcBef>
            </a:pPr>
            <a:endParaRPr lang="de-AT" altLang="de-DE" dirty="0">
              <a:ea typeface="ヒラギノ角ゴ Pro W3" pitchFamily="6" charset="-128"/>
            </a:endParaRPr>
          </a:p>
        </p:txBody>
      </p:sp>
      <p:sp>
        <p:nvSpPr>
          <p:cNvPr id="165891" name="Foliennummernplatzhalter 3">
            <a:extLst>
              <a:ext uri="{FF2B5EF4-FFF2-40B4-BE49-F238E27FC236}">
                <a16:creationId xmlns:a16="http://schemas.microsoft.com/office/drawing/2014/main" id="{11851AC8-12E3-458A-9028-C6C5DC2E9EA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ヒラギノ角ゴ Pro W3" pitchFamily="6" charset="-128"/>
              </a:defRPr>
            </a:lvl1pPr>
            <a:lvl2pPr marL="37931725" indent="-37474525">
              <a:defRPr>
                <a:solidFill>
                  <a:schemeClr val="tx1"/>
                </a:solidFill>
                <a:latin typeface="Arial" panose="020B0604020202020204" pitchFamily="34" charset="0"/>
                <a:ea typeface="ヒラギノ角ゴ Pro W3" pitchFamily="6" charset="-128"/>
              </a:defRPr>
            </a:lvl2pPr>
            <a:lvl3pPr marL="1143000" indent="-228600">
              <a:defRPr>
                <a:solidFill>
                  <a:schemeClr val="tx1"/>
                </a:solidFill>
                <a:latin typeface="Arial" panose="020B0604020202020204" pitchFamily="34" charset="0"/>
                <a:ea typeface="ヒラギノ角ゴ Pro W3" pitchFamily="6" charset="-128"/>
              </a:defRPr>
            </a:lvl3pPr>
            <a:lvl4pPr marL="1600200" indent="-228600">
              <a:defRPr>
                <a:solidFill>
                  <a:schemeClr val="tx1"/>
                </a:solidFill>
                <a:latin typeface="Arial" panose="020B0604020202020204" pitchFamily="34" charset="0"/>
                <a:ea typeface="ヒラギノ角ゴ Pro W3" pitchFamily="6" charset="-128"/>
              </a:defRPr>
            </a:lvl4pPr>
            <a:lvl5pPr marL="2057400" indent="-228600">
              <a:defRPr>
                <a:solidFill>
                  <a:schemeClr val="tx1"/>
                </a:solidFill>
                <a:latin typeface="Arial" panose="020B0604020202020204" pitchFamily="34" charset="0"/>
                <a:ea typeface="ヒラギノ角ゴ Pro W3" pitchFamily="6"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6"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6"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6"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6" charset="-128"/>
              </a:defRPr>
            </a:lvl9pPr>
          </a:lstStyle>
          <a:p>
            <a:fld id="{6F5956D6-976A-470A-886E-5D88EAE852DA}" type="slidenum">
              <a:rPr lang="de-AT" altLang="de-DE" smtClean="0">
                <a:latin typeface="Calibri" panose="020F0502020204030204" pitchFamily="34" charset="0"/>
              </a:rPr>
              <a:pPr/>
              <a:t>85</a:t>
            </a:fld>
            <a:endParaRPr lang="de-AT" altLang="de-DE">
              <a:latin typeface="Calibri" panose="020F0502020204030204" pitchFamily="34"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altLang="de-DE" b="1" dirty="0">
                <a:latin typeface="Times" panose="02020603050405020304" pitchFamily="18" charset="0"/>
                <a:ea typeface="ＭＳ Ｐゴシック" panose="020B0600070205080204" pitchFamily="34" charset="-128"/>
              </a:rPr>
              <a:t>Das Informationsangebot von Saferinternet.at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altLang="de-DE" b="1" dirty="0">
              <a:latin typeface="Times" panose="02020603050405020304" pitchFamily="18" charset="0"/>
              <a:ea typeface="ＭＳ Ｐゴシック" panose="020B0600070205080204"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altLang="de-DE" b="1" dirty="0">
                <a:latin typeface="Times" panose="02020603050405020304" pitchFamily="18" charset="0"/>
                <a:ea typeface="ＭＳ Ｐゴシック" panose="020B0600070205080204" pitchFamily="34" charset="-128"/>
              </a:rPr>
              <a:t>Tipps &amp; Infos: </a:t>
            </a:r>
            <a:r>
              <a:rPr lang="de-DE" altLang="de-DE" b="0" dirty="0">
                <a:latin typeface="Times" panose="02020603050405020304" pitchFamily="18" charset="0"/>
                <a:ea typeface="ＭＳ Ｐゴシック" panose="020B0600070205080204" pitchFamily="34" charset="-128"/>
              </a:rPr>
              <a:t>Die Website </a:t>
            </a:r>
            <a:r>
              <a:rPr lang="de-DE" altLang="de-DE" b="0" u="sng" dirty="0">
                <a:latin typeface="Times" panose="02020603050405020304" pitchFamily="18" charset="0"/>
                <a:ea typeface="ＭＳ Ｐゴシック" panose="020B0600070205080204" pitchFamily="34" charset="-128"/>
              </a:rPr>
              <a:t>www.saferinternet.at</a:t>
            </a:r>
            <a:r>
              <a:rPr lang="de-DE" altLang="de-DE" b="0" dirty="0">
                <a:latin typeface="Times" panose="02020603050405020304" pitchFamily="18" charset="0"/>
                <a:ea typeface="ＭＳ Ｐゴシック" panose="020B0600070205080204" pitchFamily="34" charset="-128"/>
              </a:rPr>
              <a:t> bietet umfassende</a:t>
            </a:r>
            <a:r>
              <a:rPr lang="de-DE" altLang="de-DE" b="1" dirty="0">
                <a:latin typeface="Times" panose="02020603050405020304" pitchFamily="18" charset="0"/>
                <a:ea typeface="ＭＳ Ｐゴシック" panose="020B0600070205080204" pitchFamily="34" charset="-128"/>
              </a:rPr>
              <a:t> </a:t>
            </a:r>
            <a:r>
              <a:rPr lang="de-DE" altLang="de-DE" dirty="0">
                <a:latin typeface="Times" panose="02020603050405020304" pitchFamily="18" charset="0"/>
                <a:ea typeface="ＭＳ Ｐゴシック" panose="020B0600070205080204" pitchFamily="34" charset="-128"/>
              </a:rPr>
              <a:t>Informationen,</a:t>
            </a:r>
            <a:r>
              <a:rPr lang="de-DE" altLang="de-DE" baseline="0" dirty="0">
                <a:latin typeface="Times" panose="02020603050405020304" pitchFamily="18" charset="0"/>
                <a:ea typeface="ＭＳ Ｐゴシック" panose="020B0600070205080204" pitchFamily="34" charset="-128"/>
              </a:rPr>
              <a:t> </a:t>
            </a:r>
            <a:r>
              <a:rPr lang="de-DE" altLang="de-DE" dirty="0">
                <a:latin typeface="Times" panose="02020603050405020304" pitchFamily="18" charset="0"/>
                <a:ea typeface="ＭＳ Ｐゴシック" panose="020B0600070205080204" pitchFamily="34" charset="-128"/>
              </a:rPr>
              <a:t>Tipps und Tricks rund um die sichere Internet- und Handynutzung für Eltern, Lehrende, Jugendliche, </a:t>
            </a:r>
            <a:r>
              <a:rPr lang="de-DE" altLang="de-DE" dirty="0" err="1">
                <a:latin typeface="Times" panose="02020603050405020304" pitchFamily="18" charset="0"/>
                <a:ea typeface="ＭＳ Ｐゴシック" panose="020B0600070205080204" pitchFamily="34" charset="-128"/>
              </a:rPr>
              <a:t>JugendarbeiterInnen</a:t>
            </a:r>
            <a:r>
              <a:rPr lang="de-DE" altLang="de-DE" dirty="0">
                <a:latin typeface="Times" panose="02020603050405020304" pitchFamily="18" charset="0"/>
                <a:ea typeface="ＭＳ Ｐゴシック" panose="020B0600070205080204" pitchFamily="34" charset="-128"/>
              </a:rPr>
              <a:t> und SeniorInnen. Tagesaktuelle Infos gibt es auch auf Facebook (</a:t>
            </a:r>
            <a:r>
              <a:rPr lang="de-DE" altLang="de-DE" u="sng" dirty="0">
                <a:latin typeface="Times" panose="02020603050405020304" pitchFamily="18" charset="0"/>
                <a:ea typeface="ＭＳ Ｐゴシック" panose="020B0600070205080204" pitchFamily="34" charset="-128"/>
              </a:rPr>
              <a:t>facebook.com/saferinternetat)</a:t>
            </a:r>
            <a:r>
              <a:rPr lang="de-DE" altLang="de-DE" dirty="0">
                <a:latin typeface="Times" panose="02020603050405020304" pitchFamily="18" charset="0"/>
                <a:ea typeface="ＭＳ Ｐゴシック" panose="020B0600070205080204" pitchFamily="34" charset="-128"/>
              </a:rPr>
              <a:t>, Instagram (</a:t>
            </a:r>
            <a:r>
              <a:rPr lang="de-DE" altLang="de-DE" u="sng" dirty="0">
                <a:latin typeface="Times" panose="02020603050405020304" pitchFamily="18" charset="0"/>
                <a:ea typeface="ＭＳ Ｐゴシック" panose="020B0600070205080204" pitchFamily="34" charset="-128"/>
              </a:rPr>
              <a:t>instagram.com/saferinternet.at)</a:t>
            </a:r>
            <a:r>
              <a:rPr lang="de-DE" altLang="de-DE" u="none" baseline="0" dirty="0">
                <a:latin typeface="Times" panose="02020603050405020304" pitchFamily="18" charset="0"/>
                <a:ea typeface="ＭＳ Ｐゴシック" panose="020B0600070205080204" pitchFamily="34" charset="-128"/>
              </a:rPr>
              <a:t>, Twitter (</a:t>
            </a:r>
            <a:r>
              <a:rPr lang="de-DE" altLang="de-DE" u="sng" dirty="0">
                <a:latin typeface="Times" panose="02020603050405020304" pitchFamily="18" charset="0"/>
                <a:ea typeface="ＭＳ Ｐゴシック" panose="020B0600070205080204" pitchFamily="34" charset="-128"/>
              </a:rPr>
              <a:t>twitter.com/saferinternetat)</a:t>
            </a:r>
            <a:r>
              <a:rPr lang="de-DE" altLang="de-DE" u="none" dirty="0">
                <a:latin typeface="Times" panose="02020603050405020304" pitchFamily="18" charset="0"/>
                <a:ea typeface="ＭＳ Ｐゴシック" panose="020B0600070205080204" pitchFamily="34" charset="-128"/>
              </a:rPr>
              <a:t> oder auf Snapchat unter </a:t>
            </a:r>
            <a:r>
              <a:rPr lang="de-DE" altLang="de-DE" u="sng" dirty="0">
                <a:latin typeface="Times" panose="02020603050405020304" pitchFamily="18" charset="0"/>
                <a:ea typeface="ＭＳ Ｐゴシック" panose="020B0600070205080204" pitchFamily="34" charset="-128"/>
              </a:rPr>
              <a:t>@saferinternetat</a:t>
            </a:r>
            <a:r>
              <a:rPr lang="de-DE" altLang="de-DE" u="none" dirty="0">
                <a:latin typeface="Times" panose="02020603050405020304" pitchFamily="18" charset="0"/>
                <a:ea typeface="ＭＳ Ｐゴシック" panose="020B0600070205080204" pitchFamily="34" charset="-128"/>
              </a:rPr>
              <a:t>.</a:t>
            </a:r>
            <a:endParaRPr lang="de-DE" altLang="de-DE" dirty="0">
              <a:latin typeface="Times" panose="02020603050405020304" pitchFamily="18" charset="0"/>
              <a:ea typeface="ＭＳ Ｐゴシック" panose="020B0600070205080204"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DE" altLang="de-DE" dirty="0">
              <a:latin typeface="Times" panose="02020603050405020304" pitchFamily="18" charset="0"/>
              <a:ea typeface="ＭＳ Ｐゴシック" panose="020B0600070205080204"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altLang="de-DE" b="1" dirty="0">
                <a:latin typeface="Times" panose="02020603050405020304" pitchFamily="18" charset="0"/>
                <a:ea typeface="ＭＳ Ｐゴシック" panose="020B0600070205080204" pitchFamily="34" charset="-128"/>
              </a:rPr>
              <a:t>Broschürenservice: </a:t>
            </a:r>
            <a:r>
              <a:rPr lang="de-DE" altLang="de-DE" dirty="0">
                <a:latin typeface="Times" panose="02020603050405020304" pitchFamily="18" charset="0"/>
                <a:ea typeface="ＭＳ Ｐゴシック" panose="020B0600070205080204" pitchFamily="34" charset="-128"/>
              </a:rPr>
              <a:t>mit kostenlosen Infomaterialien, Unterrichtsmaterialien, Ratgebern und Broschüren zum Bestellen und Downloaden unter </a:t>
            </a:r>
            <a:r>
              <a:rPr lang="de-DE" altLang="de-DE" u="sng" dirty="0">
                <a:latin typeface="Times" panose="02020603050405020304" pitchFamily="18" charset="0"/>
                <a:ea typeface="ＭＳ Ｐゴシック" panose="020B0600070205080204" pitchFamily="34" charset="-128"/>
              </a:rPr>
              <a:t>www.saferinternet.at/broschuerenservice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altLang="de-DE" dirty="0">
              <a:latin typeface="Times" panose="02020603050405020304" pitchFamily="18" charset="0"/>
              <a:ea typeface="ＭＳ Ｐゴシック" panose="020B0600070205080204"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altLang="de-DE" b="1" dirty="0">
                <a:latin typeface="Times" panose="02020603050405020304" pitchFamily="18" charset="0"/>
                <a:ea typeface="ＭＳ Ｐゴシック" panose="020B0600070205080204" pitchFamily="34" charset="-128"/>
              </a:rPr>
              <a:t>Veranstaltungsservice:</a:t>
            </a:r>
            <a:r>
              <a:rPr lang="de-DE" altLang="de-DE" b="1" baseline="0" dirty="0">
                <a:latin typeface="Times" panose="02020603050405020304" pitchFamily="18" charset="0"/>
                <a:ea typeface="ＭＳ Ｐゴシック" panose="020B0600070205080204" pitchFamily="34" charset="-128"/>
              </a:rPr>
              <a:t> </a:t>
            </a:r>
            <a:r>
              <a:rPr lang="de-DE" altLang="de-DE" dirty="0">
                <a:latin typeface="Times" panose="02020603050405020304" pitchFamily="18" charset="0"/>
                <a:ea typeface="ＭＳ Ｐゴシック" panose="020B0600070205080204" pitchFamily="34" charset="-128"/>
              </a:rPr>
              <a:t>zum Buchen von Workshops für SchülerInnen, Lehrende und Eltern unter </a:t>
            </a:r>
            <a:r>
              <a:rPr lang="de-DE" altLang="de-DE" u="sng" dirty="0">
                <a:latin typeface="Times" panose="02020603050405020304" pitchFamily="18" charset="0"/>
                <a:ea typeface="ＭＳ Ｐゴシック" panose="020B0600070205080204" pitchFamily="34" charset="-128"/>
              </a:rPr>
              <a:t>www.saferinternet.at/veranstaltungsservice</a:t>
            </a:r>
            <a:r>
              <a:rPr lang="de-DE" altLang="de-DE" baseline="0" dirty="0">
                <a:latin typeface="Times" panose="02020603050405020304" pitchFamily="18" charset="0"/>
                <a:ea typeface="ＭＳ Ｐゴシック" panose="020B0600070205080204" pitchFamily="34" charset="-128"/>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altLang="de-DE" baseline="0" dirty="0">
              <a:latin typeface="Times" panose="02020603050405020304" pitchFamily="18" charset="0"/>
              <a:ea typeface="ＭＳ Ｐゴシック" panose="020B0600070205080204"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altLang="de-DE" b="1" baseline="0" dirty="0">
                <a:latin typeface="Times" panose="02020603050405020304" pitchFamily="18" charset="0"/>
                <a:ea typeface="ＭＳ Ｐゴシック" panose="020B0600070205080204" pitchFamily="34" charset="-128"/>
              </a:rPr>
              <a:t>Privatsphäre-Leitfäden: </a:t>
            </a:r>
            <a:r>
              <a:rPr lang="de-DE" altLang="de-DE" baseline="0" dirty="0">
                <a:latin typeface="Times" panose="02020603050405020304" pitchFamily="18" charset="0"/>
                <a:ea typeface="ＭＳ Ｐゴシック" panose="020B0600070205080204" pitchFamily="34" charset="-128"/>
              </a:rPr>
              <a:t>Praktische Schritt-für-Schritt-Anleitungen für mehr Sicherheit und Privatsphäre in beliebten Sozialen Netzwerken </a:t>
            </a:r>
            <a:r>
              <a:rPr lang="de-DE" altLang="de-DE" u="sng" baseline="0" dirty="0">
                <a:latin typeface="Times" panose="02020603050405020304" pitchFamily="18" charset="0"/>
                <a:ea typeface="ＭＳ Ｐゴシック" panose="020B0600070205080204" pitchFamily="34" charset="-128"/>
              </a:rPr>
              <a:t>www.saferinternet.at/privatsphaere-leitfaeden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altLang="de-DE" baseline="0" dirty="0">
              <a:latin typeface="Times" panose="02020603050405020304" pitchFamily="18" charset="0"/>
              <a:ea typeface="ＭＳ Ｐゴシック" panose="020B0600070205080204"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altLang="de-DE" b="1" baseline="0" dirty="0">
                <a:latin typeface="Times" panose="02020603050405020304" pitchFamily="18" charset="0"/>
                <a:ea typeface="ＭＳ Ｐゴシック" panose="020B0600070205080204" pitchFamily="34" charset="-128"/>
              </a:rPr>
              <a:t>Tests und Quiz: </a:t>
            </a:r>
            <a:r>
              <a:rPr lang="de-DE" altLang="de-DE" baseline="0" dirty="0">
                <a:latin typeface="Times" panose="02020603050405020304" pitchFamily="18" charset="0"/>
                <a:ea typeface="ＭＳ Ｐゴシック" panose="020B0600070205080204" pitchFamily="34" charset="-128"/>
              </a:rPr>
              <a:t>für Eltern, Kinder und Jugendliche rund um die sichere Internet- und Handynutzung </a:t>
            </a:r>
            <a:r>
              <a:rPr lang="de-DE" altLang="de-DE" u="sng" baseline="0" dirty="0">
                <a:latin typeface="Times" panose="02020603050405020304" pitchFamily="18" charset="0"/>
                <a:ea typeface="ＭＳ Ｐゴシック" panose="020B0600070205080204" pitchFamily="34" charset="-128"/>
              </a:rPr>
              <a:t>www.saferinternet.at/quiz</a:t>
            </a:r>
            <a:endParaRPr lang="de-DE" altLang="de-DE" u="sng" dirty="0">
              <a:latin typeface="Times" panose="02020603050405020304" pitchFamily="18" charset="0"/>
              <a:ea typeface="ＭＳ Ｐゴシック" panose="020B0600070205080204"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DE" altLang="de-DE" dirty="0">
              <a:latin typeface="Times" panose="02020603050405020304" pitchFamily="18" charset="0"/>
              <a:ea typeface="ＭＳ Ｐゴシック" panose="020B0600070205080204"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altLang="de-DE" b="1" dirty="0">
                <a:latin typeface="Times" panose="02020603050405020304" pitchFamily="18" charset="0"/>
                <a:ea typeface="ＭＳ Ｐゴシック" panose="020B0600070205080204" pitchFamily="34" charset="-128"/>
              </a:rPr>
              <a:t>Tipps &amp; Infos für Jugendliche</a:t>
            </a:r>
            <a:r>
              <a:rPr lang="de-DE" altLang="de-DE" b="1" baseline="0" dirty="0">
                <a:latin typeface="Times" panose="02020603050405020304" pitchFamily="18" charset="0"/>
                <a:ea typeface="ＭＳ Ｐゴシック" panose="020B0600070205080204" pitchFamily="34" charset="-128"/>
              </a:rPr>
              <a:t>: </a:t>
            </a:r>
            <a:r>
              <a:rPr lang="de-DE" altLang="de-DE" b="0" baseline="0" dirty="0">
                <a:latin typeface="Times" panose="02020603050405020304" pitchFamily="18" charset="0"/>
                <a:ea typeface="ＭＳ Ｐゴシック" panose="020B0600070205080204" pitchFamily="34" charset="-128"/>
              </a:rPr>
              <a:t>Jugendseite von Saferinternet.at mit den wichtigsten Tipps für mehr Sicherheit im Internet, aktuellen News, den bunten Info-Foldern zu und vieles mehr. www.saferinternet.at/zielgruppen/jugendliche/</a:t>
            </a:r>
            <a:endParaRPr lang="de-AT" b="0" dirty="0"/>
          </a:p>
          <a:p>
            <a:endParaRPr lang="de-AT" dirty="0"/>
          </a:p>
        </p:txBody>
      </p:sp>
      <p:sp>
        <p:nvSpPr>
          <p:cNvPr id="4" name="Foliennummernplatzhalter 3"/>
          <p:cNvSpPr>
            <a:spLocks noGrp="1"/>
          </p:cNvSpPr>
          <p:nvPr>
            <p:ph type="sldNum" sz="quarter" idx="10"/>
          </p:nvPr>
        </p:nvSpPr>
        <p:spPr/>
        <p:txBody>
          <a:bodyPr/>
          <a:lstStyle/>
          <a:p>
            <a:fld id="{5BC9136F-CA9D-4FE5-85DC-58A8F95C26FC}" type="slidenum">
              <a:rPr lang="de-AT" smtClean="0"/>
              <a:t>86</a:t>
            </a:fld>
            <a:endParaRPr lang="de-AT"/>
          </a:p>
        </p:txBody>
      </p:sp>
    </p:spTree>
    <p:extLst>
      <p:ext uri="{BB962C8B-B14F-4D97-AF65-F5344CB8AC3E}">
        <p14:creationId xmlns:p14="http://schemas.microsoft.com/office/powerpoint/2010/main" val="25521784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AT" altLang="de-DE" dirty="0">
                <a:latin typeface="Times" panose="02020603050405020304" pitchFamily="18" charset="0"/>
                <a:ea typeface="ＭＳ Ｐゴシック" panose="020B0600070205080204" pitchFamily="34" charset="-128"/>
              </a:rPr>
              <a:t>Für Kinder ist es mittlerweile selbstverständlich, dass sie immer mit dem Internet verbunden sein können. Sie können sich die Kindheit ihrer Eltern, die meist noch ohne Internet erfolgte, kaum vorstellen. </a:t>
            </a:r>
            <a:r>
              <a:rPr lang="de-DE" altLang="de-DE" dirty="0">
                <a:latin typeface="Arial" panose="020B0604020202020204" pitchFamily="34" charset="0"/>
                <a:ea typeface="ＭＳ Ｐゴシック" panose="020B0600070205080204" pitchFamily="34" charset="-128"/>
              </a:rPr>
              <a:t>Kinder unterscheiden auch nicht wie Erwachsene bewusst, wann sie „online“ und wann sie „offline“ sind.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altLang="de-DE" dirty="0">
              <a:latin typeface="Arial" panose="020B0604020202020204" pitchFamily="34" charset="0"/>
              <a:ea typeface="ＭＳ Ｐゴシック" panose="020B0600070205080204" pitchFamily="34" charset="-128"/>
            </a:endParaRPr>
          </a:p>
          <a:p>
            <a:endParaRPr lang="de-AT" dirty="0"/>
          </a:p>
        </p:txBody>
      </p:sp>
      <p:sp>
        <p:nvSpPr>
          <p:cNvPr id="4" name="Foliennummernplatzhalter 3"/>
          <p:cNvSpPr>
            <a:spLocks noGrp="1"/>
          </p:cNvSpPr>
          <p:nvPr>
            <p:ph type="sldNum" sz="quarter" idx="10"/>
          </p:nvPr>
        </p:nvSpPr>
        <p:spPr/>
        <p:txBody>
          <a:bodyPr/>
          <a:lstStyle/>
          <a:p>
            <a:fld id="{5BC9136F-CA9D-4FE5-85DC-58A8F95C26FC}" type="slidenum">
              <a:rPr lang="de-AT" smtClean="0"/>
              <a:t>8</a:t>
            </a:fld>
            <a:endParaRPr lang="de-AT"/>
          </a:p>
        </p:txBody>
      </p:sp>
    </p:spTree>
    <p:extLst>
      <p:ext uri="{BB962C8B-B14F-4D97-AF65-F5344CB8AC3E}">
        <p14:creationId xmlns:p14="http://schemas.microsoft.com/office/powerpoint/2010/main" val="16006130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Folienbildplatzhalter 1">
            <a:extLst>
              <a:ext uri="{FF2B5EF4-FFF2-40B4-BE49-F238E27FC236}">
                <a16:creationId xmlns:a16="http://schemas.microsoft.com/office/drawing/2014/main" id="{10996934-51BA-4FDC-936D-BEFABD1BA37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8" name="Notizenplatzhalter 2">
            <a:extLst>
              <a:ext uri="{FF2B5EF4-FFF2-40B4-BE49-F238E27FC236}">
                <a16:creationId xmlns:a16="http://schemas.microsoft.com/office/drawing/2014/main" id="{89F55B72-6603-4F99-B4B2-3DBD002BFCA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de-DE" altLang="de-DE" dirty="0">
                <a:latin typeface="Times" panose="02020603050405020304" pitchFamily="18" charset="0"/>
                <a:ea typeface="ヒラギノ角ゴ Pro W3" pitchFamily="6" charset="-128"/>
              </a:rPr>
              <a:t>Folgende Anwendungen nutzen Jugendliche in ihrer Freizeit im Internet:</a:t>
            </a:r>
          </a:p>
          <a:p>
            <a:pPr eaLnBrk="1" hangingPunct="1">
              <a:spcBef>
                <a:spcPct val="0"/>
              </a:spcBef>
            </a:pPr>
            <a:endParaRPr lang="de-AT" altLang="de-DE" dirty="0">
              <a:latin typeface="Times" panose="02020603050405020304" pitchFamily="18" charset="0"/>
              <a:ea typeface="ヒラギノ角ゴ Pro W3" pitchFamily="6" charset="-128"/>
            </a:endParaRPr>
          </a:p>
          <a:p>
            <a:pPr eaLnBrk="1" hangingPunct="1">
              <a:spcBef>
                <a:spcPct val="0"/>
              </a:spcBef>
            </a:pPr>
            <a:r>
              <a:rPr lang="de-DE" altLang="de-DE" b="1" dirty="0">
                <a:latin typeface="Times" panose="02020603050405020304" pitchFamily="18" charset="0"/>
                <a:ea typeface="ヒラギノ角ゴ Pro W3" pitchFamily="6" charset="-128"/>
              </a:rPr>
              <a:t>Fotos</a:t>
            </a:r>
            <a:r>
              <a:rPr lang="de-DE" altLang="de-DE" dirty="0">
                <a:latin typeface="Times" panose="02020603050405020304" pitchFamily="18" charset="0"/>
                <a:ea typeface="ヒラギノ角ゴ Pro W3" pitchFamily="6" charset="-128"/>
              </a:rPr>
              <a:t>: werden meist über Soziale Netzwerke ausgetauscht. Speziell für Fotos gibt es Instagram oder Snapchat. Das Portal </a:t>
            </a:r>
            <a:r>
              <a:rPr lang="de-DE" altLang="de-DE" dirty="0" err="1">
                <a:latin typeface="Times" panose="02020603050405020304" pitchFamily="18" charset="0"/>
                <a:ea typeface="ヒラギノ角ゴ Pro W3" pitchFamily="6" charset="-128"/>
              </a:rPr>
              <a:t>Pixabay</a:t>
            </a:r>
            <a:r>
              <a:rPr lang="de-DE" altLang="de-DE" dirty="0">
                <a:latin typeface="Times" panose="02020603050405020304" pitchFamily="18" charset="0"/>
                <a:ea typeface="ヒラギノ角ゴ Pro W3" pitchFamily="6" charset="-128"/>
              </a:rPr>
              <a:t> ist eine gute Möglichkeit, um Bilder mit Creative Commons-Lizenz zu finden. Diese Bilder können dann meist frei genutzt werden, wenn der/die Urheber/in angegeben wird.</a:t>
            </a:r>
            <a:endParaRPr lang="de-AT" altLang="de-DE" dirty="0">
              <a:latin typeface="Times" panose="02020603050405020304" pitchFamily="18" charset="0"/>
              <a:ea typeface="ヒラギノ角ゴ Pro W3" pitchFamily="6" charset="-128"/>
            </a:endParaRPr>
          </a:p>
          <a:p>
            <a:pPr eaLnBrk="1" hangingPunct="1">
              <a:spcBef>
                <a:spcPct val="0"/>
              </a:spcBef>
            </a:pPr>
            <a:endParaRPr lang="de-AT" altLang="de-DE" dirty="0">
              <a:latin typeface="Times" panose="02020603050405020304" pitchFamily="18" charset="0"/>
              <a:ea typeface="ヒラギノ角ゴ Pro W3" pitchFamily="6" charset="-128"/>
            </a:endParaRPr>
          </a:p>
          <a:p>
            <a:pPr eaLnBrk="1" hangingPunct="1">
              <a:spcBef>
                <a:spcPct val="0"/>
              </a:spcBef>
            </a:pPr>
            <a:r>
              <a:rPr lang="de-DE" altLang="de-DE" b="1" dirty="0">
                <a:latin typeface="Times" panose="02020603050405020304" pitchFamily="18" charset="0"/>
                <a:ea typeface="ヒラギノ角ゴ Pro W3" pitchFamily="6" charset="-128"/>
              </a:rPr>
              <a:t>Soziale Netzwerke</a:t>
            </a:r>
            <a:r>
              <a:rPr lang="de-DE" altLang="de-DE" dirty="0">
                <a:latin typeface="Times" panose="02020603050405020304" pitchFamily="18" charset="0"/>
                <a:ea typeface="ヒラギノ角ゴ Pro W3" pitchFamily="6" charset="-128"/>
              </a:rPr>
              <a:t>: Zu den beliebtesten Sozialen Netzwerken zählen WhatsApp, YouTube, Instagram und Snapchat. Facebook hat mittlerweile keinen so hohen Stellenwert mehr. Bei den jüngeren – vor allem den Mädchen von 8-12 ist auch die Musik-App Musical.ly sehr beliebt.</a:t>
            </a:r>
            <a:br>
              <a:rPr lang="de-DE" altLang="de-DE" dirty="0">
                <a:latin typeface="Times" panose="02020603050405020304" pitchFamily="18" charset="0"/>
                <a:ea typeface="ヒラギノ角ゴ Pro W3" pitchFamily="6" charset="-128"/>
              </a:rPr>
            </a:br>
            <a:endParaRPr lang="de-AT" altLang="de-DE" dirty="0">
              <a:latin typeface="Times" panose="02020603050405020304" pitchFamily="18" charset="0"/>
              <a:ea typeface="ヒラギノ角ゴ Pro W3" pitchFamily="6" charset="-128"/>
            </a:endParaRPr>
          </a:p>
          <a:p>
            <a:pPr eaLnBrk="1" hangingPunct="1">
              <a:spcBef>
                <a:spcPct val="0"/>
              </a:spcBef>
            </a:pPr>
            <a:r>
              <a:rPr lang="de-DE" altLang="de-DE" b="1" dirty="0">
                <a:latin typeface="Times" panose="02020603050405020304" pitchFamily="18" charset="0"/>
                <a:ea typeface="ヒラギノ角ゴ Pro W3" pitchFamily="6" charset="-128"/>
              </a:rPr>
              <a:t>Computerspiele</a:t>
            </a:r>
            <a:r>
              <a:rPr lang="de-DE" altLang="de-DE" dirty="0">
                <a:latin typeface="Times" panose="02020603050405020304" pitchFamily="18" charset="0"/>
                <a:ea typeface="ヒラギノ角ゴ Pro W3" pitchFamily="6" charset="-128"/>
              </a:rPr>
              <a:t>: werden häufig direkt im Sozialen Netzwerk (v. a. Facebook) gespielt. </a:t>
            </a:r>
            <a:r>
              <a:rPr lang="de-DE" altLang="de-DE" dirty="0">
                <a:latin typeface="Times" panose="02020603050405020304" pitchFamily="18" charset="0"/>
                <a:ea typeface="ヒラギノ角ゴ Pro W3" pitchFamily="6" charset="-128"/>
                <a:sym typeface="Wingdings" panose="05000000000000000000" pitchFamily="2" charset="2"/>
              </a:rPr>
              <a:t></a:t>
            </a:r>
            <a:r>
              <a:rPr lang="de-DE" altLang="de-DE" dirty="0">
                <a:latin typeface="Times" panose="02020603050405020304" pitchFamily="18" charset="0"/>
                <a:ea typeface="ヒラギノ角ゴ Pro W3" pitchFamily="6" charset="-128"/>
              </a:rPr>
              <a:t> </a:t>
            </a:r>
            <a:r>
              <a:rPr lang="de-DE" altLang="de-DE" b="1" dirty="0" err="1">
                <a:latin typeface="Times" panose="02020603050405020304" pitchFamily="18" charset="0"/>
                <a:ea typeface="ヒラギノ角ゴ Pro W3" pitchFamily="6" charset="-128"/>
              </a:rPr>
              <a:t>Social</a:t>
            </a:r>
            <a:r>
              <a:rPr lang="de-DE" altLang="de-DE" b="1" dirty="0">
                <a:latin typeface="Times" panose="02020603050405020304" pitchFamily="18" charset="0"/>
                <a:ea typeface="ヒラギノ角ゴ Pro W3" pitchFamily="6" charset="-128"/>
              </a:rPr>
              <a:t> Gaming</a:t>
            </a:r>
            <a:r>
              <a:rPr lang="de-DE" altLang="de-DE" dirty="0">
                <a:latin typeface="Times" panose="02020603050405020304" pitchFamily="18" charset="0"/>
                <a:ea typeface="ヒラギノ角ゴ Pro W3" pitchFamily="6" charset="-128"/>
              </a:rPr>
              <a:t>: Man braucht einander, um im Spiel weiter zu kommen. Eine Weile kann gut und erfolgreich gratis gespielt werden. Irgendwann ist die Verlockung aber groß, auf einen kostenpflichtigen Zugang zu wechseln, da man damit im Spiel schneller vorankommt oder bessere Optionen hat.</a:t>
            </a:r>
            <a:r>
              <a:rPr lang="de-AT" altLang="de-DE" dirty="0">
                <a:latin typeface="Times" panose="02020603050405020304" pitchFamily="18" charset="0"/>
                <a:ea typeface="ヒラギノ角ゴ Pro W3" pitchFamily="6" charset="-128"/>
              </a:rPr>
              <a:t> </a:t>
            </a:r>
          </a:p>
          <a:p>
            <a:pPr eaLnBrk="1" hangingPunct="1">
              <a:spcBef>
                <a:spcPct val="0"/>
              </a:spcBef>
            </a:pPr>
            <a:endParaRPr lang="de-AT" altLang="de-DE" dirty="0">
              <a:latin typeface="Times" panose="02020603050405020304" pitchFamily="18" charset="0"/>
              <a:ea typeface="ヒラギノ角ゴ Pro W3" pitchFamily="6" charset="-128"/>
            </a:endParaRPr>
          </a:p>
          <a:p>
            <a:pPr eaLnBrk="1" hangingPunct="1">
              <a:spcBef>
                <a:spcPct val="0"/>
              </a:spcBef>
            </a:pPr>
            <a:r>
              <a:rPr lang="de-DE" altLang="de-DE" b="1" dirty="0">
                <a:latin typeface="Times" panose="02020603050405020304" pitchFamily="18" charset="0"/>
                <a:ea typeface="ヒラギノ角ゴ Pro W3" pitchFamily="6" charset="-128"/>
              </a:rPr>
              <a:t>YouTube</a:t>
            </a:r>
            <a:r>
              <a:rPr lang="de-DE" altLang="de-DE" dirty="0">
                <a:latin typeface="Times" panose="02020603050405020304" pitchFamily="18" charset="0"/>
                <a:ea typeface="ヒラギノ角ゴ Pro W3" pitchFamily="6" charset="-128"/>
              </a:rPr>
              <a:t>: bei allen Kindern bekannt und in Verwendung. YouTuber/innen sind die Popstars von heute. Wenn man Videos teilt, indem man sie verlinkt oder einbettet ist das urheberrechtlich in Ordnung – nur herunterladen oder die Tonspur „rippen“ sollte man nicht. Oft werden Inhalte noch vor „Google“ gesucht – denn dort gibt es meistens bereits Videos, wo die wichtigsten Informationen kompakt erklärt werden.</a:t>
            </a:r>
            <a:br>
              <a:rPr lang="de-DE" altLang="de-DE" dirty="0">
                <a:latin typeface="Times" panose="02020603050405020304" pitchFamily="18" charset="0"/>
                <a:ea typeface="ヒラギノ角ゴ Pro W3" pitchFamily="6" charset="-128"/>
              </a:rPr>
            </a:br>
            <a:endParaRPr lang="de-AT" altLang="de-DE" dirty="0">
              <a:latin typeface="Times" panose="02020603050405020304" pitchFamily="18" charset="0"/>
              <a:ea typeface="ヒラギノ角ゴ Pro W3" pitchFamily="6" charset="-128"/>
            </a:endParaRPr>
          </a:p>
          <a:p>
            <a:pPr eaLnBrk="1" hangingPunct="1">
              <a:spcBef>
                <a:spcPct val="0"/>
              </a:spcBef>
            </a:pPr>
            <a:r>
              <a:rPr lang="de-DE" altLang="de-DE" b="1" dirty="0">
                <a:latin typeface="Times" panose="02020603050405020304" pitchFamily="18" charset="0"/>
                <a:ea typeface="ヒラギノ角ゴ Pro W3" pitchFamily="6" charset="-128"/>
              </a:rPr>
              <a:t>Wikipedia</a:t>
            </a:r>
            <a:r>
              <a:rPr lang="de-DE" altLang="de-DE" dirty="0">
                <a:latin typeface="Times" panose="02020603050405020304" pitchFamily="18" charset="0"/>
                <a:ea typeface="ヒラギノ角ゴ Pro W3" pitchFamily="6" charset="-128"/>
              </a:rPr>
              <a:t>: Bekanntheit und Nutzungsgrad bei allen Kindern und Lehrenden hoch! Schulen haben unterschiedliche Regeln für die Verwendung.</a:t>
            </a:r>
            <a:r>
              <a:rPr lang="de-AT" altLang="de-DE" dirty="0">
                <a:latin typeface="Times" panose="02020603050405020304" pitchFamily="18" charset="0"/>
                <a:ea typeface="ヒラギノ角ゴ Pro W3" pitchFamily="6" charset="-128"/>
              </a:rPr>
              <a:t> </a:t>
            </a:r>
          </a:p>
          <a:p>
            <a:pPr eaLnBrk="1" hangingPunct="1">
              <a:spcBef>
                <a:spcPct val="0"/>
              </a:spcBef>
            </a:pPr>
            <a:endParaRPr lang="de-AT" altLang="de-DE" dirty="0">
              <a:latin typeface="Times" panose="02020603050405020304" pitchFamily="18" charset="0"/>
              <a:ea typeface="ヒラギノ角ゴ Pro W3" pitchFamily="6" charset="-128"/>
            </a:endParaRPr>
          </a:p>
          <a:p>
            <a:pPr eaLnBrk="1" hangingPunct="1">
              <a:spcBef>
                <a:spcPct val="0"/>
              </a:spcBef>
            </a:pPr>
            <a:r>
              <a:rPr lang="de-DE" altLang="de-DE" b="1" dirty="0">
                <a:latin typeface="Times" panose="02020603050405020304" pitchFamily="18" charset="0"/>
                <a:ea typeface="ヒラギノ角ゴ Pro W3" pitchFamily="6" charset="-128"/>
              </a:rPr>
              <a:t>Filme aus dem Netz laden</a:t>
            </a:r>
            <a:r>
              <a:rPr lang="de-DE" altLang="de-DE" dirty="0">
                <a:latin typeface="Times" panose="02020603050405020304" pitchFamily="18" charset="0"/>
                <a:ea typeface="ヒラギノ角ゴ Pro W3" pitchFamily="6" charset="-128"/>
              </a:rPr>
              <a:t>: Weder das Hochladen noch das Herunterladen von Filmen oder Serien ist erlaubt! Daher sind Websites wie kinox.to verboten. Außerdem sind oft Abzocke-Seiten in diesem Umfeld aktiv. Auch die Gefahr von Viren oder Malware ist gegeben.</a:t>
            </a:r>
            <a:r>
              <a:rPr lang="de-AT" altLang="de-DE" dirty="0">
                <a:latin typeface="Times" panose="02020603050405020304" pitchFamily="18" charset="0"/>
                <a:ea typeface="ヒラギノ角ゴ Pro W3" pitchFamily="6" charset="-128"/>
              </a:rPr>
              <a:t> Das Streamen von Filmen ist derzeit eine rechtliche Grauzone – wer es bleiben lässt, ist auf jeden Fall auf der sicheren Seite. Eine Alternative zum Streaming sind offizielle Mediatheken (z.B. www.tvthek.orf.at, www.rtlnow.de) oder legale Streaming-Dienste gegen geringe Gebühr (z.B. Netflix, Maxdome oder Amazon Prime).</a:t>
            </a:r>
            <a:br>
              <a:rPr lang="de-AT" altLang="de-DE" dirty="0">
                <a:latin typeface="Times" panose="02020603050405020304" pitchFamily="18" charset="0"/>
                <a:ea typeface="ヒラギノ角ゴ Pro W3" pitchFamily="6" charset="-128"/>
              </a:rPr>
            </a:br>
            <a:endParaRPr lang="de-AT" altLang="de-DE" dirty="0">
              <a:latin typeface="Times" panose="02020603050405020304" pitchFamily="18" charset="0"/>
              <a:ea typeface="ヒラギノ角ゴ Pro W3" pitchFamily="6" charset="-128"/>
            </a:endParaRPr>
          </a:p>
          <a:p>
            <a:pPr eaLnBrk="1" hangingPunct="1">
              <a:spcBef>
                <a:spcPct val="0"/>
              </a:spcBef>
            </a:pPr>
            <a:r>
              <a:rPr lang="de-DE" altLang="de-DE" b="1" dirty="0">
                <a:latin typeface="Times" panose="02020603050405020304" pitchFamily="18" charset="0"/>
                <a:ea typeface="ヒラギノ角ゴ Pro W3" pitchFamily="6" charset="-128"/>
              </a:rPr>
              <a:t>Google</a:t>
            </a:r>
            <a:r>
              <a:rPr lang="de-DE" altLang="de-DE" dirty="0">
                <a:latin typeface="Times" panose="02020603050405020304" pitchFamily="18" charset="0"/>
                <a:ea typeface="ヒラギノ角ゴ Pro W3" pitchFamily="6" charset="-128"/>
              </a:rPr>
              <a:t>: Die Suche mit Google ist für Kinder selbstverständlich. Sie nutzen die Suchmaschine sehr schnell und zielsicher, können sich aber kaum in neue Suchstrategien eingewöhnen (wie z.B. nach Creative Commons-Inhalten suchen).</a:t>
            </a:r>
            <a:r>
              <a:rPr lang="de-AT" altLang="de-DE" dirty="0">
                <a:latin typeface="Times" panose="02020603050405020304" pitchFamily="18" charset="0"/>
                <a:ea typeface="ヒラギノ角ゴ Pro W3" pitchFamily="6" charset="-128"/>
              </a:rPr>
              <a:t> Alternativ </a:t>
            </a:r>
          </a:p>
          <a:p>
            <a:pPr eaLnBrk="1" hangingPunct="1">
              <a:spcBef>
                <a:spcPct val="0"/>
              </a:spcBef>
            </a:pPr>
            <a:endParaRPr lang="de-AT" altLang="de-DE" dirty="0">
              <a:latin typeface="Times" panose="02020603050405020304" pitchFamily="18" charset="0"/>
              <a:ea typeface="ヒラギノ角ゴ Pro W3" pitchFamily="6" charset="-128"/>
            </a:endParaRPr>
          </a:p>
          <a:p>
            <a:pPr eaLnBrk="1" hangingPunct="1">
              <a:spcBef>
                <a:spcPct val="0"/>
              </a:spcBef>
            </a:pPr>
            <a:r>
              <a:rPr lang="de-DE" altLang="de-DE" b="1" dirty="0">
                <a:latin typeface="Times" panose="02020603050405020304" pitchFamily="18" charset="0"/>
                <a:ea typeface="ヒラギノ角ゴ Pro W3" pitchFamily="6" charset="-128"/>
              </a:rPr>
              <a:t>Telefonieren online</a:t>
            </a:r>
            <a:r>
              <a:rPr lang="de-DE" altLang="de-DE" dirty="0">
                <a:latin typeface="Times" panose="02020603050405020304" pitchFamily="18" charset="0"/>
                <a:ea typeface="ヒラギノ角ゴ Pro W3" pitchFamily="6" charset="-128"/>
              </a:rPr>
              <a:t>: Viele Telefonate werden heutzutage nur mehr Online durchgeführt. Jeder großer Messenger (WhatsApp/Facebook) hat mittlerweile die entsprechende Funktionalität integriert. </a:t>
            </a:r>
            <a:endParaRPr lang="de-AT" altLang="de-DE" dirty="0">
              <a:latin typeface="Times" panose="02020603050405020304" pitchFamily="18" charset="0"/>
              <a:ea typeface="ヒラギノ角ゴ Pro W3" pitchFamily="6" charset="-128"/>
            </a:endParaRPr>
          </a:p>
        </p:txBody>
      </p:sp>
      <p:sp>
        <p:nvSpPr>
          <p:cNvPr id="24579" name="Foliennummernplatzhalter 3">
            <a:extLst>
              <a:ext uri="{FF2B5EF4-FFF2-40B4-BE49-F238E27FC236}">
                <a16:creationId xmlns:a16="http://schemas.microsoft.com/office/drawing/2014/main" id="{528ED549-9EED-4FDE-9114-B01584434EA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ヒラギノ角ゴ Pro W3" pitchFamily="6" charset="-128"/>
              </a:defRPr>
            </a:lvl1pPr>
            <a:lvl2pPr marL="37931725" indent="-37474525">
              <a:defRPr>
                <a:solidFill>
                  <a:schemeClr val="tx1"/>
                </a:solidFill>
                <a:latin typeface="Arial" panose="020B0604020202020204" pitchFamily="34" charset="0"/>
                <a:ea typeface="ヒラギノ角ゴ Pro W3" pitchFamily="6" charset="-128"/>
              </a:defRPr>
            </a:lvl2pPr>
            <a:lvl3pPr marL="1143000" indent="-228600">
              <a:defRPr>
                <a:solidFill>
                  <a:schemeClr val="tx1"/>
                </a:solidFill>
                <a:latin typeface="Arial" panose="020B0604020202020204" pitchFamily="34" charset="0"/>
                <a:ea typeface="ヒラギノ角ゴ Pro W3" pitchFamily="6" charset="-128"/>
              </a:defRPr>
            </a:lvl3pPr>
            <a:lvl4pPr marL="1600200" indent="-228600">
              <a:defRPr>
                <a:solidFill>
                  <a:schemeClr val="tx1"/>
                </a:solidFill>
                <a:latin typeface="Arial" panose="020B0604020202020204" pitchFamily="34" charset="0"/>
                <a:ea typeface="ヒラギノ角ゴ Pro W3" pitchFamily="6" charset="-128"/>
              </a:defRPr>
            </a:lvl4pPr>
            <a:lvl5pPr marL="2057400" indent="-228600">
              <a:defRPr>
                <a:solidFill>
                  <a:schemeClr val="tx1"/>
                </a:solidFill>
                <a:latin typeface="Arial" panose="020B0604020202020204" pitchFamily="34" charset="0"/>
                <a:ea typeface="ヒラギノ角ゴ Pro W3" pitchFamily="6"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6"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6"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6"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6" charset="-128"/>
              </a:defRPr>
            </a:lvl9pPr>
          </a:lstStyle>
          <a:p>
            <a:fld id="{CE0AD634-E638-4240-A65A-FD86286420C3}" type="slidenum">
              <a:rPr lang="de-AT" altLang="de-DE" smtClean="0">
                <a:latin typeface="Calibri" panose="020F0502020204030204" pitchFamily="34" charset="0"/>
              </a:rPr>
              <a:pPr/>
              <a:t>9</a:t>
            </a:fld>
            <a:endParaRPr lang="de-AT" altLang="de-DE">
              <a:latin typeface="Calibri" panose="020F050202020403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1.jpeg"/><Relationship Id="rId7" Type="http://schemas.openxmlformats.org/officeDocument/2006/relationships/image" Target="../media/image6.pn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33D12F82-5823-4257-8F13-7500291162AD}"/>
              </a:ext>
            </a:extLst>
          </p:cNvPr>
          <p:cNvSpPr/>
          <p:nvPr userDrawn="1"/>
        </p:nvSpPr>
        <p:spPr>
          <a:xfrm>
            <a:off x="0" y="6400800"/>
            <a:ext cx="9144000" cy="457200"/>
          </a:xfrm>
          <a:prstGeom prst="rect">
            <a:avLst/>
          </a:prstGeom>
          <a:solidFill>
            <a:schemeClr val="bg1"/>
          </a:solidFill>
          <a:ln w="317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AT" sz="1900" dirty="0" err="1">
              <a:solidFill>
                <a:schemeClr val="tx1"/>
              </a:solidFill>
              <a:latin typeface="Gill Sans MT" panose="020B0502020104020203" pitchFamily="34" charset="0"/>
            </a:endParaRPr>
          </a:p>
        </p:txBody>
      </p:sp>
      <p:sp>
        <p:nvSpPr>
          <p:cNvPr id="2" name="Title 1"/>
          <p:cNvSpPr>
            <a:spLocks noGrp="1"/>
          </p:cNvSpPr>
          <p:nvPr>
            <p:ph type="ctrTitle"/>
          </p:nvPr>
        </p:nvSpPr>
        <p:spPr>
          <a:xfrm>
            <a:off x="192753" y="3831903"/>
            <a:ext cx="8748969" cy="1806819"/>
          </a:xfrm>
        </p:spPr>
        <p:txBody>
          <a:bodyPr anchor="b">
            <a:normAutofit/>
          </a:bodyPr>
          <a:lstStyle>
            <a:lvl1pPr algn="l">
              <a:defRPr sz="3600" b="1">
                <a:solidFill>
                  <a:schemeClr val="bg1"/>
                </a:solidFill>
              </a:defRPr>
            </a:lvl1pPr>
          </a:lstStyle>
          <a:p>
            <a:r>
              <a:rPr lang="de-DE" dirty="0"/>
              <a:t>Titelmasterformat durch Klicken bearbeiten</a:t>
            </a:r>
            <a:endParaRPr lang="en-US" dirty="0"/>
          </a:p>
        </p:txBody>
      </p:sp>
      <p:pic>
        <p:nvPicPr>
          <p:cNvPr id="16" name="Grafik 15" descr="Ein Bild, das Person, drinnen, Tisch, sitzend enthält.&#10;&#10;Automatisch generierte Beschreibung">
            <a:extLst>
              <a:ext uri="{FF2B5EF4-FFF2-40B4-BE49-F238E27FC236}">
                <a16:creationId xmlns:a16="http://schemas.microsoft.com/office/drawing/2014/main" id="{150D77DF-CC2A-4012-81FA-3C448117C2E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9144001" cy="6400274"/>
          </a:xfrm>
          <a:prstGeom prst="rect">
            <a:avLst/>
          </a:prstGeom>
        </p:spPr>
      </p:pic>
      <p:pic>
        <p:nvPicPr>
          <p:cNvPr id="17" name="Grafik 25">
            <a:extLst>
              <a:ext uri="{FF2B5EF4-FFF2-40B4-BE49-F238E27FC236}">
                <a16:creationId xmlns:a16="http://schemas.microsoft.com/office/drawing/2014/main" id="{769E9AAD-C821-4EE7-9F8F-5B779EE0C8F0}"/>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68275" y="6527227"/>
            <a:ext cx="877310" cy="224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Grafik 3" descr="Ein Bild, das Text enthält.&#10;&#10;Automatisch generierte Beschreibung">
            <a:extLst>
              <a:ext uri="{FF2B5EF4-FFF2-40B4-BE49-F238E27FC236}">
                <a16:creationId xmlns:a16="http://schemas.microsoft.com/office/drawing/2014/main" id="{BCB17841-38E0-6CBB-C6BB-35B017AE71E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809587" y="6508192"/>
            <a:ext cx="1227101" cy="257440"/>
          </a:xfrm>
          <a:prstGeom prst="rect">
            <a:avLst/>
          </a:prstGeom>
        </p:spPr>
      </p:pic>
      <p:pic>
        <p:nvPicPr>
          <p:cNvPr id="5" name="Grafik 4">
            <a:extLst>
              <a:ext uri="{FF2B5EF4-FFF2-40B4-BE49-F238E27FC236}">
                <a16:creationId xmlns:a16="http://schemas.microsoft.com/office/drawing/2014/main" id="{C742CB7E-A4D9-7764-9FDC-EFE5B512709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167722" y="6449955"/>
            <a:ext cx="1227101" cy="410808"/>
          </a:xfrm>
          <a:prstGeom prst="rect">
            <a:avLst/>
          </a:prstGeom>
        </p:spPr>
      </p:pic>
      <p:pic>
        <p:nvPicPr>
          <p:cNvPr id="6" name="Grafik 5" descr="Ein Bild, das Text enthält.&#10;&#10;Automatisch generierte Beschreibung">
            <a:extLst>
              <a:ext uri="{FF2B5EF4-FFF2-40B4-BE49-F238E27FC236}">
                <a16:creationId xmlns:a16="http://schemas.microsoft.com/office/drawing/2014/main" id="{E2B264C2-8F14-2DCE-0F0E-98858BAFF133}"/>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4111133" y="6462141"/>
            <a:ext cx="997441" cy="179156"/>
          </a:xfrm>
          <a:prstGeom prst="rect">
            <a:avLst/>
          </a:prstGeom>
        </p:spPr>
      </p:pic>
      <p:pic>
        <p:nvPicPr>
          <p:cNvPr id="7" name="Grafik 6">
            <a:extLst>
              <a:ext uri="{FF2B5EF4-FFF2-40B4-BE49-F238E27FC236}">
                <a16:creationId xmlns:a16="http://schemas.microsoft.com/office/drawing/2014/main" id="{A3308BBE-C3A1-7887-4B1A-4906C3DFE30C}"/>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413832" y="6454196"/>
            <a:ext cx="1080621" cy="295989"/>
          </a:xfrm>
          <a:prstGeom prst="rect">
            <a:avLst/>
          </a:prstGeom>
        </p:spPr>
      </p:pic>
      <p:pic>
        <p:nvPicPr>
          <p:cNvPr id="8" name="Grafik 7">
            <a:extLst>
              <a:ext uri="{FF2B5EF4-FFF2-40B4-BE49-F238E27FC236}">
                <a16:creationId xmlns:a16="http://schemas.microsoft.com/office/drawing/2014/main" id="{18B94FC9-772D-8FAA-599F-06E19909E1DE}"/>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8629204" y="6481848"/>
            <a:ext cx="312518" cy="312518"/>
          </a:xfrm>
          <a:prstGeom prst="rect">
            <a:avLst/>
          </a:prstGeom>
        </p:spPr>
      </p:pic>
      <p:pic>
        <p:nvPicPr>
          <p:cNvPr id="9" name="Grafik 8" descr="Ein Bild, das Logo enthält.&#10;&#10;Automatisch generierte Beschreibung">
            <a:extLst>
              <a:ext uri="{FF2B5EF4-FFF2-40B4-BE49-F238E27FC236}">
                <a16:creationId xmlns:a16="http://schemas.microsoft.com/office/drawing/2014/main" id="{7F8A841C-D76A-F162-BE18-4A9457DAD45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7677509" y="6449622"/>
            <a:ext cx="895234" cy="385761"/>
          </a:xfrm>
          <a:prstGeom prst="rect">
            <a:avLst/>
          </a:prstGeom>
        </p:spPr>
      </p:pic>
    </p:spTree>
    <p:extLst>
      <p:ext uri="{BB962C8B-B14F-4D97-AF65-F5344CB8AC3E}">
        <p14:creationId xmlns:p14="http://schemas.microsoft.com/office/powerpoint/2010/main" val="15561330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el ohne Fußzeile">
    <p:spTree>
      <p:nvGrpSpPr>
        <p:cNvPr id="1" name=""/>
        <p:cNvGrpSpPr/>
        <p:nvPr/>
      </p:nvGrpSpPr>
      <p:grpSpPr>
        <a:xfrm>
          <a:off x="0" y="0"/>
          <a:ext cx="0" cy="0"/>
          <a:chOff x="0" y="0"/>
          <a:chExt cx="0" cy="0"/>
        </a:xfrm>
      </p:grpSpPr>
      <p:sp>
        <p:nvSpPr>
          <p:cNvPr id="2" name="Title 1"/>
          <p:cNvSpPr>
            <a:spLocks noGrp="1"/>
          </p:cNvSpPr>
          <p:nvPr>
            <p:ph type="title"/>
          </p:nvPr>
        </p:nvSpPr>
        <p:spPr>
          <a:xfrm>
            <a:off x="475024" y="308177"/>
            <a:ext cx="8515350" cy="898859"/>
          </a:xfrm>
        </p:spPr>
        <p:txBody>
          <a:bodyPr>
            <a:normAutofit/>
          </a:bodyPr>
          <a:lstStyle>
            <a:lvl1pPr>
              <a:defRPr sz="3600">
                <a:solidFill>
                  <a:schemeClr val="bg1"/>
                </a:solidFill>
              </a:defRPr>
            </a:lvl1pPr>
          </a:lstStyle>
          <a:p>
            <a:r>
              <a:rPr lang="de-DE" dirty="0"/>
              <a:t>Titelmasterformat durch Klicken bearbeiten</a:t>
            </a:r>
            <a:endParaRPr lang="en-US" dirty="0"/>
          </a:p>
        </p:txBody>
      </p:sp>
      <p:sp>
        <p:nvSpPr>
          <p:cNvPr id="3" name="Content Placeholder 2"/>
          <p:cNvSpPr>
            <a:spLocks noGrp="1"/>
          </p:cNvSpPr>
          <p:nvPr>
            <p:ph idx="1"/>
          </p:nvPr>
        </p:nvSpPr>
        <p:spPr>
          <a:xfrm>
            <a:off x="475024" y="1394801"/>
            <a:ext cx="7886700" cy="4689475"/>
          </a:xfrm>
        </p:spPr>
        <p:txBody>
          <a:bodyPr/>
          <a:lstStyle>
            <a:lvl1pPr marL="514350" indent="-514350">
              <a:buClr>
                <a:srgbClr val="F39200"/>
              </a:buClr>
              <a:buFont typeface="Wingdings" panose="05000000000000000000" pitchFamily="2" charset="2"/>
              <a:buChar char="§"/>
              <a:defRPr/>
            </a:lvl1pPr>
            <a:lvl2pPr marL="896938" indent="-439738">
              <a:buClr>
                <a:srgbClr val="F39200"/>
              </a:buClr>
              <a:buFont typeface="Wingdings" panose="05000000000000000000" pitchFamily="2" charset="2"/>
              <a:buChar char="§"/>
              <a:defRPr/>
            </a:lvl2pPr>
            <a:lvl3pPr marL="1371600" indent="-457200">
              <a:buClr>
                <a:srgbClr val="F39200"/>
              </a:buClr>
              <a:buFont typeface="Wingdings" panose="05000000000000000000" pitchFamily="2" charset="2"/>
              <a:buChar char="§"/>
              <a:defRPr/>
            </a:lvl3pPr>
            <a:lvl4pPr marL="1600200" indent="-228600">
              <a:buClr>
                <a:srgbClr val="F39200"/>
              </a:buClr>
              <a:buFont typeface="Wingdings" panose="05000000000000000000" pitchFamily="2" charset="2"/>
              <a:buChar char="§"/>
              <a:defRPr/>
            </a:lvl4pPr>
            <a:lvl5pPr marL="2057400" indent="-228600">
              <a:buClr>
                <a:srgbClr val="F39200"/>
              </a:buClr>
              <a:buFont typeface="Wingdings" panose="05000000000000000000" pitchFamily="2" charset="2"/>
              <a:buChar char="§"/>
              <a:defRPr/>
            </a:lvl5p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Tree>
    <p:extLst>
      <p:ext uri="{BB962C8B-B14F-4D97-AF65-F5344CB8AC3E}">
        <p14:creationId xmlns:p14="http://schemas.microsoft.com/office/powerpoint/2010/main" val="10924135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ild ganzflächig">
    <p:spTree>
      <p:nvGrpSpPr>
        <p:cNvPr id="1" name=""/>
        <p:cNvGrpSpPr/>
        <p:nvPr/>
      </p:nvGrpSpPr>
      <p:grpSpPr>
        <a:xfrm>
          <a:off x="0" y="0"/>
          <a:ext cx="0" cy="0"/>
          <a:chOff x="0" y="0"/>
          <a:chExt cx="0" cy="0"/>
        </a:xfrm>
      </p:grpSpPr>
      <p:sp>
        <p:nvSpPr>
          <p:cNvPr id="4" name="Bildplatzhalter 3"/>
          <p:cNvSpPr>
            <a:spLocks noGrp="1"/>
          </p:cNvSpPr>
          <p:nvPr>
            <p:ph type="pic" sz="quarter" idx="10"/>
          </p:nvPr>
        </p:nvSpPr>
        <p:spPr>
          <a:xfrm>
            <a:off x="0" y="0"/>
            <a:ext cx="9144000" cy="6858000"/>
          </a:xfrm>
        </p:spPr>
        <p:txBody>
          <a:bodyPr rtlCol="0">
            <a:normAutofit/>
          </a:bodyPr>
          <a:lstStyle/>
          <a:p>
            <a:pPr lvl="0"/>
            <a:endParaRPr lang="de-AT" noProof="0"/>
          </a:p>
        </p:txBody>
      </p:sp>
    </p:spTree>
    <p:extLst>
      <p:ext uri="{BB962C8B-B14F-4D97-AF65-F5344CB8AC3E}">
        <p14:creationId xmlns:p14="http://schemas.microsoft.com/office/powerpoint/2010/main" val="40704921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a:xfrm>
            <a:off x="475024" y="308177"/>
            <a:ext cx="8515350" cy="898859"/>
          </a:xfrm>
        </p:spPr>
        <p:txBody>
          <a:bodyPr>
            <a:normAutofit/>
          </a:bodyPr>
          <a:lstStyle>
            <a:lvl1pPr>
              <a:defRPr sz="3600">
                <a:solidFill>
                  <a:srgbClr val="F39200"/>
                </a:solidFill>
              </a:defRPr>
            </a:lvl1pPr>
          </a:lstStyle>
          <a:p>
            <a:r>
              <a:rPr lang="de-DE" dirty="0"/>
              <a:t>Titelmasterformat durch Klicken bearbeiten</a:t>
            </a:r>
            <a:endParaRPr lang="en-US" dirty="0"/>
          </a:p>
        </p:txBody>
      </p:sp>
      <p:sp>
        <p:nvSpPr>
          <p:cNvPr id="3" name="Content Placeholder 2"/>
          <p:cNvSpPr>
            <a:spLocks noGrp="1"/>
          </p:cNvSpPr>
          <p:nvPr>
            <p:ph idx="1"/>
          </p:nvPr>
        </p:nvSpPr>
        <p:spPr>
          <a:xfrm>
            <a:off x="475024" y="1394801"/>
            <a:ext cx="7886700" cy="4689475"/>
          </a:xfrm>
        </p:spPr>
        <p:txBody>
          <a:bodyPr/>
          <a:lstStyle>
            <a:lvl1pPr marL="514350" indent="-514350">
              <a:buClr>
                <a:srgbClr val="F39200"/>
              </a:buClr>
              <a:buFont typeface="Wingdings" panose="05000000000000000000" pitchFamily="2" charset="2"/>
              <a:buChar char="§"/>
              <a:defRPr/>
            </a:lvl1pPr>
            <a:lvl2pPr marL="896938" indent="-439738">
              <a:buClr>
                <a:srgbClr val="F39200"/>
              </a:buClr>
              <a:buFont typeface="Wingdings" panose="05000000000000000000" pitchFamily="2" charset="2"/>
              <a:buChar char="§"/>
              <a:defRPr/>
            </a:lvl2pPr>
            <a:lvl3pPr marL="1371600" indent="-457200">
              <a:buClr>
                <a:srgbClr val="F39200"/>
              </a:buClr>
              <a:buFont typeface="Wingdings" panose="05000000000000000000" pitchFamily="2" charset="2"/>
              <a:buChar char="§"/>
              <a:defRPr/>
            </a:lvl3pPr>
            <a:lvl4pPr marL="1600200" indent="-228600">
              <a:buClr>
                <a:srgbClr val="F39200"/>
              </a:buClr>
              <a:buFont typeface="Wingdings" panose="05000000000000000000" pitchFamily="2" charset="2"/>
              <a:buChar char="§"/>
              <a:defRPr/>
            </a:lvl4pPr>
            <a:lvl5pPr marL="2057400" indent="-228600">
              <a:buClr>
                <a:srgbClr val="F39200"/>
              </a:buClr>
              <a:buFont typeface="Wingdings" panose="05000000000000000000" pitchFamily="2" charset="2"/>
              <a:buChar char="§"/>
              <a:defRPr/>
            </a:lvl5p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Tree>
    <p:extLst>
      <p:ext uri="{BB962C8B-B14F-4D97-AF65-F5344CB8AC3E}">
        <p14:creationId xmlns:p14="http://schemas.microsoft.com/office/powerpoint/2010/main" val="4229534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el und Inhalt">
    <p:spTree>
      <p:nvGrpSpPr>
        <p:cNvPr id="1" name=""/>
        <p:cNvGrpSpPr/>
        <p:nvPr/>
      </p:nvGrpSpPr>
      <p:grpSpPr>
        <a:xfrm>
          <a:off x="0" y="0"/>
          <a:ext cx="0" cy="0"/>
          <a:chOff x="0" y="0"/>
          <a:chExt cx="0" cy="0"/>
        </a:xfrm>
      </p:grpSpPr>
      <p:sp>
        <p:nvSpPr>
          <p:cNvPr id="17" name="Title 1"/>
          <p:cNvSpPr>
            <a:spLocks noGrp="1"/>
          </p:cNvSpPr>
          <p:nvPr>
            <p:ph type="title"/>
          </p:nvPr>
        </p:nvSpPr>
        <p:spPr>
          <a:xfrm>
            <a:off x="475024" y="308177"/>
            <a:ext cx="8515350" cy="898859"/>
          </a:xfrm>
        </p:spPr>
        <p:txBody>
          <a:bodyPr>
            <a:normAutofit/>
          </a:bodyPr>
          <a:lstStyle>
            <a:lvl1pPr>
              <a:defRPr sz="3600">
                <a:solidFill>
                  <a:srgbClr val="F39200"/>
                </a:solidFill>
              </a:defRPr>
            </a:lvl1pPr>
          </a:lstStyle>
          <a:p>
            <a:r>
              <a:rPr lang="de-DE" dirty="0"/>
              <a:t>Titelmasterformat durch Klicken bearbeiten</a:t>
            </a:r>
            <a:endParaRPr lang="en-US" dirty="0"/>
          </a:p>
        </p:txBody>
      </p:sp>
    </p:spTree>
    <p:extLst>
      <p:ext uri="{BB962C8B-B14F-4D97-AF65-F5344CB8AC3E}">
        <p14:creationId xmlns:p14="http://schemas.microsoft.com/office/powerpoint/2010/main" val="831075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bschnitts-&#10;überschrift">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5A868657-6B7A-46FF-B68F-96D2F2955136}"/>
              </a:ext>
            </a:extLst>
          </p:cNvPr>
          <p:cNvSpPr/>
          <p:nvPr userDrawn="1"/>
        </p:nvSpPr>
        <p:spPr>
          <a:xfrm>
            <a:off x="0" y="3219450"/>
            <a:ext cx="9144000" cy="1619250"/>
          </a:xfrm>
          <a:prstGeom prst="rect">
            <a:avLst/>
          </a:prstGeom>
          <a:solidFill>
            <a:srgbClr val="F392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AT" dirty="0"/>
          </a:p>
        </p:txBody>
      </p:sp>
      <p:pic>
        <p:nvPicPr>
          <p:cNvPr id="4" name="Grafik 14">
            <a:extLst>
              <a:ext uri="{FF2B5EF4-FFF2-40B4-BE49-F238E27FC236}">
                <a16:creationId xmlns:a16="http://schemas.microsoft.com/office/drawing/2014/main" id="{9024477A-F91B-4915-9F64-3CA04C872B85}"/>
              </a:ext>
            </a:extLst>
          </p:cNvPr>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107950" y="71438"/>
            <a:ext cx="2384425"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47088" y="3219395"/>
            <a:ext cx="8738119" cy="1318100"/>
          </a:xfrm>
        </p:spPr>
        <p:txBody>
          <a:bodyPr anchor="b">
            <a:normAutofit/>
          </a:bodyPr>
          <a:lstStyle>
            <a:lvl1pPr>
              <a:defRPr sz="4000" b="1">
                <a:solidFill>
                  <a:schemeClr val="bg1"/>
                </a:solidFill>
              </a:defRPr>
            </a:lvl1pPr>
          </a:lstStyle>
          <a:p>
            <a:r>
              <a:rPr lang="de-DE" dirty="0"/>
              <a:t>Titelmasterformat durch Klicken bearbeiten</a:t>
            </a:r>
            <a:endParaRPr lang="en-US" dirty="0"/>
          </a:p>
        </p:txBody>
      </p:sp>
    </p:spTree>
    <p:extLst>
      <p:ext uri="{BB962C8B-B14F-4D97-AF65-F5344CB8AC3E}">
        <p14:creationId xmlns:p14="http://schemas.microsoft.com/office/powerpoint/2010/main" val="32647377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Zwei Inhalte">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247FFE94-78E1-4E29-B7F1-2460583BAB70}"/>
              </a:ext>
            </a:extLst>
          </p:cNvPr>
          <p:cNvSpPr txBox="1">
            <a:spLocks/>
          </p:cNvSpPr>
          <p:nvPr userDrawn="1"/>
        </p:nvSpPr>
        <p:spPr>
          <a:xfrm>
            <a:off x="7893050" y="6396038"/>
            <a:ext cx="622300" cy="365125"/>
          </a:xfrm>
          <a:prstGeom prst="rect">
            <a:avLst/>
          </a:prstGeom>
        </p:spPr>
        <p:txBody>
          <a:bodyPr/>
          <a:lstStyle>
            <a:defPPr>
              <a:defRPr lang="en-US"/>
            </a:defPPr>
            <a:lvl1pPr marL="0" algn="l" defTabSz="457200" rtl="0" eaLnBrk="1" latinLnBrk="0" hangingPunct="1">
              <a:defRPr sz="1800" kern="1200">
                <a:solidFill>
                  <a:schemeClr val="bg1"/>
                </a:solidFill>
                <a:latin typeface="Gill Sans MT" panose="020B0502020104020203"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de-AT" dirty="0"/>
          </a:p>
        </p:txBody>
      </p:sp>
      <p:sp>
        <p:nvSpPr>
          <p:cNvPr id="3" name="Content Placeholder 2"/>
          <p:cNvSpPr>
            <a:spLocks noGrp="1"/>
          </p:cNvSpPr>
          <p:nvPr>
            <p:ph sz="half" idx="1"/>
          </p:nvPr>
        </p:nvSpPr>
        <p:spPr>
          <a:xfrm>
            <a:off x="628650" y="1451951"/>
            <a:ext cx="3886200" cy="4645513"/>
          </a:xfrm>
        </p:spPr>
        <p:txBody>
          <a:bodyPr/>
          <a:lstStyle>
            <a:lvl1pPr marL="514350" indent="-514350">
              <a:buFont typeface="Wingdings" panose="05000000000000000000" pitchFamily="2" charset="2"/>
              <a:buChar char="§"/>
              <a:defRPr/>
            </a:lvl1pPr>
            <a:lvl2pPr marL="685800" indent="-228600">
              <a:buFont typeface="Wingdings" panose="05000000000000000000" pitchFamily="2" charset="2"/>
              <a:buChar char="§"/>
              <a:defRPr/>
            </a:lvl2pPr>
            <a:lvl3pPr marL="1371600" indent="-457200">
              <a:buFont typeface="Wingdings" panose="05000000000000000000" pitchFamily="2" charset="2"/>
              <a:buChar char="§"/>
              <a:defRPr/>
            </a:lvl3pPr>
            <a:lvl4pPr marL="1600200" indent="-228600">
              <a:buFont typeface="Wingdings" panose="05000000000000000000" pitchFamily="2" charset="2"/>
              <a:buChar char="§"/>
              <a:defRPr/>
            </a:lvl4pPr>
            <a:lvl5pPr marL="2057400" indent="-228600">
              <a:buFont typeface="Wingdings" panose="05000000000000000000" pitchFamily="2" charset="2"/>
              <a:buChar char="§"/>
              <a:defRPr/>
            </a:lvl5p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4" name="Content Placeholder 3"/>
          <p:cNvSpPr>
            <a:spLocks noGrp="1"/>
          </p:cNvSpPr>
          <p:nvPr>
            <p:ph sz="half" idx="2"/>
          </p:nvPr>
        </p:nvSpPr>
        <p:spPr>
          <a:xfrm>
            <a:off x="4629150" y="1451951"/>
            <a:ext cx="3886200" cy="4645513"/>
          </a:xfrm>
        </p:spPr>
        <p:txBody>
          <a:bodyPr/>
          <a:lstStyle>
            <a:lvl1pPr marL="514350" indent="-514350">
              <a:buFont typeface="Wingdings" panose="05000000000000000000" pitchFamily="2" charset="2"/>
              <a:buChar char="§"/>
              <a:defRPr/>
            </a:lvl1pPr>
            <a:lvl2pPr marL="685800" indent="-228600">
              <a:buFont typeface="Wingdings" panose="05000000000000000000" pitchFamily="2" charset="2"/>
              <a:buChar char="§"/>
              <a:defRPr/>
            </a:lvl2pPr>
            <a:lvl3pPr marL="1371600" indent="-457200">
              <a:buFont typeface="Wingdings" panose="05000000000000000000" pitchFamily="2" charset="2"/>
              <a:buChar char="§"/>
              <a:defRPr/>
            </a:lvl3pPr>
            <a:lvl4pPr marL="1600200" indent="-228600">
              <a:buFont typeface="Wingdings" panose="05000000000000000000" pitchFamily="2" charset="2"/>
              <a:buChar char="§"/>
              <a:defRPr/>
            </a:lvl4pPr>
            <a:lvl5pPr marL="2057400" indent="-228600">
              <a:buFont typeface="Wingdings" panose="05000000000000000000" pitchFamily="2" charset="2"/>
              <a:buChar char="§"/>
              <a:defRPr/>
            </a:lvl5p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23" name="Title 1"/>
          <p:cNvSpPr>
            <a:spLocks noGrp="1"/>
          </p:cNvSpPr>
          <p:nvPr>
            <p:ph type="title"/>
          </p:nvPr>
        </p:nvSpPr>
        <p:spPr>
          <a:xfrm>
            <a:off x="475024" y="308177"/>
            <a:ext cx="8515350" cy="898859"/>
          </a:xfrm>
        </p:spPr>
        <p:txBody>
          <a:bodyPr>
            <a:normAutofit/>
          </a:bodyPr>
          <a:lstStyle>
            <a:lvl1pPr>
              <a:defRPr sz="3600">
                <a:solidFill>
                  <a:srgbClr val="F39200"/>
                </a:solidFill>
              </a:defRPr>
            </a:lvl1pPr>
          </a:lstStyle>
          <a:p>
            <a:r>
              <a:rPr lang="de-DE" dirty="0"/>
              <a:t>Titelmasterformat durch Klicken bearbeiten</a:t>
            </a:r>
            <a:endParaRPr lang="en-US" dirty="0"/>
          </a:p>
        </p:txBody>
      </p:sp>
    </p:spTree>
    <p:extLst>
      <p:ext uri="{BB962C8B-B14F-4D97-AF65-F5344CB8AC3E}">
        <p14:creationId xmlns:p14="http://schemas.microsoft.com/office/powerpoint/2010/main" val="32777864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Vergleich">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98766A4C-60E1-4B5C-B82B-5FE9A2986BE9}"/>
              </a:ext>
            </a:extLst>
          </p:cNvPr>
          <p:cNvSpPr txBox="1">
            <a:spLocks/>
          </p:cNvSpPr>
          <p:nvPr userDrawn="1"/>
        </p:nvSpPr>
        <p:spPr>
          <a:xfrm>
            <a:off x="7893050" y="6396038"/>
            <a:ext cx="622300" cy="365125"/>
          </a:xfrm>
          <a:prstGeom prst="rect">
            <a:avLst/>
          </a:prstGeom>
        </p:spPr>
        <p:txBody>
          <a:bodyPr/>
          <a:lstStyle>
            <a:defPPr>
              <a:defRPr lang="en-US"/>
            </a:defPPr>
            <a:lvl1pPr marL="0" algn="l" defTabSz="457200" rtl="0" eaLnBrk="1" latinLnBrk="0" hangingPunct="1">
              <a:defRPr sz="1800" kern="1200">
                <a:solidFill>
                  <a:schemeClr val="bg1"/>
                </a:solidFill>
                <a:latin typeface="Gill Sans MT" panose="020B0502020104020203"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de-AT" dirty="0"/>
          </a:p>
        </p:txBody>
      </p:sp>
      <p:sp>
        <p:nvSpPr>
          <p:cNvPr id="3" name="Text Placeholder 2"/>
          <p:cNvSpPr>
            <a:spLocks noGrp="1"/>
          </p:cNvSpPr>
          <p:nvPr>
            <p:ph type="body" idx="1"/>
          </p:nvPr>
        </p:nvSpPr>
        <p:spPr>
          <a:xfrm>
            <a:off x="628650" y="1399809"/>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a:t>Formatvorlagen des Textmasters bearbeiten</a:t>
            </a:r>
          </a:p>
        </p:txBody>
      </p:sp>
      <p:sp>
        <p:nvSpPr>
          <p:cNvPr id="4" name="Content Placeholder 3"/>
          <p:cNvSpPr>
            <a:spLocks noGrp="1"/>
          </p:cNvSpPr>
          <p:nvPr>
            <p:ph sz="half" idx="2"/>
          </p:nvPr>
        </p:nvSpPr>
        <p:spPr>
          <a:xfrm>
            <a:off x="628650" y="2223720"/>
            <a:ext cx="3868340" cy="3842971"/>
          </a:xfrm>
        </p:spPr>
        <p:txBody>
          <a:bodyPr/>
          <a:lstStyle>
            <a:lvl1pPr marL="514350" indent="-514350">
              <a:buFontTx/>
              <a:buBlip>
                <a:blip r:embed="rId2"/>
              </a:buBlip>
              <a:defRPr/>
            </a:lvl1pPr>
            <a:lvl2pPr marL="685800" indent="-228600">
              <a:buFontTx/>
              <a:buBlip>
                <a:blip r:embed="rId2"/>
              </a:buBlip>
              <a:defRPr/>
            </a:lvl2pPr>
            <a:lvl3pPr marL="1371600" indent="-457200">
              <a:buFontTx/>
              <a:buBlip>
                <a:blip r:embed="rId2"/>
              </a:buBlip>
              <a:defRPr/>
            </a:lvl3pPr>
            <a:lvl4pPr marL="1600200" indent="-228600">
              <a:buFontTx/>
              <a:buBlip>
                <a:blip r:embed="rId2"/>
              </a:buBlip>
              <a:defRPr/>
            </a:lvl4pPr>
            <a:lvl5pPr marL="2057400" indent="-228600">
              <a:buFontTx/>
              <a:buBlip>
                <a:blip r:embed="rId2"/>
              </a:buBlip>
              <a:defRPr/>
            </a:lvl5p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5" name="Text Placeholder 4"/>
          <p:cNvSpPr>
            <a:spLocks noGrp="1"/>
          </p:cNvSpPr>
          <p:nvPr>
            <p:ph type="body" sz="quarter" idx="3"/>
          </p:nvPr>
        </p:nvSpPr>
        <p:spPr>
          <a:xfrm>
            <a:off x="4627958" y="1399809"/>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6" name="Content Placeholder 5"/>
          <p:cNvSpPr>
            <a:spLocks noGrp="1"/>
          </p:cNvSpPr>
          <p:nvPr>
            <p:ph sz="quarter" idx="4"/>
          </p:nvPr>
        </p:nvSpPr>
        <p:spPr>
          <a:xfrm>
            <a:off x="4627958" y="2223720"/>
            <a:ext cx="3887391" cy="3842971"/>
          </a:xfrm>
        </p:spPr>
        <p:txBody>
          <a:bodyPr/>
          <a:lstStyle>
            <a:lvl1pPr marL="514350" indent="-514350">
              <a:buFontTx/>
              <a:buBlip>
                <a:blip r:embed="rId2"/>
              </a:buBlip>
              <a:defRPr/>
            </a:lvl1pPr>
            <a:lvl2pPr marL="685800" indent="-228600">
              <a:buFontTx/>
              <a:buBlip>
                <a:blip r:embed="rId2"/>
              </a:buBlip>
              <a:defRPr/>
            </a:lvl2pPr>
            <a:lvl3pPr marL="1371600" indent="-457200">
              <a:buFontTx/>
              <a:buBlip>
                <a:blip r:embed="rId2"/>
              </a:buBlip>
              <a:defRPr/>
            </a:lvl3pPr>
            <a:lvl4pPr marL="1600200" indent="-228600">
              <a:buFontTx/>
              <a:buBlip>
                <a:blip r:embed="rId2"/>
              </a:buBlip>
              <a:defRPr/>
            </a:lvl4pPr>
            <a:lvl5pPr marL="2057400" indent="-228600">
              <a:buFontTx/>
              <a:buBlip>
                <a:blip r:embed="rId2"/>
              </a:buBlip>
              <a:defRPr/>
            </a:lvl5p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27" name="Title 1"/>
          <p:cNvSpPr>
            <a:spLocks noGrp="1"/>
          </p:cNvSpPr>
          <p:nvPr>
            <p:ph type="title"/>
          </p:nvPr>
        </p:nvSpPr>
        <p:spPr>
          <a:xfrm>
            <a:off x="475024" y="308177"/>
            <a:ext cx="8515350" cy="898859"/>
          </a:xfrm>
        </p:spPr>
        <p:txBody>
          <a:bodyPr>
            <a:normAutofit/>
          </a:bodyPr>
          <a:lstStyle>
            <a:lvl1pPr>
              <a:defRPr sz="3600">
                <a:solidFill>
                  <a:srgbClr val="F39200"/>
                </a:solidFill>
              </a:defRPr>
            </a:lvl1pPr>
          </a:lstStyle>
          <a:p>
            <a:r>
              <a:rPr lang="de-DE" dirty="0"/>
              <a:t>Titelmasterformat durch Klicken bearbeiten</a:t>
            </a:r>
            <a:endParaRPr lang="en-US" dirty="0"/>
          </a:p>
        </p:txBody>
      </p:sp>
    </p:spTree>
    <p:extLst>
      <p:ext uri="{BB962C8B-B14F-4D97-AF65-F5344CB8AC3E}">
        <p14:creationId xmlns:p14="http://schemas.microsoft.com/office/powerpoint/2010/main" val="8549504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ußzeile">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66177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Fußzeile mit Bild ganzflächig">
    <p:spTree>
      <p:nvGrpSpPr>
        <p:cNvPr id="1" name=""/>
        <p:cNvGrpSpPr/>
        <p:nvPr/>
      </p:nvGrpSpPr>
      <p:grpSpPr>
        <a:xfrm>
          <a:off x="0" y="0"/>
          <a:ext cx="0" cy="0"/>
          <a:chOff x="0" y="0"/>
          <a:chExt cx="0" cy="0"/>
        </a:xfrm>
      </p:grpSpPr>
      <p:sp>
        <p:nvSpPr>
          <p:cNvPr id="7" name="Inhaltsplatzhalter 6"/>
          <p:cNvSpPr>
            <a:spLocks noGrp="1"/>
          </p:cNvSpPr>
          <p:nvPr>
            <p:ph sz="quarter" idx="13"/>
          </p:nvPr>
        </p:nvSpPr>
        <p:spPr>
          <a:xfrm>
            <a:off x="0" y="0"/>
            <a:ext cx="9144000" cy="6326188"/>
          </a:xfrm>
        </p:spPr>
        <p:txBody>
          <a:bodyPr/>
          <a:lstStyle/>
          <a:p>
            <a:pPr lvl="0"/>
            <a:endParaRPr lang="de-AT" dirty="0"/>
          </a:p>
        </p:txBody>
      </p:sp>
    </p:spTree>
    <p:extLst>
      <p:ext uri="{BB962C8B-B14F-4D97-AF65-F5344CB8AC3E}">
        <p14:creationId xmlns:p14="http://schemas.microsoft.com/office/powerpoint/2010/main" val="4022889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Fußzeile und Logo">
    <p:spTree>
      <p:nvGrpSpPr>
        <p:cNvPr id="1" name=""/>
        <p:cNvGrpSpPr/>
        <p:nvPr/>
      </p:nvGrpSpPr>
      <p:grpSpPr>
        <a:xfrm>
          <a:off x="0" y="0"/>
          <a:ext cx="0" cy="0"/>
          <a:chOff x="0" y="0"/>
          <a:chExt cx="0" cy="0"/>
        </a:xfrm>
      </p:grpSpPr>
      <p:pic>
        <p:nvPicPr>
          <p:cNvPr id="2" name="Grafik 5">
            <a:extLst>
              <a:ext uri="{FF2B5EF4-FFF2-40B4-BE49-F238E27FC236}">
                <a16:creationId xmlns:a16="http://schemas.microsoft.com/office/drawing/2014/main" id="{49B0FE53-B97D-4566-B1A8-E44C90C72BEC}"/>
              </a:ext>
            </a:extLst>
          </p:cNvPr>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6167438" y="407988"/>
            <a:ext cx="2600325" cy="66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986491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D9D9D9"/>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8ED2D730-D985-483D-AB2D-7D89487C7D58}"/>
              </a:ext>
            </a:extLst>
          </p:cNvPr>
          <p:cNvSpPr>
            <a:spLocks noGrp="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de-DE" altLang="de-DE"/>
              <a:t>Titelmasterformat durch Klicken bearbeiten</a:t>
            </a:r>
            <a:endParaRPr lang="en-US" altLang="de-DE"/>
          </a:p>
        </p:txBody>
      </p:sp>
      <p:sp>
        <p:nvSpPr>
          <p:cNvPr id="1027" name="Text Placeholder 2">
            <a:extLst>
              <a:ext uri="{FF2B5EF4-FFF2-40B4-BE49-F238E27FC236}">
                <a16:creationId xmlns:a16="http://schemas.microsoft.com/office/drawing/2014/main" id="{77CE6553-4572-4165-B72A-E64FA9169264}"/>
              </a:ext>
            </a:extLst>
          </p:cNvPr>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altLang="de-DE"/>
              <a:t>Formatvorlagen des Textmasters bearbeiten</a:t>
            </a:r>
          </a:p>
          <a:p>
            <a:pPr lvl="1"/>
            <a:r>
              <a:rPr lang="de-DE" altLang="de-DE"/>
              <a:t>Zweite Ebene</a:t>
            </a:r>
          </a:p>
          <a:p>
            <a:pPr lvl="2"/>
            <a:r>
              <a:rPr lang="de-DE" altLang="de-DE"/>
              <a:t>Dritte Ebene</a:t>
            </a:r>
          </a:p>
          <a:p>
            <a:pPr lvl="3"/>
            <a:r>
              <a:rPr lang="de-DE" altLang="de-DE"/>
              <a:t>Vierte Ebene</a:t>
            </a:r>
          </a:p>
          <a:p>
            <a:pPr lvl="4"/>
            <a:r>
              <a:rPr lang="de-DE" altLang="de-DE"/>
              <a:t>Fünfte Ebene</a:t>
            </a:r>
            <a:endParaRPr lang="en-US" altLang="de-DE"/>
          </a:p>
        </p:txBody>
      </p:sp>
      <p:sp>
        <p:nvSpPr>
          <p:cNvPr id="4" name="Rechteck 3">
            <a:extLst>
              <a:ext uri="{FF2B5EF4-FFF2-40B4-BE49-F238E27FC236}">
                <a16:creationId xmlns:a16="http://schemas.microsoft.com/office/drawing/2014/main" id="{0916B043-3E47-8D4E-84AF-48A587155E51}"/>
              </a:ext>
            </a:extLst>
          </p:cNvPr>
          <p:cNvSpPr/>
          <p:nvPr userDrawn="1"/>
        </p:nvSpPr>
        <p:spPr>
          <a:xfrm>
            <a:off x="0" y="6400800"/>
            <a:ext cx="9144000" cy="457200"/>
          </a:xfrm>
          <a:prstGeom prst="rect">
            <a:avLst/>
          </a:prstGeom>
          <a:solidFill>
            <a:schemeClr val="bg1"/>
          </a:solidFill>
          <a:ln w="317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AT" sz="1900" dirty="0" err="1">
              <a:solidFill>
                <a:schemeClr val="tx1"/>
              </a:solidFill>
              <a:latin typeface="Gill Sans MT" panose="020B0502020104020203" pitchFamily="34" charset="0"/>
            </a:endParaRPr>
          </a:p>
        </p:txBody>
      </p:sp>
      <p:pic>
        <p:nvPicPr>
          <p:cNvPr id="6" name="Grafik 25">
            <a:extLst>
              <a:ext uri="{FF2B5EF4-FFF2-40B4-BE49-F238E27FC236}">
                <a16:creationId xmlns:a16="http://schemas.microsoft.com/office/drawing/2014/main" id="{06BFC761-7557-4947-8C48-0314B891A89A}"/>
              </a:ext>
            </a:extLst>
          </p:cNvPr>
          <p:cNvPicPr>
            <a:picLocks noChangeAspect="1"/>
          </p:cNvPicPr>
          <p:nvPr userDrawn="1"/>
        </p:nvPicPr>
        <p:blipFill>
          <a:blip r:embed="rId13" cstate="screen">
            <a:extLst>
              <a:ext uri="{28A0092B-C50C-407E-A947-70E740481C1C}">
                <a14:useLocalDpi xmlns:a14="http://schemas.microsoft.com/office/drawing/2010/main"/>
              </a:ext>
            </a:extLst>
          </a:blip>
          <a:srcRect/>
          <a:stretch>
            <a:fillRect/>
          </a:stretch>
        </p:blipFill>
        <p:spPr bwMode="auto">
          <a:xfrm>
            <a:off x="168275" y="6527227"/>
            <a:ext cx="877310" cy="224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61" r:id="rId1"/>
    <p:sldLayoutId id="2147483755" r:id="rId2"/>
    <p:sldLayoutId id="2147483756" r:id="rId3"/>
    <p:sldLayoutId id="2147483762" r:id="rId4"/>
    <p:sldLayoutId id="2147483763" r:id="rId5"/>
    <p:sldLayoutId id="2147483764" r:id="rId6"/>
    <p:sldLayoutId id="2147483757" r:id="rId7"/>
    <p:sldLayoutId id="2147483758" r:id="rId8"/>
    <p:sldLayoutId id="2147483765" r:id="rId9"/>
    <p:sldLayoutId id="2147483759" r:id="rId10"/>
    <p:sldLayoutId id="2147483760" r:id="rId11"/>
  </p:sldLayoutIdLst>
  <p:hf hdr="0" ftr="0" dt="0"/>
  <p:txStyles>
    <p:titleStyle>
      <a:lvl1pPr algn="l" rtl="0" eaLnBrk="0" fontAlgn="base" hangingPunct="0">
        <a:lnSpc>
          <a:spcPct val="90000"/>
        </a:lnSpc>
        <a:spcBef>
          <a:spcPct val="0"/>
        </a:spcBef>
        <a:spcAft>
          <a:spcPct val="0"/>
        </a:spcAft>
        <a:defRPr sz="4000" kern="1200">
          <a:solidFill>
            <a:srgbClr val="434F55"/>
          </a:solidFill>
          <a:latin typeface="Gill Sans MT" panose="020B0502020104020203" pitchFamily="34" charset="0"/>
          <a:ea typeface="ヒラギノ角ゴ Pro W3" panose="020B0300000000000000" pitchFamily="34" charset="-128"/>
          <a:cs typeface="+mj-cs"/>
        </a:defRPr>
      </a:lvl1pPr>
      <a:lvl2pPr algn="l" rtl="0" eaLnBrk="0" fontAlgn="base" hangingPunct="0">
        <a:lnSpc>
          <a:spcPct val="90000"/>
        </a:lnSpc>
        <a:spcBef>
          <a:spcPct val="0"/>
        </a:spcBef>
        <a:spcAft>
          <a:spcPct val="0"/>
        </a:spcAft>
        <a:defRPr sz="4000">
          <a:solidFill>
            <a:srgbClr val="434F55"/>
          </a:solidFill>
          <a:latin typeface="Gill Sans MT" panose="020B0502020104020203" pitchFamily="34" charset="77"/>
          <a:ea typeface="ヒラギノ角ゴ Pro W3" panose="020B0300000000000000" pitchFamily="34" charset="-128"/>
        </a:defRPr>
      </a:lvl2pPr>
      <a:lvl3pPr algn="l" rtl="0" eaLnBrk="0" fontAlgn="base" hangingPunct="0">
        <a:lnSpc>
          <a:spcPct val="90000"/>
        </a:lnSpc>
        <a:spcBef>
          <a:spcPct val="0"/>
        </a:spcBef>
        <a:spcAft>
          <a:spcPct val="0"/>
        </a:spcAft>
        <a:defRPr sz="4000">
          <a:solidFill>
            <a:srgbClr val="434F55"/>
          </a:solidFill>
          <a:latin typeface="Gill Sans MT" panose="020B0502020104020203" pitchFamily="34" charset="77"/>
          <a:ea typeface="ヒラギノ角ゴ Pro W3" panose="020B0300000000000000" pitchFamily="34" charset="-128"/>
        </a:defRPr>
      </a:lvl3pPr>
      <a:lvl4pPr algn="l" rtl="0" eaLnBrk="0" fontAlgn="base" hangingPunct="0">
        <a:lnSpc>
          <a:spcPct val="90000"/>
        </a:lnSpc>
        <a:spcBef>
          <a:spcPct val="0"/>
        </a:spcBef>
        <a:spcAft>
          <a:spcPct val="0"/>
        </a:spcAft>
        <a:defRPr sz="4000">
          <a:solidFill>
            <a:srgbClr val="434F55"/>
          </a:solidFill>
          <a:latin typeface="Gill Sans MT" panose="020B0502020104020203" pitchFamily="34" charset="77"/>
          <a:ea typeface="ヒラギノ角ゴ Pro W3" panose="020B0300000000000000" pitchFamily="34" charset="-128"/>
        </a:defRPr>
      </a:lvl4pPr>
      <a:lvl5pPr algn="l" rtl="0" eaLnBrk="0" fontAlgn="base" hangingPunct="0">
        <a:lnSpc>
          <a:spcPct val="90000"/>
        </a:lnSpc>
        <a:spcBef>
          <a:spcPct val="0"/>
        </a:spcBef>
        <a:spcAft>
          <a:spcPct val="0"/>
        </a:spcAft>
        <a:defRPr sz="4000">
          <a:solidFill>
            <a:srgbClr val="434F55"/>
          </a:solidFill>
          <a:latin typeface="Gill Sans MT" panose="020B0502020104020203" pitchFamily="34" charset="77"/>
          <a:ea typeface="ヒラギノ角ゴ Pro W3" panose="020B0300000000000000" pitchFamily="34" charset="-128"/>
        </a:defRPr>
      </a:lvl5pPr>
      <a:lvl6pPr marL="457200" algn="l" rtl="0" fontAlgn="base">
        <a:lnSpc>
          <a:spcPct val="90000"/>
        </a:lnSpc>
        <a:spcBef>
          <a:spcPct val="0"/>
        </a:spcBef>
        <a:spcAft>
          <a:spcPct val="0"/>
        </a:spcAft>
        <a:defRPr sz="4000">
          <a:solidFill>
            <a:srgbClr val="434F55"/>
          </a:solidFill>
          <a:latin typeface="Gill Sans MT" panose="020B0502020104020203" pitchFamily="34" charset="77"/>
          <a:ea typeface="ヒラギノ角ゴ Pro W3" panose="020B0300000000000000" pitchFamily="34" charset="-128"/>
        </a:defRPr>
      </a:lvl6pPr>
      <a:lvl7pPr marL="914400" algn="l" rtl="0" fontAlgn="base">
        <a:lnSpc>
          <a:spcPct val="90000"/>
        </a:lnSpc>
        <a:spcBef>
          <a:spcPct val="0"/>
        </a:spcBef>
        <a:spcAft>
          <a:spcPct val="0"/>
        </a:spcAft>
        <a:defRPr sz="4000">
          <a:solidFill>
            <a:srgbClr val="434F55"/>
          </a:solidFill>
          <a:latin typeface="Gill Sans MT" panose="020B0502020104020203" pitchFamily="34" charset="77"/>
          <a:ea typeface="ヒラギノ角ゴ Pro W3" panose="020B0300000000000000" pitchFamily="34" charset="-128"/>
        </a:defRPr>
      </a:lvl7pPr>
      <a:lvl8pPr marL="1371600" algn="l" rtl="0" fontAlgn="base">
        <a:lnSpc>
          <a:spcPct val="90000"/>
        </a:lnSpc>
        <a:spcBef>
          <a:spcPct val="0"/>
        </a:spcBef>
        <a:spcAft>
          <a:spcPct val="0"/>
        </a:spcAft>
        <a:defRPr sz="4000">
          <a:solidFill>
            <a:srgbClr val="434F55"/>
          </a:solidFill>
          <a:latin typeface="Gill Sans MT" panose="020B0502020104020203" pitchFamily="34" charset="77"/>
          <a:ea typeface="ヒラギノ角ゴ Pro W3" panose="020B0300000000000000" pitchFamily="34" charset="-128"/>
        </a:defRPr>
      </a:lvl8pPr>
      <a:lvl9pPr marL="1828800" algn="l" rtl="0" fontAlgn="base">
        <a:lnSpc>
          <a:spcPct val="90000"/>
        </a:lnSpc>
        <a:spcBef>
          <a:spcPct val="0"/>
        </a:spcBef>
        <a:spcAft>
          <a:spcPct val="0"/>
        </a:spcAft>
        <a:defRPr sz="4000">
          <a:solidFill>
            <a:srgbClr val="434F55"/>
          </a:solidFill>
          <a:latin typeface="Gill Sans MT" panose="020B0502020104020203" pitchFamily="34" charset="77"/>
          <a:ea typeface="ヒラギノ角ゴ Pro W3" panose="020B0300000000000000" pitchFamily="34" charset="-128"/>
        </a:defRPr>
      </a:lvl9pPr>
    </p:titleStyle>
    <p:bodyStyle>
      <a:lvl1pPr marL="514350" indent="-514350" algn="l" rtl="0" eaLnBrk="0" fontAlgn="base" hangingPunct="0">
        <a:lnSpc>
          <a:spcPct val="90000"/>
        </a:lnSpc>
        <a:spcBef>
          <a:spcPts val="1000"/>
        </a:spcBef>
        <a:spcAft>
          <a:spcPct val="0"/>
        </a:spcAft>
        <a:buClr>
          <a:srgbClr val="F39200"/>
        </a:buClr>
        <a:buFont typeface="Wingdings" panose="05000000000000000000" pitchFamily="2" charset="2"/>
        <a:buChar char="§"/>
        <a:defRPr kern="1200">
          <a:solidFill>
            <a:srgbClr val="434F55"/>
          </a:solidFill>
          <a:latin typeface="Gill Sans MT" panose="020B0502020104020203" pitchFamily="34" charset="0"/>
          <a:ea typeface="ヒラギノ角ゴ Pro W3" panose="020B0300000000000000" pitchFamily="34" charset="-128"/>
          <a:cs typeface="+mn-cs"/>
        </a:defRPr>
      </a:lvl1pPr>
      <a:lvl2pPr marL="685800" indent="-228600" algn="l" rtl="0" eaLnBrk="0" fontAlgn="base" hangingPunct="0">
        <a:lnSpc>
          <a:spcPct val="90000"/>
        </a:lnSpc>
        <a:spcBef>
          <a:spcPts val="500"/>
        </a:spcBef>
        <a:spcAft>
          <a:spcPct val="0"/>
        </a:spcAft>
        <a:buClr>
          <a:srgbClr val="F39200"/>
        </a:buClr>
        <a:buFont typeface="Wingdings" panose="05000000000000000000" pitchFamily="2" charset="2"/>
        <a:buChar char="§"/>
        <a:defRPr kern="1200">
          <a:solidFill>
            <a:srgbClr val="434F55"/>
          </a:solidFill>
          <a:latin typeface="Gill Sans MT" panose="020B0502020104020203" pitchFamily="34" charset="0"/>
          <a:ea typeface="ヒラギノ角ゴ Pro W3" panose="020B0300000000000000" pitchFamily="34" charset="-128"/>
          <a:cs typeface="+mn-cs"/>
        </a:defRPr>
      </a:lvl2pPr>
      <a:lvl3pPr marL="1371600" indent="-457200" algn="l" rtl="0" eaLnBrk="0" fontAlgn="base" hangingPunct="0">
        <a:lnSpc>
          <a:spcPct val="90000"/>
        </a:lnSpc>
        <a:spcBef>
          <a:spcPts val="500"/>
        </a:spcBef>
        <a:spcAft>
          <a:spcPct val="0"/>
        </a:spcAft>
        <a:buClr>
          <a:srgbClr val="F39200"/>
        </a:buClr>
        <a:buFont typeface="Wingdings" panose="05000000000000000000" pitchFamily="2" charset="2"/>
        <a:buChar char="§"/>
        <a:defRPr kern="1200">
          <a:solidFill>
            <a:srgbClr val="434F55"/>
          </a:solidFill>
          <a:latin typeface="Gill Sans MT" panose="020B0502020104020203" pitchFamily="34" charset="0"/>
          <a:ea typeface="ヒラギノ角ゴ Pro W3" panose="020B0300000000000000" pitchFamily="34" charset="-128"/>
          <a:cs typeface="+mn-cs"/>
        </a:defRPr>
      </a:lvl3pPr>
      <a:lvl4pPr marL="1600200" indent="-228600" algn="l" rtl="0" eaLnBrk="0" fontAlgn="base" hangingPunct="0">
        <a:lnSpc>
          <a:spcPct val="90000"/>
        </a:lnSpc>
        <a:spcBef>
          <a:spcPts val="500"/>
        </a:spcBef>
        <a:spcAft>
          <a:spcPct val="0"/>
        </a:spcAft>
        <a:buClr>
          <a:srgbClr val="F39200"/>
        </a:buClr>
        <a:buFont typeface="Wingdings" panose="05000000000000000000" pitchFamily="2" charset="2"/>
        <a:buChar char="§"/>
        <a:defRPr kern="1200">
          <a:solidFill>
            <a:srgbClr val="434F55"/>
          </a:solidFill>
          <a:latin typeface="Gill Sans MT" panose="020B0502020104020203" pitchFamily="34" charset="0"/>
          <a:ea typeface="ヒラギノ角ゴ Pro W3" panose="020B0300000000000000" pitchFamily="34" charset="-128"/>
          <a:cs typeface="+mn-cs"/>
        </a:defRPr>
      </a:lvl4pPr>
      <a:lvl5pPr marL="2057400" indent="-228600" algn="l" rtl="0" eaLnBrk="0" fontAlgn="base" hangingPunct="0">
        <a:lnSpc>
          <a:spcPct val="90000"/>
        </a:lnSpc>
        <a:spcBef>
          <a:spcPts val="500"/>
        </a:spcBef>
        <a:spcAft>
          <a:spcPct val="0"/>
        </a:spcAft>
        <a:buClr>
          <a:srgbClr val="F39200"/>
        </a:buClr>
        <a:buFont typeface="Wingdings" panose="05000000000000000000" pitchFamily="2" charset="2"/>
        <a:buChar char="§"/>
        <a:defRPr kern="1200">
          <a:solidFill>
            <a:srgbClr val="434F55"/>
          </a:solidFill>
          <a:latin typeface="Gill Sans MT" panose="020B0502020104020203" pitchFamily="34" charset="0"/>
          <a:ea typeface="ヒラギノ角ゴ Pro W3"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unsplash.com/@apsprudente"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hyperlink" Target="https://unsplash.com/photos/ut_DpeegS_E"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hyperlink" Target="https://unsplash.com/photos/boL69W0UmUM"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hyperlink" Target="https://unsplash.com/photos/7ByfI6Fpi90" TargetMode="External"/></Relationships>
</file>

<file path=ppt/slides/_rels/slide1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hyperlink" Target="http://www.stopline.at/" TargetMode="External"/><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hyperlink" Target="https://www.saferinternet.at/" TargetMode="External"/><Relationship Id="rId4" Type="http://schemas.openxmlformats.org/officeDocument/2006/relationships/hyperlink" Target="http://www.rataufdraht.at/"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jpeg"/><Relationship Id="rId7" Type="http://schemas.openxmlformats.org/officeDocument/2006/relationships/image" Target="../media/image48.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pn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png"/></Relationships>
</file>

<file path=ppt/slides/_rels/slide2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0.xml"/><Relationship Id="rId1" Type="http://schemas.openxmlformats.org/officeDocument/2006/relationships/slideLayout" Target="../slideLayouts/slideLayout5.xml"/><Relationship Id="rId4" Type="http://schemas.openxmlformats.org/officeDocument/2006/relationships/hyperlink" Target="https://pixabay.com/de/photos/person-wenig-junge-kind-kinder-731165/" TargetMode="Externa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hyperlink" Target="https://pixabay.com/de/photos/faust-hand-streit-streiten-gegner-1097266/" TargetMode="Externa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hyperlink" Target="https://pixabay.com/de/photos/mario-luigi-yoschi-figuren-lustig-1557240/" TargetMode="Externa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hyperlink" Target="https://www.saferinternet.at/" TargetMode="External"/><Relationship Id="rId18" Type="http://schemas.openxmlformats.org/officeDocument/2006/relationships/hyperlink" Target="https://twitter.com/saferinternetat" TargetMode="External"/><Relationship Id="rId26" Type="http://schemas.openxmlformats.org/officeDocument/2006/relationships/image" Target="../media/image26.svg"/><Relationship Id="rId3" Type="http://schemas.openxmlformats.org/officeDocument/2006/relationships/hyperlink" Target="https://www.saferinternet.at/zielgruppen/lehrende/" TargetMode="External"/><Relationship Id="rId21" Type="http://schemas.openxmlformats.org/officeDocument/2006/relationships/image" Target="../media/image22.png"/><Relationship Id="rId7" Type="http://schemas.openxmlformats.org/officeDocument/2006/relationships/hyperlink" Target="https://www.saferinternet.at/veranstaltung-buchen" TargetMode="External"/><Relationship Id="rId12" Type="http://schemas.openxmlformats.org/officeDocument/2006/relationships/image" Target="../media/image18.png"/><Relationship Id="rId17" Type="http://schemas.openxmlformats.org/officeDocument/2006/relationships/image" Target="../media/image20.png"/><Relationship Id="rId25" Type="http://schemas.openxmlformats.org/officeDocument/2006/relationships/image" Target="../media/image25.png"/><Relationship Id="rId2" Type="http://schemas.openxmlformats.org/officeDocument/2006/relationships/notesSlide" Target="../notesSlides/notesSlide3.xml"/><Relationship Id="rId16" Type="http://schemas.openxmlformats.org/officeDocument/2006/relationships/hyperlink" Target="https://www.instagram.com/saferinternet.at/" TargetMode="External"/><Relationship Id="rId20" Type="http://schemas.openxmlformats.org/officeDocument/2006/relationships/hyperlink" Target="https://www.youtube.com/user/saferinternetat" TargetMode="External"/><Relationship Id="rId1" Type="http://schemas.openxmlformats.org/officeDocument/2006/relationships/slideLayout" Target="../slideLayouts/slideLayout2.xml"/><Relationship Id="rId6" Type="http://schemas.openxmlformats.org/officeDocument/2006/relationships/image" Target="../media/image15.png"/><Relationship Id="rId11" Type="http://schemas.openxmlformats.org/officeDocument/2006/relationships/hyperlink" Target="https://www.saferinternet.at/tests-und-quiz" TargetMode="External"/><Relationship Id="rId24" Type="http://schemas.openxmlformats.org/officeDocument/2006/relationships/image" Target="../media/image24.png"/><Relationship Id="rId5" Type="http://schemas.openxmlformats.org/officeDocument/2006/relationships/hyperlink" Target="https://www.saferinternet.at/broschuerenservice" TargetMode="External"/><Relationship Id="rId15" Type="http://schemas.openxmlformats.org/officeDocument/2006/relationships/image" Target="../media/image19.png"/><Relationship Id="rId23" Type="http://schemas.openxmlformats.org/officeDocument/2006/relationships/hyperlink" Target="https://www.saferinternet.at/uploads/pics/SI_Snapchat_News.png" TargetMode="External"/><Relationship Id="rId10" Type="http://schemas.openxmlformats.org/officeDocument/2006/relationships/image" Target="../media/image17.png"/><Relationship Id="rId19" Type="http://schemas.openxmlformats.org/officeDocument/2006/relationships/image" Target="../media/image21.png"/><Relationship Id="rId4" Type="http://schemas.openxmlformats.org/officeDocument/2006/relationships/hyperlink" Target="http://www.staysafe.at/" TargetMode="External"/><Relationship Id="rId9" Type="http://schemas.openxmlformats.org/officeDocument/2006/relationships/hyperlink" Target="http://www.saferinternet.at/leitfaden" TargetMode="External"/><Relationship Id="rId14" Type="http://schemas.openxmlformats.org/officeDocument/2006/relationships/hyperlink" Target="https://www.facebook.com/saferinternet.at" TargetMode="External"/><Relationship Id="rId22" Type="http://schemas.openxmlformats.org/officeDocument/2006/relationships/image" Target="../media/image23.png"/></Relationships>
</file>

<file path=ppt/slides/_rels/slide3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hyperlink" Target="https://www.flickr.com/photos/161106599@N02/31157036048/"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hyperlink" Target="https://pixabay.com/de/photos/jack-o-lantern-halloween-k%C3%BCrbis-248760/"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diagramLayout" Target="../diagrams/layout1.xml"/><Relationship Id="rId3" Type="http://schemas.openxmlformats.org/officeDocument/2006/relationships/image" Target="../media/image44.jpeg"/><Relationship Id="rId7" Type="http://schemas.openxmlformats.org/officeDocument/2006/relationships/diagramData" Target="../diagrams/data1.xml"/><Relationship Id="rId12" Type="http://schemas.openxmlformats.org/officeDocument/2006/relationships/image" Target="../media/image62.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61.svg"/><Relationship Id="rId11" Type="http://schemas.microsoft.com/office/2007/relationships/diagramDrawing" Target="../diagrams/drawing1.xml"/><Relationship Id="rId5" Type="http://schemas.openxmlformats.org/officeDocument/2006/relationships/image" Target="../media/image60.png"/><Relationship Id="rId10" Type="http://schemas.openxmlformats.org/officeDocument/2006/relationships/diagramColors" Target="../diagrams/colors1.xml"/><Relationship Id="rId4" Type="http://schemas.openxmlformats.org/officeDocument/2006/relationships/image" Target="../media/image59.png"/><Relationship Id="rId9" Type="http://schemas.openxmlformats.org/officeDocument/2006/relationships/diagramQuickStyle" Target="../diagrams/quickStyle1.xml"/></Relationships>
</file>

<file path=ppt/slides/_rels/slide35.xml.rels><?xml version="1.0" encoding="UTF-8" standalone="yes"?>
<Relationships xmlns="http://schemas.openxmlformats.org/package/2006/relationships"><Relationship Id="rId8" Type="http://schemas.openxmlformats.org/officeDocument/2006/relationships/image" Target="../media/image67.jpeg"/><Relationship Id="rId3" Type="http://schemas.openxmlformats.org/officeDocument/2006/relationships/image" Target="../media/image44.jpeg"/><Relationship Id="rId7" Type="http://schemas.openxmlformats.org/officeDocument/2006/relationships/image" Target="../media/image66.jpe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jpeg"/><Relationship Id="rId9" Type="http://schemas.openxmlformats.org/officeDocument/2006/relationships/image" Target="../media/image68.jpeg"/></Relationships>
</file>

<file path=ppt/slides/_rels/slide3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hyperlink" Target="https://unsplash.com/photos/yPI38imbQSI" TargetMode="Externa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36.xml"/><Relationship Id="rId1" Type="http://schemas.openxmlformats.org/officeDocument/2006/relationships/slideLayout" Target="../slideLayouts/slideLayout11.xml"/><Relationship Id="rId4" Type="http://schemas.openxmlformats.org/officeDocument/2006/relationships/hyperlink" Target="http://creativecommons.org/licenses/by-nc/3.0/at/"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www.saferinternetday.at/"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3.jpeg"/><Relationship Id="rId7" Type="http://schemas.openxmlformats.org/officeDocument/2006/relationships/image" Target="../media/image76.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hyperlink" Target="https://unsplash.com/photos/t6ZtBcWEptQ" TargetMode="External"/><Relationship Id="rId9" Type="http://schemas.openxmlformats.org/officeDocument/2006/relationships/image" Target="../media/image78.png"/></Relationships>
</file>

<file path=ppt/slides/_rels/slide42.xml.rels><?xml version="1.0" encoding="UTF-8" standalone="yes"?>
<Relationships xmlns="http://schemas.openxmlformats.org/package/2006/relationships"><Relationship Id="rId3" Type="http://schemas.openxmlformats.org/officeDocument/2006/relationships/hyperlink" Target="https://www.ombudsstelle.at/" TargetMode="External"/><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40.xml"/><Relationship Id="rId1" Type="http://schemas.openxmlformats.org/officeDocument/2006/relationships/slideLayout" Target="../slideLayouts/slideLayout11.xml"/><Relationship Id="rId4" Type="http://schemas.openxmlformats.org/officeDocument/2006/relationships/hyperlink" Target="https://unsplash.com/photos/9e9PD9blAto"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hyperlink" Target="https://unsplash.com/photos/MxVkWPiJALs" TargetMode="Externa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hyperlink" Target="https://pixabay.com/de/photos/fu%C3%9Fspuren-sand-sonne-spuren-im-sand-1189780/"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46.xml"/><Relationship Id="rId1" Type="http://schemas.openxmlformats.org/officeDocument/2006/relationships/slideLayout" Target="../slideLayouts/slideLayout7.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hyperlink" Target="https://pixabay.com/de/photos/junge-handy-sucht-telefonieren-3360415/"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48.xml"/><Relationship Id="rId1" Type="http://schemas.openxmlformats.org/officeDocument/2006/relationships/slideLayout" Target="../slideLayouts/slideLayout5.xml"/><Relationship Id="rId6" Type="http://schemas.openxmlformats.org/officeDocument/2006/relationships/comments" Target="../comments/comment1.xml"/><Relationship Id="rId5" Type="http://schemas.openxmlformats.org/officeDocument/2006/relationships/hyperlink" Target="https://unsplash.com/photos/wPp-Moaocfg" TargetMode="External"/><Relationship Id="rId4" Type="http://schemas.openxmlformats.org/officeDocument/2006/relationships/image" Target="../media/image90.png"/></Relationships>
</file>

<file path=ppt/slides/_rels/slide52.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hyperlink" Target="https://unsplash.com/photos/HCISAEBfDgI?utm_source=unsplash&amp;utm_medium=referral&amp;utm_content=creditCopyText" TargetMode="External"/></Relationships>
</file>

<file path=ppt/slides/_rels/slide53.xml.rels><?xml version="1.0" encoding="UTF-8" standalone="yes"?>
<Relationships xmlns="http://schemas.openxmlformats.org/package/2006/relationships"><Relationship Id="rId8" Type="http://schemas.openxmlformats.org/officeDocument/2006/relationships/hyperlink" Target="https://kiwithek.wien/index.php/Hauptseite" TargetMode="External"/><Relationship Id="rId3" Type="http://schemas.openxmlformats.org/officeDocument/2006/relationships/hyperlink" Target="http://www.pixabay.com/" TargetMode="External"/><Relationship Id="rId7" Type="http://schemas.openxmlformats.org/officeDocument/2006/relationships/hyperlink" Target="http://www.klexikon.zum.de/" TargetMode="External"/><Relationship Id="rId2" Type="http://schemas.openxmlformats.org/officeDocument/2006/relationships/notesSlide" Target="../notesSlides/notesSlide50.xml"/><Relationship Id="rId1" Type="http://schemas.openxmlformats.org/officeDocument/2006/relationships/slideLayout" Target="../slideLayouts/slideLayout7.xml"/><Relationship Id="rId6" Type="http://schemas.openxmlformats.org/officeDocument/2006/relationships/hyperlink" Target="http://www.fragfinn.de/" TargetMode="External"/><Relationship Id="rId5" Type="http://schemas.openxmlformats.org/officeDocument/2006/relationships/hyperlink" Target="commons.wikimedia.org" TargetMode="External"/><Relationship Id="rId4" Type="http://schemas.openxmlformats.org/officeDocument/2006/relationships/hyperlink" Target="http://www.unsplash.com/"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hyperlink" Target="https://pixabay.com/de/illustrations/fragezeichen-haufen-fragen-symbol-2492009/"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94.png"/></Relationships>
</file>

<file path=ppt/slides/_rels/slide56.xml.rels><?xml version="1.0" encoding="UTF-8" standalone="yes"?>
<Relationships xmlns="http://schemas.openxmlformats.org/package/2006/relationships"><Relationship Id="rId3" Type="http://schemas.openxmlformats.org/officeDocument/2006/relationships/hyperlink" Target="https://www.internet-abc.de/" TargetMode="External"/><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openxmlformats.org/officeDocument/2006/relationships/image" Target="../media/image95.png"/></Relationships>
</file>

<file path=ppt/slides/_rels/slide57.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hyperlink" Target="https://pixabay.com/de/photos/ipad-lernen-tablette-computer-907577/"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56.xml"/><Relationship Id="rId1" Type="http://schemas.openxmlformats.org/officeDocument/2006/relationships/slideLayout" Target="../slideLayouts/slideLayout7.xml"/><Relationship Id="rId4" Type="http://schemas.openxmlformats.org/officeDocument/2006/relationships/hyperlink" Target="https://pixabay.com/de/photos/ipad-schule-kind-kahoot-schulbank-3765920/" TargetMode="External"/></Relationships>
</file>

<file path=ppt/slides/_rels/slide62.xml.rels><?xml version="1.0" encoding="UTF-8" standalone="yes"?>
<Relationships xmlns="http://schemas.openxmlformats.org/package/2006/relationships"><Relationship Id="rId3" Type="http://schemas.openxmlformats.org/officeDocument/2006/relationships/hyperlink" Target="https://www.youtube.com/playlist?list=PL5Ceuvzduec-SKhwJpvHiAmMKlPJVO1Iv" TargetMode="External"/><Relationship Id="rId2" Type="http://schemas.openxmlformats.org/officeDocument/2006/relationships/notesSlide" Target="../notesSlides/notesSlide57.xml"/><Relationship Id="rId1" Type="http://schemas.openxmlformats.org/officeDocument/2006/relationships/slideLayout" Target="../slideLayouts/slideLayout7.xml"/><Relationship Id="rId5" Type="http://schemas.openxmlformats.org/officeDocument/2006/relationships/hyperlink" Target="https://www.saferinternet.at/projekte/safer-internet-day-sid/" TargetMode="External"/><Relationship Id="rId4" Type="http://schemas.openxmlformats.org/officeDocument/2006/relationships/hyperlink" Target="https://www.youtube.com/watch?v=dlh_wvJ4CuE&amp;list=PLV54OUNP4FNaA7JIIk_gNxkXxjv47QtC2" TargetMode="External"/></Relationships>
</file>

<file path=ppt/slides/_rels/slide63.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8" Type="http://schemas.openxmlformats.org/officeDocument/2006/relationships/image" Target="../media/image105.png"/><Relationship Id="rId13" Type="http://schemas.openxmlformats.org/officeDocument/2006/relationships/image" Target="../media/image110.png"/><Relationship Id="rId18" Type="http://schemas.openxmlformats.org/officeDocument/2006/relationships/image" Target="../media/image115.png"/><Relationship Id="rId26" Type="http://schemas.openxmlformats.org/officeDocument/2006/relationships/image" Target="../media/image123.png"/><Relationship Id="rId3" Type="http://schemas.openxmlformats.org/officeDocument/2006/relationships/image" Target="../media/image100.png"/><Relationship Id="rId21" Type="http://schemas.openxmlformats.org/officeDocument/2006/relationships/image" Target="../media/image118.png"/><Relationship Id="rId7" Type="http://schemas.openxmlformats.org/officeDocument/2006/relationships/image" Target="../media/image104.png"/><Relationship Id="rId12" Type="http://schemas.openxmlformats.org/officeDocument/2006/relationships/image" Target="../media/image109.png"/><Relationship Id="rId17" Type="http://schemas.openxmlformats.org/officeDocument/2006/relationships/image" Target="../media/image114.png"/><Relationship Id="rId25" Type="http://schemas.openxmlformats.org/officeDocument/2006/relationships/image" Target="../media/image122.png"/><Relationship Id="rId2" Type="http://schemas.openxmlformats.org/officeDocument/2006/relationships/notesSlide" Target="../notesSlides/notesSlide60.xml"/><Relationship Id="rId16" Type="http://schemas.openxmlformats.org/officeDocument/2006/relationships/image" Target="../media/image113.png"/><Relationship Id="rId20" Type="http://schemas.openxmlformats.org/officeDocument/2006/relationships/image" Target="../media/image117.png"/><Relationship Id="rId29" Type="http://schemas.openxmlformats.org/officeDocument/2006/relationships/image" Target="../media/image126.png"/><Relationship Id="rId1" Type="http://schemas.openxmlformats.org/officeDocument/2006/relationships/slideLayout" Target="../slideLayouts/slideLayout7.xml"/><Relationship Id="rId6" Type="http://schemas.openxmlformats.org/officeDocument/2006/relationships/image" Target="../media/image103.png"/><Relationship Id="rId11" Type="http://schemas.openxmlformats.org/officeDocument/2006/relationships/image" Target="../media/image108.png"/><Relationship Id="rId24" Type="http://schemas.openxmlformats.org/officeDocument/2006/relationships/image" Target="../media/image121.png"/><Relationship Id="rId5" Type="http://schemas.openxmlformats.org/officeDocument/2006/relationships/image" Target="../media/image102.png"/><Relationship Id="rId15" Type="http://schemas.openxmlformats.org/officeDocument/2006/relationships/image" Target="../media/image112.png"/><Relationship Id="rId23" Type="http://schemas.openxmlformats.org/officeDocument/2006/relationships/image" Target="../media/image120.png"/><Relationship Id="rId28" Type="http://schemas.openxmlformats.org/officeDocument/2006/relationships/image" Target="../media/image125.png"/><Relationship Id="rId10" Type="http://schemas.openxmlformats.org/officeDocument/2006/relationships/image" Target="../media/image107.png"/><Relationship Id="rId19" Type="http://schemas.openxmlformats.org/officeDocument/2006/relationships/image" Target="../media/image116.png"/><Relationship Id="rId31" Type="http://schemas.openxmlformats.org/officeDocument/2006/relationships/image" Target="../media/image128.png"/><Relationship Id="rId4" Type="http://schemas.openxmlformats.org/officeDocument/2006/relationships/image" Target="../media/image101.png"/><Relationship Id="rId9" Type="http://schemas.openxmlformats.org/officeDocument/2006/relationships/image" Target="../media/image106.png"/><Relationship Id="rId14" Type="http://schemas.openxmlformats.org/officeDocument/2006/relationships/image" Target="../media/image111.png"/><Relationship Id="rId22" Type="http://schemas.openxmlformats.org/officeDocument/2006/relationships/image" Target="../media/image119.png"/><Relationship Id="rId27" Type="http://schemas.openxmlformats.org/officeDocument/2006/relationships/image" Target="../media/image124.png"/><Relationship Id="rId30" Type="http://schemas.openxmlformats.org/officeDocument/2006/relationships/image" Target="../media/image127.png"/></Relationships>
</file>

<file path=ppt/slides/_rels/slide66.xml.rels><?xml version="1.0" encoding="UTF-8" standalone="yes"?>
<Relationships xmlns="http://schemas.openxmlformats.org/package/2006/relationships"><Relationship Id="rId3" Type="http://schemas.openxmlformats.org/officeDocument/2006/relationships/hyperlink" Target="https://www.saferinternet.at/fileadmin/categorized/Materialien/Safer_Internet_in_der_Volksschule.pdf" TargetMode="External"/><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62.xml"/><Relationship Id="rId1" Type="http://schemas.openxmlformats.org/officeDocument/2006/relationships/slideLayout" Target="../slideLayouts/slideLayout7.xml"/><Relationship Id="rId4" Type="http://schemas.openxmlformats.org/officeDocument/2006/relationships/hyperlink" Target="https://pixabay.com/de/photos/farbe-make-up-m%C3%A4dchen-kosmetik-2985569/" TargetMode="Externa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hyperlink" Target="https://pixabay.com/de/photos/wolle-strickwolle-wollkn%C3%A4uel-1313994/"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hyperlink" Target="https://unsplash.com/photos/tqxLsp0GzUk" TargetMode="External"/></Relationships>
</file>

<file path=ppt/slides/_rels/slide70.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8" Type="http://schemas.openxmlformats.org/officeDocument/2006/relationships/image" Target="../media/image137.png"/><Relationship Id="rId13" Type="http://schemas.openxmlformats.org/officeDocument/2006/relationships/image" Target="../media/image142.png"/><Relationship Id="rId3" Type="http://schemas.openxmlformats.org/officeDocument/2006/relationships/image" Target="../media/image132.png"/><Relationship Id="rId7" Type="http://schemas.openxmlformats.org/officeDocument/2006/relationships/image" Target="../media/image136.png"/><Relationship Id="rId12" Type="http://schemas.openxmlformats.org/officeDocument/2006/relationships/image" Target="../media/image141.png"/><Relationship Id="rId2" Type="http://schemas.openxmlformats.org/officeDocument/2006/relationships/notesSlide" Target="../notesSlides/notesSlide65.xml"/><Relationship Id="rId1" Type="http://schemas.openxmlformats.org/officeDocument/2006/relationships/slideLayout" Target="../slideLayouts/slideLayout2.xml"/><Relationship Id="rId6" Type="http://schemas.openxmlformats.org/officeDocument/2006/relationships/image" Target="../media/image135.png"/><Relationship Id="rId11" Type="http://schemas.openxmlformats.org/officeDocument/2006/relationships/image" Target="../media/image140.png"/><Relationship Id="rId5" Type="http://schemas.openxmlformats.org/officeDocument/2006/relationships/image" Target="../media/image134.png"/><Relationship Id="rId10" Type="http://schemas.openxmlformats.org/officeDocument/2006/relationships/image" Target="../media/image139.png"/><Relationship Id="rId4" Type="http://schemas.openxmlformats.org/officeDocument/2006/relationships/image" Target="../media/image133.png"/><Relationship Id="rId9" Type="http://schemas.openxmlformats.org/officeDocument/2006/relationships/image" Target="../media/image138.png"/></Relationships>
</file>

<file path=ppt/slides/_rels/slide72.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openxmlformats.org/officeDocument/2006/relationships/hyperlink" Target="https://pixabay.com/de/photos/l%C3%B6we-br%C3%BCllen-afrika-tier-wildkatze-3012515/" TargetMode="External"/></Relationships>
</file>

<file path=ppt/slides/_rels/slide73.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hyperlink" Target="https://www.saferinternet.at/fileadmin/categorized/Materialien/Safer_Internet_in_der_Volksschule.pdf" TargetMode="External"/><Relationship Id="rId2" Type="http://schemas.openxmlformats.org/officeDocument/2006/relationships/image" Target="../media/image145.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hyperlink" Target="https://www.saferinternet.at/fileadmin/categorized/Materialien/Safer_Internet_in_der_Volksschule.pdf" TargetMode="External"/><Relationship Id="rId2" Type="http://schemas.openxmlformats.org/officeDocument/2006/relationships/image" Target="../media/image146.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hyperlink" Target="https://www.saferinternet.at/fileadmin/categorized/Materialien/Safer_Internet_in_der_Volksschule.pdf" TargetMode="External"/><Relationship Id="rId2" Type="http://schemas.openxmlformats.org/officeDocument/2006/relationships/image" Target="../media/image147.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48.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68.xml"/><Relationship Id="rId1" Type="http://schemas.openxmlformats.org/officeDocument/2006/relationships/slideLayout" Target="../slideLayouts/slideLayout2.xml"/><Relationship Id="rId5" Type="http://schemas.openxmlformats.org/officeDocument/2006/relationships/image" Target="../media/image151.png"/><Relationship Id="rId4" Type="http://schemas.openxmlformats.org/officeDocument/2006/relationships/hyperlink" Target="https://www.saferinternet.at/services/broschuerenservice/?file=1840" TargetMode="External"/></Relationships>
</file>

<file path=ppt/slides/_rels/slide79.xml.rels><?xml version="1.0" encoding="UTF-8" standalone="yes"?>
<Relationships xmlns="http://schemas.openxmlformats.org/package/2006/relationships"><Relationship Id="rId3" Type="http://schemas.openxmlformats.org/officeDocument/2006/relationships/hyperlink" Target="http://www.saferinternet.at/broschuerenservice" TargetMode="External"/><Relationship Id="rId2" Type="http://schemas.openxmlformats.org/officeDocument/2006/relationships/notesSlide" Target="../notesSlides/notesSlide69.xml"/><Relationship Id="rId1" Type="http://schemas.openxmlformats.org/officeDocument/2006/relationships/slideLayout" Target="../slideLayouts/slideLayout2.xml"/><Relationship Id="rId5" Type="http://schemas.openxmlformats.org/officeDocument/2006/relationships/image" Target="../media/image152.png"/><Relationship Id="rId4" Type="http://schemas.openxmlformats.org/officeDocument/2006/relationships/hyperlink" Target="https://www.saferinternet.at/services/broschuerenservice/?file=1258"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https://unsplash.com/photos/grhjIuEAb_0" TargetMode="External"/></Relationships>
</file>

<file path=ppt/slides/_rels/slide80.xml.rels><?xml version="1.0" encoding="UTF-8" standalone="yes"?>
<Relationships xmlns="http://schemas.openxmlformats.org/package/2006/relationships"><Relationship Id="rId3" Type="http://schemas.openxmlformats.org/officeDocument/2006/relationships/hyperlink" Target="https://www.saferinternet.at/fileadmin/categorized/Materialien/Methodik_Handbuch_Sheeplive_Cartoons_final.pdf" TargetMode="External"/><Relationship Id="rId7" Type="http://schemas.openxmlformats.org/officeDocument/2006/relationships/image" Target="../media/image155.jpeg"/><Relationship Id="rId2" Type="http://schemas.openxmlformats.org/officeDocument/2006/relationships/notesSlide" Target="../notesSlides/notesSlide70.xml"/><Relationship Id="rId1" Type="http://schemas.openxmlformats.org/officeDocument/2006/relationships/slideLayout" Target="../slideLayouts/slideLayout2.xml"/><Relationship Id="rId6" Type="http://schemas.openxmlformats.org/officeDocument/2006/relationships/image" Target="../media/image154.png"/><Relationship Id="rId5" Type="http://schemas.openxmlformats.org/officeDocument/2006/relationships/image" Target="../media/image153.jpeg"/><Relationship Id="rId4" Type="http://schemas.openxmlformats.org/officeDocument/2006/relationships/hyperlink" Target="https://www.youtube.com/playlist?list=PL5Ceuvzduec-SKhwJpvHiAmMKlPJVO1Iv" TargetMode="External"/></Relationships>
</file>

<file path=ppt/slides/_rels/slide81.xml.rels><?xml version="1.0" encoding="UTF-8" standalone="yes"?>
<Relationships xmlns="http://schemas.openxmlformats.org/package/2006/relationships"><Relationship Id="rId8" Type="http://schemas.openxmlformats.org/officeDocument/2006/relationships/image" Target="../media/image159.png"/><Relationship Id="rId3" Type="http://schemas.openxmlformats.org/officeDocument/2006/relationships/hyperlink" Target="https://www.ispa.at/securedl/sdl-eyJ0eXAiOiJKV1QiLCJhbGciOiJIUzI1NiJ9.eyJpYXQiOjE2Mzg3OTAyNDQsImV4cCI6MTY0MTk4NzA0NCwidXNlciI6MCwiZ3JvdXBzIjpbMCwtMV0sImZpbGUiOiJmaWxlYWRtaW5cL2NvbnRlbnRcLzVfV2lzc2Vuc3Bvb2xcL0Jyb3NjaFx1MDBmY3JlblwvQmVnbGVpdGhhbmRidWNoX3p1bV9LaW5kZXJidWNoXC9JU1BBX01lZGllbnBhZWQtQmVnbGVpdGhhbmRidWNoLXp1bS1LaW5kZXJidWNoLnBkZiIsInBhZ2UiOjcxMH0.gDpbDwhjgx5gvTFuF-tPxINnMJjRGYlVIqcKfmoDb9Q/ISPA_Medienpaed-Begleithandbuch-zum-Kinderbuch.pdf" TargetMode="External"/><Relationship Id="rId7" Type="http://schemas.openxmlformats.org/officeDocument/2006/relationships/image" Target="../media/image158.png"/><Relationship Id="rId2" Type="http://schemas.openxmlformats.org/officeDocument/2006/relationships/notesSlide" Target="../notesSlides/notesSlide71.xml"/><Relationship Id="rId1" Type="http://schemas.openxmlformats.org/officeDocument/2006/relationships/slideLayout" Target="../slideLayouts/slideLayout2.xml"/><Relationship Id="rId6" Type="http://schemas.openxmlformats.org/officeDocument/2006/relationships/image" Target="../media/image157.png"/><Relationship Id="rId5" Type="http://schemas.openxmlformats.org/officeDocument/2006/relationships/image" Target="../media/image156.png"/><Relationship Id="rId4" Type="http://schemas.openxmlformats.org/officeDocument/2006/relationships/hyperlink" Target="https://www.ispa.at/wissenspool/onlinezoo/" TargetMode="External"/></Relationships>
</file>

<file path=ppt/slides/_rels/slide82.xml.rels><?xml version="1.0" encoding="UTF-8" standalone="yes"?>
<Relationships xmlns="http://schemas.openxmlformats.org/package/2006/relationships"><Relationship Id="rId3" Type="http://schemas.openxmlformats.org/officeDocument/2006/relationships/hyperlink" Target="http://impulseschuleinternet.com/" TargetMode="External"/><Relationship Id="rId2" Type="http://schemas.openxmlformats.org/officeDocument/2006/relationships/notesSlide" Target="../notesSlides/notesSlide72.xml"/><Relationship Id="rId1" Type="http://schemas.openxmlformats.org/officeDocument/2006/relationships/slideLayout" Target="../slideLayouts/slideLayout7.xml"/><Relationship Id="rId6" Type="http://schemas.openxmlformats.org/officeDocument/2006/relationships/hyperlink" Target="http://creativecommons.org/licenses/by-nc/3.0/at/" TargetMode="External"/><Relationship Id="rId5" Type="http://schemas.openxmlformats.org/officeDocument/2006/relationships/image" Target="../media/image160.jpeg"/><Relationship Id="rId4" Type="http://schemas.openxmlformats.org/officeDocument/2006/relationships/hyperlink" Target="http://www.saferinternet.at/veranstaltungsservice" TargetMode="External"/></Relationships>
</file>

<file path=ppt/slides/_rels/slide83.xml.rels><?xml version="1.0" encoding="UTF-8" standalone="yes"?>
<Relationships xmlns="http://schemas.openxmlformats.org/package/2006/relationships"><Relationship Id="rId8" Type="http://schemas.openxmlformats.org/officeDocument/2006/relationships/image" Target="../media/image166.png"/><Relationship Id="rId3" Type="http://schemas.openxmlformats.org/officeDocument/2006/relationships/image" Target="../media/image161.png"/><Relationship Id="rId7" Type="http://schemas.openxmlformats.org/officeDocument/2006/relationships/image" Target="../media/image165.png"/><Relationship Id="rId2" Type="http://schemas.openxmlformats.org/officeDocument/2006/relationships/notesSlide" Target="../notesSlides/notesSlide73.xml"/><Relationship Id="rId1" Type="http://schemas.openxmlformats.org/officeDocument/2006/relationships/slideLayout" Target="../slideLayouts/slideLayout7.xml"/><Relationship Id="rId6" Type="http://schemas.openxmlformats.org/officeDocument/2006/relationships/image" Target="../media/image164.png"/><Relationship Id="rId5" Type="http://schemas.openxmlformats.org/officeDocument/2006/relationships/image" Target="../media/image163.png"/><Relationship Id="rId4" Type="http://schemas.openxmlformats.org/officeDocument/2006/relationships/image" Target="../media/image162.png"/></Relationships>
</file>

<file path=ppt/slides/_rels/slide84.xml.rels><?xml version="1.0" encoding="UTF-8" standalone="yes"?>
<Relationships xmlns="http://schemas.openxmlformats.org/package/2006/relationships"><Relationship Id="rId3" Type="http://schemas.openxmlformats.org/officeDocument/2006/relationships/hyperlink" Target="http://fragbarbara.at/" TargetMode="External"/><Relationship Id="rId2" Type="http://schemas.openxmlformats.org/officeDocument/2006/relationships/notesSlide" Target="../notesSlides/notesSlide74.xml"/><Relationship Id="rId1" Type="http://schemas.openxmlformats.org/officeDocument/2006/relationships/slideLayout" Target="../slideLayouts/slideLayout2.xml"/><Relationship Id="rId5" Type="http://schemas.openxmlformats.org/officeDocument/2006/relationships/image" Target="../media/image168.png"/><Relationship Id="rId4" Type="http://schemas.openxmlformats.org/officeDocument/2006/relationships/image" Target="../media/image167.png"/></Relationships>
</file>

<file path=ppt/slides/_rels/slide85.xml.rels><?xml version="1.0" encoding="UTF-8" standalone="yes"?>
<Relationships xmlns="http://schemas.openxmlformats.org/package/2006/relationships"><Relationship Id="rId3" Type="http://schemas.openxmlformats.org/officeDocument/2006/relationships/hyperlink" Target="https://www.rataufdraht.at/" TargetMode="External"/><Relationship Id="rId2" Type="http://schemas.openxmlformats.org/officeDocument/2006/relationships/notesSlide" Target="../notesSlides/notesSlide75.xml"/><Relationship Id="rId1" Type="http://schemas.openxmlformats.org/officeDocument/2006/relationships/slideLayout" Target="../slideLayouts/slideLayout7.xml"/><Relationship Id="rId4" Type="http://schemas.openxmlformats.org/officeDocument/2006/relationships/image" Target="../media/image169.png"/></Relationships>
</file>

<file path=ppt/slides/_rels/slide86.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hyperlink" Target="https://www.saferinternet.at/" TargetMode="External"/><Relationship Id="rId18" Type="http://schemas.openxmlformats.org/officeDocument/2006/relationships/hyperlink" Target="https://twitter.com/saferinternetat" TargetMode="External"/><Relationship Id="rId26" Type="http://schemas.openxmlformats.org/officeDocument/2006/relationships/image" Target="../media/image26.svg"/><Relationship Id="rId3" Type="http://schemas.openxmlformats.org/officeDocument/2006/relationships/hyperlink" Target="https://www.saferinternet.at/zielgruppen/lehrende/" TargetMode="External"/><Relationship Id="rId21" Type="http://schemas.openxmlformats.org/officeDocument/2006/relationships/image" Target="../media/image22.png"/><Relationship Id="rId7" Type="http://schemas.openxmlformats.org/officeDocument/2006/relationships/hyperlink" Target="https://www.saferinternet.at/veranstaltung-buchen" TargetMode="External"/><Relationship Id="rId12" Type="http://schemas.openxmlformats.org/officeDocument/2006/relationships/image" Target="../media/image18.png"/><Relationship Id="rId17" Type="http://schemas.openxmlformats.org/officeDocument/2006/relationships/image" Target="../media/image20.png"/><Relationship Id="rId25" Type="http://schemas.openxmlformats.org/officeDocument/2006/relationships/image" Target="../media/image25.png"/><Relationship Id="rId2" Type="http://schemas.openxmlformats.org/officeDocument/2006/relationships/notesSlide" Target="../notesSlides/notesSlide76.xml"/><Relationship Id="rId16" Type="http://schemas.openxmlformats.org/officeDocument/2006/relationships/hyperlink" Target="https://www.instagram.com/saferinternet.at/" TargetMode="External"/><Relationship Id="rId20" Type="http://schemas.openxmlformats.org/officeDocument/2006/relationships/hyperlink" Target="https://www.youtube.com/user/saferinternetat" TargetMode="External"/><Relationship Id="rId1" Type="http://schemas.openxmlformats.org/officeDocument/2006/relationships/slideLayout" Target="../slideLayouts/slideLayout2.xml"/><Relationship Id="rId6" Type="http://schemas.openxmlformats.org/officeDocument/2006/relationships/image" Target="../media/image15.png"/><Relationship Id="rId11" Type="http://schemas.openxmlformats.org/officeDocument/2006/relationships/hyperlink" Target="https://www.saferinternet.at/tests-und-quiz" TargetMode="External"/><Relationship Id="rId24" Type="http://schemas.openxmlformats.org/officeDocument/2006/relationships/image" Target="../media/image24.png"/><Relationship Id="rId5" Type="http://schemas.openxmlformats.org/officeDocument/2006/relationships/hyperlink" Target="https://www.saferinternet.at/broschuerenservice" TargetMode="External"/><Relationship Id="rId15" Type="http://schemas.openxmlformats.org/officeDocument/2006/relationships/image" Target="../media/image19.png"/><Relationship Id="rId23" Type="http://schemas.openxmlformats.org/officeDocument/2006/relationships/hyperlink" Target="https://www.saferinternet.at/uploads/pics/SI_Snapchat_News.png" TargetMode="External"/><Relationship Id="rId10" Type="http://schemas.openxmlformats.org/officeDocument/2006/relationships/image" Target="../media/image17.png"/><Relationship Id="rId19" Type="http://schemas.openxmlformats.org/officeDocument/2006/relationships/image" Target="../media/image21.png"/><Relationship Id="rId4" Type="http://schemas.openxmlformats.org/officeDocument/2006/relationships/hyperlink" Target="http://www.staysafe.at/" TargetMode="External"/><Relationship Id="rId9" Type="http://schemas.openxmlformats.org/officeDocument/2006/relationships/hyperlink" Target="http://www.saferinternet.at/leitfaden" TargetMode="External"/><Relationship Id="rId14" Type="http://schemas.openxmlformats.org/officeDocument/2006/relationships/hyperlink" Target="https://www.facebook.com/saferinternet.at" TargetMode="External"/><Relationship Id="rId22"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hyperlink" Target="https://unsplash.com/photos/ZYLmudR28SA"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F7E8ABE6-6FA9-4F4E-A91E-54E91B1A6801}"/>
              </a:ext>
            </a:extLst>
          </p:cNvPr>
          <p:cNvSpPr/>
          <p:nvPr/>
        </p:nvSpPr>
        <p:spPr>
          <a:xfrm>
            <a:off x="0" y="5086350"/>
            <a:ext cx="9144000" cy="1025525"/>
          </a:xfrm>
          <a:prstGeom prst="rect">
            <a:avLst/>
          </a:prstGeom>
          <a:solidFill>
            <a:schemeClr val="bg1"/>
          </a:solidFill>
          <a:ln w="317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AT" sz="1900" dirty="0" err="1">
              <a:solidFill>
                <a:schemeClr val="tx1"/>
              </a:solidFill>
              <a:latin typeface="Gill Sans MT" panose="020B0502020104020203" pitchFamily="34" charset="0"/>
            </a:endParaRPr>
          </a:p>
        </p:txBody>
      </p:sp>
      <p:sp>
        <p:nvSpPr>
          <p:cNvPr id="9218" name="Textfeld 5">
            <a:extLst>
              <a:ext uri="{FF2B5EF4-FFF2-40B4-BE49-F238E27FC236}">
                <a16:creationId xmlns:a16="http://schemas.microsoft.com/office/drawing/2014/main" id="{B9CB2AF2-31F9-4AE4-BF23-956E7377BC2E}"/>
              </a:ext>
            </a:extLst>
          </p:cNvPr>
          <p:cNvSpPr txBox="1">
            <a:spLocks noChangeArrowheads="1"/>
          </p:cNvSpPr>
          <p:nvPr/>
        </p:nvSpPr>
        <p:spPr bwMode="auto">
          <a:xfrm>
            <a:off x="6265863" y="5729288"/>
            <a:ext cx="2878137" cy="38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1pPr>
            <a:lvl2pPr marL="37931725" indent="-37474525">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2pPr>
            <a:lvl3pPr marL="11430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3pPr>
            <a:lvl4pPr marL="16002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4pPr>
            <a:lvl5pPr marL="20574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5pPr>
            <a:lvl6pPr marL="25146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6pPr>
            <a:lvl7pPr marL="29718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7pPr>
            <a:lvl8pPr marL="34290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8pPr>
            <a:lvl9pPr marL="38862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9pPr>
          </a:lstStyle>
          <a:p>
            <a:pPr algn="r" eaLnBrk="1" hangingPunct="1">
              <a:lnSpc>
                <a:spcPct val="100000"/>
              </a:lnSpc>
              <a:spcBef>
                <a:spcPct val="0"/>
              </a:spcBef>
              <a:buClrTx/>
              <a:buFontTx/>
              <a:buNone/>
            </a:pPr>
            <a:r>
              <a:rPr lang="de-AT" altLang="de-DE" sz="1900">
                <a:solidFill>
                  <a:schemeClr val="tx1"/>
                </a:solidFill>
              </a:rPr>
              <a:t>6 - 10 Jahre</a:t>
            </a:r>
          </a:p>
        </p:txBody>
      </p:sp>
      <p:sp>
        <p:nvSpPr>
          <p:cNvPr id="9219" name="Titel 3">
            <a:extLst>
              <a:ext uri="{FF2B5EF4-FFF2-40B4-BE49-F238E27FC236}">
                <a16:creationId xmlns:a16="http://schemas.microsoft.com/office/drawing/2014/main" id="{8977014D-49E5-4BDE-9B70-A4890BA7ACA7}"/>
              </a:ext>
            </a:extLst>
          </p:cNvPr>
          <p:cNvSpPr txBox="1">
            <a:spLocks noChangeArrowheads="1"/>
          </p:cNvSpPr>
          <p:nvPr/>
        </p:nvSpPr>
        <p:spPr bwMode="auto">
          <a:xfrm>
            <a:off x="95250" y="4905375"/>
            <a:ext cx="8609013" cy="8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nSpc>
                <a:spcPct val="90000"/>
              </a:lnSpc>
              <a:spcBef>
                <a:spcPts val="10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1pPr>
            <a:lvl2pPr marL="37931725" indent="-37474525">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2pPr>
            <a:lvl3pPr marL="11430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3pPr>
            <a:lvl4pPr marL="16002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4pPr>
            <a:lvl5pPr marL="20574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5pPr>
            <a:lvl6pPr marL="2514600" indent="-2286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6pPr>
            <a:lvl7pPr marL="2971800" indent="-2286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7pPr>
            <a:lvl8pPr marL="3429000" indent="-2286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8pPr>
            <a:lvl9pPr marL="3886200" indent="-2286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9pPr>
          </a:lstStyle>
          <a:p>
            <a:pPr defTabSz="914400" eaLnBrk="1" hangingPunct="1">
              <a:spcBef>
                <a:spcPct val="0"/>
              </a:spcBef>
              <a:buClrTx/>
              <a:buFontTx/>
              <a:buNone/>
            </a:pPr>
            <a:r>
              <a:rPr lang="de-AT" altLang="de-DE" sz="2700" b="1">
                <a:solidFill>
                  <a:schemeClr val="tx1"/>
                </a:solidFill>
              </a:rPr>
              <a:t>Viel Spaß mit dem Internet &amp; Handy</a:t>
            </a:r>
          </a:p>
        </p:txBody>
      </p:sp>
      <p:sp>
        <p:nvSpPr>
          <p:cNvPr id="9220" name="Untertitel 4">
            <a:extLst>
              <a:ext uri="{FF2B5EF4-FFF2-40B4-BE49-F238E27FC236}">
                <a16:creationId xmlns:a16="http://schemas.microsoft.com/office/drawing/2014/main" id="{222A24E1-0B23-4BB4-8767-39D829512CED}"/>
              </a:ext>
            </a:extLst>
          </p:cNvPr>
          <p:cNvSpPr txBox="1">
            <a:spLocks/>
          </p:cNvSpPr>
          <p:nvPr/>
        </p:nvSpPr>
        <p:spPr bwMode="auto">
          <a:xfrm>
            <a:off x="95250" y="5729288"/>
            <a:ext cx="5719763"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1pPr>
            <a:lvl2pPr marL="37931725" indent="-37474525">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2pPr>
            <a:lvl3pPr marL="11430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3pPr>
            <a:lvl4pPr marL="16002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4pPr>
            <a:lvl5pPr marL="20574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5pPr>
            <a:lvl6pPr marL="25146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6pPr>
            <a:lvl7pPr marL="29718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7pPr>
            <a:lvl8pPr marL="34290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8pPr>
            <a:lvl9pPr marL="38862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9pPr>
          </a:lstStyle>
          <a:p>
            <a:pPr eaLnBrk="1" hangingPunct="1">
              <a:buFont typeface="Wingdings" panose="05000000000000000000" pitchFamily="2" charset="2"/>
              <a:buNone/>
            </a:pPr>
            <a:r>
              <a:rPr lang="de-AT" altLang="de-DE" sz="1900">
                <a:solidFill>
                  <a:schemeClr val="tx1"/>
                </a:solidFill>
              </a:rPr>
              <a:t>Informationen für VS-Lehrende</a:t>
            </a:r>
          </a:p>
        </p:txBody>
      </p:sp>
      <p:sp>
        <p:nvSpPr>
          <p:cNvPr id="3" name="Textfeld 2">
            <a:extLst>
              <a:ext uri="{FF2B5EF4-FFF2-40B4-BE49-F238E27FC236}">
                <a16:creationId xmlns:a16="http://schemas.microsoft.com/office/drawing/2014/main" id="{6ACE5650-230F-42A8-AECE-003CA10847C1}"/>
              </a:ext>
            </a:extLst>
          </p:cNvPr>
          <p:cNvSpPr txBox="1"/>
          <p:nvPr/>
        </p:nvSpPr>
        <p:spPr>
          <a:xfrm>
            <a:off x="6633882" y="6130925"/>
            <a:ext cx="2577629" cy="307777"/>
          </a:xfrm>
          <a:prstGeom prst="rect">
            <a:avLst/>
          </a:prstGeom>
          <a:noFill/>
        </p:spPr>
        <p:txBody>
          <a:bodyPr wrap="none" rtlCol="0">
            <a:spAutoFit/>
          </a:bodyPr>
          <a:lstStyle/>
          <a:p>
            <a:r>
              <a:rPr lang="de-AT" sz="1400" dirty="0">
                <a:solidFill>
                  <a:schemeClr val="bg1"/>
                </a:solidFill>
                <a:latin typeface="Gill Sans MT" panose="020B0502020104020203" pitchFamily="34" charset="0"/>
              </a:rPr>
              <a:t>Bild: </a:t>
            </a:r>
            <a:r>
              <a:rPr lang="de-AT" sz="1400" dirty="0">
                <a:solidFill>
                  <a:schemeClr val="bg1"/>
                </a:solidFill>
                <a:latin typeface="Gill Sans MT" panose="020B0502020104020203" pitchFamily="34" charset="0"/>
                <a:hlinkClick r:id="rId3">
                  <a:extLst>
                    <a:ext uri="{A12FA001-AC4F-418D-AE19-62706E023703}">
                      <ahyp:hlinkClr xmlns:ahyp="http://schemas.microsoft.com/office/drawing/2018/hyperlinkcolor" val="tx"/>
                    </a:ext>
                  </a:extLst>
                </a:hlinkClick>
              </a:rPr>
              <a:t>Patricia Prudente</a:t>
            </a:r>
            <a:r>
              <a:rPr lang="de-AT" sz="1400" dirty="0">
                <a:solidFill>
                  <a:schemeClr val="bg1"/>
                </a:solidFill>
                <a:latin typeface="Gill Sans MT" panose="020B0502020104020203" pitchFamily="34" charset="0"/>
              </a:rPr>
              <a:t> / Unsplash</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CB48D6D-3C2A-5E40-91B6-8D708B94511D}"/>
              </a:ext>
            </a:extLst>
          </p:cNvPr>
          <p:cNvSpPr>
            <a:spLocks noGrp="1"/>
          </p:cNvSpPr>
          <p:nvPr>
            <p:ph type="title"/>
          </p:nvPr>
        </p:nvSpPr>
        <p:spPr/>
        <p:txBody>
          <a:bodyPr/>
          <a:lstStyle/>
          <a:p>
            <a:endParaRPr lang="de-AT"/>
          </a:p>
        </p:txBody>
      </p:sp>
      <p:pic>
        <p:nvPicPr>
          <p:cNvPr id="7" name="Inhaltsplatzhalter 6" descr="Ein Bild, das Kalender enthält.&#10;&#10;Automatisch generierte Beschreibung">
            <a:extLst>
              <a:ext uri="{FF2B5EF4-FFF2-40B4-BE49-F238E27FC236}">
                <a16:creationId xmlns:a16="http://schemas.microsoft.com/office/drawing/2014/main" id="{A2C84287-9123-7C5F-B655-1363FB06F2A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3739" y="0"/>
            <a:ext cx="9130260" cy="6456371"/>
          </a:xfrm>
        </p:spPr>
      </p:pic>
      <p:sp>
        <p:nvSpPr>
          <p:cNvPr id="5" name="Textfeld 4">
            <a:extLst>
              <a:ext uri="{FF2B5EF4-FFF2-40B4-BE49-F238E27FC236}">
                <a16:creationId xmlns:a16="http://schemas.microsoft.com/office/drawing/2014/main" id="{C905C735-A978-4D17-8FFE-688F6BA988CF}"/>
              </a:ext>
            </a:extLst>
          </p:cNvPr>
          <p:cNvSpPr txBox="1"/>
          <p:nvPr/>
        </p:nvSpPr>
        <p:spPr>
          <a:xfrm>
            <a:off x="4146698" y="6438442"/>
            <a:ext cx="4997301" cy="400110"/>
          </a:xfrm>
          <a:prstGeom prst="rect">
            <a:avLst/>
          </a:prstGeom>
          <a:noFill/>
        </p:spPr>
        <p:txBody>
          <a:bodyPr wrap="square" rtlCol="0">
            <a:spAutoFit/>
          </a:bodyPr>
          <a:lstStyle/>
          <a:p>
            <a:pPr algn="r"/>
            <a:r>
              <a:rPr lang="de-AT" sz="2000" dirty="0">
                <a:latin typeface="Gill Sans MT" panose="020B0502020104020203" pitchFamily="34" charset="0"/>
                <a:ea typeface="ＭＳ Ｐゴシック" pitchFamily="34" charset="-128"/>
                <a:cs typeface="ＭＳ Ｐゴシック" pitchFamily="34" charset="-128"/>
              </a:rPr>
              <a:t>Jugend-Internet-Monitor</a:t>
            </a:r>
            <a:endParaRPr lang="de-AT" sz="1900" dirty="0">
              <a:latin typeface="Gill Sans MT" panose="020B0502020104020203" pitchFamily="34" charset="0"/>
            </a:endParaRPr>
          </a:p>
        </p:txBody>
      </p:sp>
    </p:spTree>
    <p:extLst>
      <p:ext uri="{BB962C8B-B14F-4D97-AF65-F5344CB8AC3E}">
        <p14:creationId xmlns:p14="http://schemas.microsoft.com/office/powerpoint/2010/main" val="32854561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feld 5">
            <a:extLst>
              <a:ext uri="{FF2B5EF4-FFF2-40B4-BE49-F238E27FC236}">
                <a16:creationId xmlns:a16="http://schemas.microsoft.com/office/drawing/2014/main" id="{22E45D01-1A50-4329-AE65-BA5B622C4BFF}"/>
              </a:ext>
            </a:extLst>
          </p:cNvPr>
          <p:cNvSpPr txBox="1"/>
          <p:nvPr/>
        </p:nvSpPr>
        <p:spPr>
          <a:xfrm>
            <a:off x="4146698" y="6438442"/>
            <a:ext cx="4997301" cy="384721"/>
          </a:xfrm>
          <a:prstGeom prst="rect">
            <a:avLst/>
          </a:prstGeom>
          <a:noFill/>
        </p:spPr>
        <p:txBody>
          <a:bodyPr wrap="square" rtlCol="0">
            <a:spAutoFit/>
          </a:bodyPr>
          <a:lstStyle/>
          <a:p>
            <a:pPr algn="r"/>
            <a:r>
              <a:rPr lang="de-AT" sz="1900" dirty="0">
                <a:latin typeface="Gill Sans MT" panose="020B0502020104020203" pitchFamily="34" charset="0"/>
              </a:rPr>
              <a:t>Risiken</a:t>
            </a:r>
          </a:p>
        </p:txBody>
      </p:sp>
      <p:pic>
        <p:nvPicPr>
          <p:cNvPr id="7" name="Inhaltsplatzhalter 6" descr="Ein Bild, das draußen, Rock, Mann, Berg enthält.&#10;&#10;Automatisch generierte Beschreibung">
            <a:extLst>
              <a:ext uri="{FF2B5EF4-FFF2-40B4-BE49-F238E27FC236}">
                <a16:creationId xmlns:a16="http://schemas.microsoft.com/office/drawing/2014/main" id="{693C80E6-7FD1-4FF6-ABA5-046E45EADDEA}"/>
              </a:ext>
            </a:extLst>
          </p:cNvPr>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a:off x="0" y="-5803"/>
            <a:ext cx="9144000" cy="6403605"/>
          </a:xfrm>
        </p:spPr>
      </p:pic>
      <p:sp>
        <p:nvSpPr>
          <p:cNvPr id="8" name="Rechteck 7">
            <a:extLst>
              <a:ext uri="{FF2B5EF4-FFF2-40B4-BE49-F238E27FC236}">
                <a16:creationId xmlns:a16="http://schemas.microsoft.com/office/drawing/2014/main" id="{0B6E8256-4894-4CD5-A087-DAFDD549DCC0}"/>
              </a:ext>
            </a:extLst>
          </p:cNvPr>
          <p:cNvSpPr/>
          <p:nvPr/>
        </p:nvSpPr>
        <p:spPr>
          <a:xfrm>
            <a:off x="7543882" y="6151581"/>
            <a:ext cx="1600118" cy="246221"/>
          </a:xfrm>
          <a:prstGeom prst="rect">
            <a:avLst/>
          </a:prstGeom>
        </p:spPr>
        <p:txBody>
          <a:bodyPr wrap="none">
            <a:spAutoFit/>
          </a:bodyPr>
          <a:lstStyle/>
          <a:p>
            <a:pPr lvl="0" defTabSz="914400">
              <a:defRPr/>
            </a:pPr>
            <a:r>
              <a:rPr lang="de-AT" sz="1000" dirty="0">
                <a:solidFill>
                  <a:schemeClr val="bg1"/>
                </a:solidFill>
                <a:latin typeface="Gill Sans MT" panose="020B0502020104020203" pitchFamily="34" charset="0"/>
              </a:rPr>
              <a:t>Bild: </a:t>
            </a:r>
            <a:r>
              <a:rPr lang="de-AT" sz="1000" dirty="0">
                <a:solidFill>
                  <a:schemeClr val="bg1"/>
                </a:solidFill>
                <a:latin typeface="Gill Sans MT" panose="020B0502020104020203" pitchFamily="34" charset="0"/>
                <a:hlinkClick r:id="rId4">
                  <a:extLst>
                    <a:ext uri="{A12FA001-AC4F-418D-AE19-62706E023703}">
                      <ahyp:hlinkClr xmlns:ahyp="http://schemas.microsoft.com/office/drawing/2018/hyperlinkcolor" val="tx"/>
                    </a:ext>
                  </a:extLst>
                </a:hlinkClick>
              </a:rPr>
              <a:t>Katika Bele </a:t>
            </a:r>
            <a:r>
              <a:rPr lang="de-AT" sz="1000" dirty="0">
                <a:solidFill>
                  <a:schemeClr val="bg1"/>
                </a:solidFill>
                <a:latin typeface="Gill Sans MT" panose="020B0502020104020203" pitchFamily="34" charset="0"/>
              </a:rPr>
              <a:t>/ Unsplash</a:t>
            </a:r>
          </a:p>
        </p:txBody>
      </p:sp>
    </p:spTree>
    <p:extLst>
      <p:ext uri="{BB962C8B-B14F-4D97-AF65-F5344CB8AC3E}">
        <p14:creationId xmlns:p14="http://schemas.microsoft.com/office/powerpoint/2010/main" val="13669877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feld 5">
            <a:extLst>
              <a:ext uri="{FF2B5EF4-FFF2-40B4-BE49-F238E27FC236}">
                <a16:creationId xmlns:a16="http://schemas.microsoft.com/office/drawing/2014/main" id="{22E45D01-1A50-4329-AE65-BA5B622C4BFF}"/>
              </a:ext>
            </a:extLst>
          </p:cNvPr>
          <p:cNvSpPr txBox="1"/>
          <p:nvPr/>
        </p:nvSpPr>
        <p:spPr>
          <a:xfrm>
            <a:off x="4146698" y="6438442"/>
            <a:ext cx="4997301" cy="384721"/>
          </a:xfrm>
          <a:prstGeom prst="rect">
            <a:avLst/>
          </a:prstGeom>
          <a:noFill/>
        </p:spPr>
        <p:txBody>
          <a:bodyPr wrap="square" rtlCol="0">
            <a:spAutoFit/>
          </a:bodyPr>
          <a:lstStyle/>
          <a:p>
            <a:pPr algn="r"/>
            <a:r>
              <a:rPr lang="de-AT" sz="1900" dirty="0">
                <a:latin typeface="Gill Sans MT" panose="020B0502020104020203" pitchFamily="34" charset="0"/>
              </a:rPr>
              <a:t>Risiken</a:t>
            </a:r>
          </a:p>
        </p:txBody>
      </p:sp>
      <p:sp>
        <p:nvSpPr>
          <p:cNvPr id="8" name="Inhaltsplatzhalter 2">
            <a:extLst>
              <a:ext uri="{FF2B5EF4-FFF2-40B4-BE49-F238E27FC236}">
                <a16:creationId xmlns:a16="http://schemas.microsoft.com/office/drawing/2014/main" id="{E54B629B-6811-493F-9CBC-BEB3D80AB3E3}"/>
              </a:ext>
            </a:extLst>
          </p:cNvPr>
          <p:cNvSpPr txBox="1">
            <a:spLocks/>
          </p:cNvSpPr>
          <p:nvPr/>
        </p:nvSpPr>
        <p:spPr>
          <a:xfrm>
            <a:off x="628650" y="0"/>
            <a:ext cx="7886700" cy="6438442"/>
          </a:xfrm>
          <a:prstGeom prst="rect">
            <a:avLst/>
          </a:prstGeom>
        </p:spPr>
        <p:txBody>
          <a:bodyPr vert="horz" lIns="91440" tIns="45720" rIns="91440" bIns="45720" rtlCol="0" anchor="ctr">
            <a:noAutofit/>
          </a:bodyPr>
          <a:lstStyle>
            <a:lvl1pPr marL="514350" indent="-514350" algn="l" defTabSz="914400" rtl="0" eaLnBrk="1" latinLnBrk="0" hangingPunct="1">
              <a:lnSpc>
                <a:spcPct val="90000"/>
              </a:lnSpc>
              <a:spcBef>
                <a:spcPts val="1000"/>
              </a:spcBef>
              <a:buClr>
                <a:srgbClr val="F39200"/>
              </a:buClr>
              <a:buFontTx/>
              <a:buBlip>
                <a:blip r:embed="rId3"/>
              </a:buBlip>
              <a:defRPr sz="1800" kern="1200">
                <a:solidFill>
                  <a:srgbClr val="434F55"/>
                </a:solidFill>
                <a:latin typeface="+mj-lt"/>
                <a:ea typeface="+mn-ea"/>
                <a:cs typeface="+mn-cs"/>
              </a:defRPr>
            </a:lvl1pPr>
            <a:lvl2pPr marL="896938" indent="-439738" algn="l" defTabSz="914400" rtl="0" eaLnBrk="1" latinLnBrk="0" hangingPunct="1">
              <a:lnSpc>
                <a:spcPct val="90000"/>
              </a:lnSpc>
              <a:spcBef>
                <a:spcPts val="500"/>
              </a:spcBef>
              <a:buClr>
                <a:srgbClr val="F39200"/>
              </a:buClr>
              <a:buFontTx/>
              <a:buBlip>
                <a:blip r:embed="rId3"/>
              </a:buBlip>
              <a:defRPr sz="1800" kern="1200">
                <a:solidFill>
                  <a:srgbClr val="434F55"/>
                </a:solidFill>
                <a:latin typeface="+mj-lt"/>
                <a:ea typeface="+mn-ea"/>
                <a:cs typeface="+mn-cs"/>
              </a:defRPr>
            </a:lvl2pPr>
            <a:lvl3pPr marL="1371600" indent="-457200" algn="l" defTabSz="914400" rtl="0" eaLnBrk="1" latinLnBrk="0" hangingPunct="1">
              <a:lnSpc>
                <a:spcPct val="90000"/>
              </a:lnSpc>
              <a:spcBef>
                <a:spcPts val="500"/>
              </a:spcBef>
              <a:buClr>
                <a:srgbClr val="F39200"/>
              </a:buClr>
              <a:buFontTx/>
              <a:buBlip>
                <a:blip r:embed="rId3"/>
              </a:buBlip>
              <a:defRPr sz="1800" kern="1200">
                <a:solidFill>
                  <a:srgbClr val="434F55"/>
                </a:solidFill>
                <a:latin typeface="+mj-lt"/>
                <a:ea typeface="+mn-ea"/>
                <a:cs typeface="+mn-cs"/>
              </a:defRPr>
            </a:lvl3pPr>
            <a:lvl4pPr marL="1600200" indent="-228600" algn="l" defTabSz="914400" rtl="0" eaLnBrk="1" latinLnBrk="0" hangingPunct="1">
              <a:lnSpc>
                <a:spcPct val="90000"/>
              </a:lnSpc>
              <a:spcBef>
                <a:spcPts val="500"/>
              </a:spcBef>
              <a:buClr>
                <a:srgbClr val="F39200"/>
              </a:buClr>
              <a:buFontTx/>
              <a:buBlip>
                <a:blip r:embed="rId3"/>
              </a:buBlip>
              <a:defRPr sz="1800" kern="1200">
                <a:solidFill>
                  <a:srgbClr val="434F55"/>
                </a:solidFill>
                <a:latin typeface="+mj-lt"/>
                <a:ea typeface="+mn-ea"/>
                <a:cs typeface="+mn-cs"/>
              </a:defRPr>
            </a:lvl4pPr>
            <a:lvl5pPr marL="2057400" indent="-228600" algn="l" defTabSz="914400" rtl="0" eaLnBrk="1" latinLnBrk="0" hangingPunct="1">
              <a:lnSpc>
                <a:spcPct val="90000"/>
              </a:lnSpc>
              <a:spcBef>
                <a:spcPts val="500"/>
              </a:spcBef>
              <a:buClr>
                <a:srgbClr val="F39200"/>
              </a:buClr>
              <a:buFontTx/>
              <a:buBlip>
                <a:blip r:embed="rId3"/>
              </a:buBlip>
              <a:defRPr sz="1800" kern="1200">
                <a:solidFill>
                  <a:srgbClr val="434F55"/>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buNone/>
            </a:pPr>
            <a:r>
              <a:rPr lang="de-DE" altLang="de-DE" sz="2000" b="1" dirty="0">
                <a:solidFill>
                  <a:schemeClr val="tx1"/>
                </a:solidFill>
                <a:latin typeface="Gill Sans MT" panose="020B0502020104020203" pitchFamily="34" charset="0"/>
                <a:ea typeface="ＭＳ Ｐゴシック" panose="020B0600070205080204" pitchFamily="34" charset="-128"/>
              </a:rPr>
              <a:t>Immer bedenken</a:t>
            </a:r>
          </a:p>
          <a:p>
            <a:pPr>
              <a:lnSpc>
                <a:spcPct val="100000"/>
              </a:lnSpc>
              <a:buSzPct val="100000"/>
              <a:buFont typeface="Wingdings" panose="05000000000000000000" pitchFamily="2" charset="2"/>
              <a:buChar char="§"/>
              <a:defRPr/>
            </a:pPr>
            <a:r>
              <a:rPr lang="de-DE" altLang="de-DE" sz="2000" dirty="0">
                <a:solidFill>
                  <a:schemeClr val="tx1"/>
                </a:solidFill>
                <a:latin typeface="Gill Sans MT" panose="020B0502020104020203" pitchFamily="34" charset="0"/>
              </a:rPr>
              <a:t>Das Internet ist </a:t>
            </a:r>
            <a:r>
              <a:rPr lang="de-DE" altLang="de-DE" sz="2000" b="1" dirty="0">
                <a:solidFill>
                  <a:schemeClr val="tx1"/>
                </a:solidFill>
                <a:latin typeface="Gill Sans MT" panose="020B0502020104020203" pitchFamily="34" charset="0"/>
              </a:rPr>
              <a:t>weltweit zugänglich</a:t>
            </a:r>
            <a:r>
              <a:rPr lang="de-DE" altLang="de-DE" sz="2000" dirty="0">
                <a:solidFill>
                  <a:schemeClr val="tx1"/>
                </a:solidFill>
                <a:latin typeface="Gill Sans MT" panose="020B0502020104020203" pitchFamily="34" charset="0"/>
              </a:rPr>
              <a:t>.</a:t>
            </a:r>
          </a:p>
          <a:p>
            <a:pPr>
              <a:lnSpc>
                <a:spcPct val="100000"/>
              </a:lnSpc>
              <a:buSzPct val="100000"/>
              <a:buFont typeface="Wingdings" panose="05000000000000000000" pitchFamily="2" charset="2"/>
              <a:buChar char="§"/>
              <a:defRPr/>
            </a:pPr>
            <a:r>
              <a:rPr lang="de-DE" altLang="de-DE" sz="2000" dirty="0">
                <a:solidFill>
                  <a:schemeClr val="tx1"/>
                </a:solidFill>
                <a:latin typeface="Gill Sans MT" panose="020B0502020104020203" pitchFamily="34" charset="0"/>
              </a:rPr>
              <a:t>Informationen und Daten die einmal im Netz landen, können nicht mehr gelöscht werden: </a:t>
            </a:r>
            <a:r>
              <a:rPr lang="de-DE" altLang="de-DE" sz="2000" b="1" dirty="0">
                <a:solidFill>
                  <a:schemeClr val="tx1"/>
                </a:solidFill>
                <a:latin typeface="Gill Sans MT" panose="020B0502020104020203" pitchFamily="34" charset="0"/>
              </a:rPr>
              <a:t>Das Internet vergisst nichts!</a:t>
            </a:r>
          </a:p>
          <a:p>
            <a:pPr>
              <a:lnSpc>
                <a:spcPct val="100000"/>
              </a:lnSpc>
              <a:buSzPct val="100000"/>
              <a:buFont typeface="Wingdings" panose="05000000000000000000" pitchFamily="2" charset="2"/>
              <a:buChar char="§"/>
              <a:defRPr/>
            </a:pPr>
            <a:r>
              <a:rPr lang="de-DE" altLang="de-DE" sz="2000" dirty="0">
                <a:solidFill>
                  <a:schemeClr val="tx1"/>
                </a:solidFill>
                <a:latin typeface="Gill Sans MT" panose="020B0502020104020203" pitchFamily="34" charset="0"/>
              </a:rPr>
              <a:t>Fotos/Videos etc. können in ganz anderen </a:t>
            </a:r>
            <a:r>
              <a:rPr lang="de-DE" altLang="de-DE" sz="2000" b="1" dirty="0">
                <a:solidFill>
                  <a:schemeClr val="tx1"/>
                </a:solidFill>
                <a:latin typeface="Gill Sans MT" panose="020B0502020104020203" pitchFamily="34" charset="0"/>
              </a:rPr>
              <a:t>Kontexten</a:t>
            </a:r>
            <a:r>
              <a:rPr lang="de-DE" altLang="de-DE" sz="2000" dirty="0">
                <a:solidFill>
                  <a:schemeClr val="tx1"/>
                </a:solidFill>
                <a:latin typeface="Gill Sans MT" panose="020B0502020104020203" pitchFamily="34" charset="0"/>
              </a:rPr>
              <a:t> wieder auftauchen.</a:t>
            </a:r>
          </a:p>
          <a:p>
            <a:pPr>
              <a:lnSpc>
                <a:spcPct val="100000"/>
              </a:lnSpc>
              <a:buSzPct val="100000"/>
              <a:buFont typeface="Wingdings" panose="05000000000000000000" pitchFamily="2" charset="2"/>
              <a:buChar char="§"/>
              <a:defRPr/>
            </a:pPr>
            <a:r>
              <a:rPr lang="de-DE" altLang="de-DE" sz="2000" dirty="0">
                <a:solidFill>
                  <a:schemeClr val="tx1"/>
                </a:solidFill>
                <a:latin typeface="Gill Sans MT" panose="020B0502020104020203" pitchFamily="34" charset="0"/>
              </a:rPr>
              <a:t>Ein unangemessener </a:t>
            </a:r>
            <a:r>
              <a:rPr lang="de-DE" altLang="de-DE" sz="2000" b="1" dirty="0" err="1">
                <a:solidFill>
                  <a:schemeClr val="tx1"/>
                </a:solidFill>
                <a:latin typeface="Gill Sans MT" panose="020B0502020104020203" pitchFamily="34" charset="0"/>
              </a:rPr>
              <a:t>Social</a:t>
            </a:r>
            <a:r>
              <a:rPr lang="de-DE" altLang="de-DE" sz="2000" b="1" dirty="0">
                <a:solidFill>
                  <a:schemeClr val="tx1"/>
                </a:solidFill>
                <a:latin typeface="Gill Sans MT" panose="020B0502020104020203" pitchFamily="34" charset="0"/>
              </a:rPr>
              <a:t>-Media-Auftritt</a:t>
            </a:r>
            <a:r>
              <a:rPr lang="de-DE" altLang="de-DE" sz="2000" dirty="0">
                <a:solidFill>
                  <a:schemeClr val="tx1"/>
                </a:solidFill>
                <a:latin typeface="Gill Sans MT" panose="020B0502020104020203" pitchFamily="34" charset="0"/>
              </a:rPr>
              <a:t> könnte sich bei einem potentiellen Bewerbungsprozess nachteilig auswirken!</a:t>
            </a:r>
          </a:p>
          <a:p>
            <a:pPr>
              <a:lnSpc>
                <a:spcPct val="100000"/>
              </a:lnSpc>
              <a:buSzPct val="100000"/>
              <a:buFont typeface="Wingdings" panose="05000000000000000000" pitchFamily="2" charset="2"/>
              <a:buChar char="§"/>
              <a:defRPr/>
            </a:pPr>
            <a:r>
              <a:rPr lang="de-DE" altLang="de-DE" sz="2000" dirty="0">
                <a:solidFill>
                  <a:schemeClr val="tx1"/>
                </a:solidFill>
                <a:latin typeface="Gill Sans MT" panose="020B0502020104020203" pitchFamily="34" charset="0"/>
              </a:rPr>
              <a:t>Soziale Netzwerke werden auch für </a:t>
            </a:r>
            <a:r>
              <a:rPr lang="de-DE" altLang="de-DE" sz="2000" b="1" dirty="0">
                <a:solidFill>
                  <a:schemeClr val="tx1"/>
                </a:solidFill>
                <a:latin typeface="Gill Sans MT" panose="020B0502020104020203" pitchFamily="34" charset="0"/>
              </a:rPr>
              <a:t>Betrugsmaschen</a:t>
            </a:r>
            <a:r>
              <a:rPr lang="de-DE" altLang="de-DE" sz="2000" dirty="0">
                <a:solidFill>
                  <a:schemeClr val="tx1"/>
                </a:solidFill>
                <a:latin typeface="Gill Sans MT" panose="020B0502020104020203" pitchFamily="34" charset="0"/>
              </a:rPr>
              <a:t> missbraucht    (z. B. Identitätsdiebstähle &amp; Fake-Profile).</a:t>
            </a:r>
          </a:p>
          <a:p>
            <a:pPr>
              <a:lnSpc>
                <a:spcPct val="100000"/>
              </a:lnSpc>
              <a:buSzPct val="100000"/>
              <a:buFont typeface="Wingdings" panose="05000000000000000000" pitchFamily="2" charset="2"/>
              <a:buChar char="§"/>
              <a:defRPr/>
            </a:pPr>
            <a:r>
              <a:rPr lang="de-DE" altLang="de-DE" sz="2000" b="1" dirty="0">
                <a:solidFill>
                  <a:schemeClr val="tx1"/>
                </a:solidFill>
                <a:latin typeface="Gill Sans MT" panose="020B0502020104020203" pitchFamily="34" charset="0"/>
              </a:rPr>
              <a:t>Nie voreilig klicken </a:t>
            </a:r>
            <a:r>
              <a:rPr lang="de-DE" altLang="de-DE" sz="2000" dirty="0">
                <a:solidFill>
                  <a:schemeClr val="tx1"/>
                </a:solidFill>
                <a:latin typeface="Gill Sans MT" panose="020B0502020104020203" pitchFamily="34" charset="0"/>
              </a:rPr>
              <a:t>und sich vor Spam, Belästigungen, Betrug und  Schadsoftware schützen.</a:t>
            </a:r>
            <a:endParaRPr lang="de-AT" sz="2000" dirty="0">
              <a:solidFill>
                <a:schemeClr val="tx1"/>
              </a:solidFill>
              <a:latin typeface="Gill Sans MT" panose="020B0502020104020203" pitchFamily="34" charset="0"/>
            </a:endParaRPr>
          </a:p>
          <a:p>
            <a:pPr lvl="1">
              <a:lnSpc>
                <a:spcPct val="100000"/>
              </a:lnSpc>
              <a:spcBef>
                <a:spcPts val="600"/>
              </a:spcBef>
              <a:buSzPct val="70000"/>
              <a:buFont typeface="Wingdings" panose="05000000000000000000" pitchFamily="2" charset="2"/>
              <a:buChar char="§"/>
              <a:defRPr/>
            </a:pPr>
            <a:endParaRPr lang="de-AT" sz="2000" dirty="0">
              <a:solidFill>
                <a:schemeClr val="tx1"/>
              </a:solidFill>
              <a:latin typeface="Gill Sans MT" panose="020B0502020104020203" pitchFamily="34" charset="0"/>
              <a:ea typeface="ＭＳ Ｐゴシック" panose="020B0600070205080204" pitchFamily="34" charset="-128"/>
            </a:endParaRPr>
          </a:p>
        </p:txBody>
      </p:sp>
    </p:spTree>
    <p:extLst>
      <p:ext uri="{BB962C8B-B14F-4D97-AF65-F5344CB8AC3E}">
        <p14:creationId xmlns:p14="http://schemas.microsoft.com/office/powerpoint/2010/main" val="39243418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extfeld 16">
            <a:extLst>
              <a:ext uri="{FF2B5EF4-FFF2-40B4-BE49-F238E27FC236}">
                <a16:creationId xmlns:a16="http://schemas.microsoft.com/office/drawing/2014/main" id="{60EBD4D5-2E34-4B48-B757-57355DF05B98}"/>
              </a:ext>
            </a:extLst>
          </p:cNvPr>
          <p:cNvSpPr txBox="1">
            <a:spLocks noChangeArrowheads="1"/>
          </p:cNvSpPr>
          <p:nvPr/>
        </p:nvSpPr>
        <p:spPr bwMode="auto">
          <a:xfrm>
            <a:off x="4146550" y="6438900"/>
            <a:ext cx="499745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1pPr>
            <a:lvl2pPr marL="37931725" indent="-37474525">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2pPr>
            <a:lvl3pPr marL="11430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3pPr>
            <a:lvl4pPr marL="16002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4pPr>
            <a:lvl5pPr marL="20574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5pPr>
            <a:lvl6pPr marL="25146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6pPr>
            <a:lvl7pPr marL="29718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7pPr>
            <a:lvl8pPr marL="34290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8pPr>
            <a:lvl9pPr marL="38862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9pPr>
          </a:lstStyle>
          <a:p>
            <a:pPr algn="r" eaLnBrk="1" hangingPunct="1">
              <a:lnSpc>
                <a:spcPct val="100000"/>
              </a:lnSpc>
              <a:spcBef>
                <a:spcPct val="0"/>
              </a:spcBef>
              <a:buClrTx/>
              <a:buFontTx/>
              <a:buNone/>
            </a:pPr>
            <a:r>
              <a:rPr lang="de-AT" altLang="de-DE" sz="1900">
                <a:solidFill>
                  <a:schemeClr val="tx1"/>
                </a:solidFill>
              </a:rPr>
              <a:t>Warum schon in der Volksschule?</a:t>
            </a:r>
          </a:p>
        </p:txBody>
      </p:sp>
      <p:pic>
        <p:nvPicPr>
          <p:cNvPr id="4" name="Inhaltsplatzhalter 3" descr="Ein Bild, das Person, drinnen, Junge, jung enthält.&#10;&#10;Automatisch generierte Beschreibung">
            <a:extLst>
              <a:ext uri="{FF2B5EF4-FFF2-40B4-BE49-F238E27FC236}">
                <a16:creationId xmlns:a16="http://schemas.microsoft.com/office/drawing/2014/main" id="{75724A1A-DAE4-4257-9911-CB28D066EC5A}"/>
              </a:ext>
            </a:extLst>
          </p:cNvPr>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a:off x="-1" y="0"/>
            <a:ext cx="9144001" cy="6438900"/>
          </a:xfrm>
        </p:spPr>
      </p:pic>
      <p:sp>
        <p:nvSpPr>
          <p:cNvPr id="5" name="Textfeld 4">
            <a:extLst>
              <a:ext uri="{FF2B5EF4-FFF2-40B4-BE49-F238E27FC236}">
                <a16:creationId xmlns:a16="http://schemas.microsoft.com/office/drawing/2014/main" id="{CEE7C120-0975-49BA-991B-490B8D7219F2}"/>
              </a:ext>
            </a:extLst>
          </p:cNvPr>
          <p:cNvSpPr txBox="1"/>
          <p:nvPr/>
        </p:nvSpPr>
        <p:spPr>
          <a:xfrm>
            <a:off x="7449305" y="6192679"/>
            <a:ext cx="1694695" cy="246221"/>
          </a:xfrm>
          <a:prstGeom prst="rect">
            <a:avLst/>
          </a:prstGeom>
          <a:noFill/>
        </p:spPr>
        <p:txBody>
          <a:bodyPr wrap="none" rtlCol="0">
            <a:spAutoFit/>
          </a:bodyPr>
          <a:lstStyle/>
          <a:p>
            <a:r>
              <a:rPr lang="de-AT" sz="1000" dirty="0">
                <a:solidFill>
                  <a:schemeClr val="bg1"/>
                </a:solidFill>
                <a:latin typeface="Gill Sans MT" panose="020B0502020104020203" pitchFamily="34" charset="0"/>
              </a:rPr>
              <a:t>Bild: </a:t>
            </a:r>
            <a:r>
              <a:rPr lang="de-AT" sz="1000" dirty="0">
                <a:solidFill>
                  <a:schemeClr val="bg1"/>
                </a:solidFill>
                <a:latin typeface="Gill Sans MT" panose="020B0502020104020203" pitchFamily="34" charset="0"/>
                <a:hlinkClick r:id="rId4">
                  <a:extLst>
                    <a:ext uri="{A12FA001-AC4F-418D-AE19-62706E023703}">
                      <ahyp:hlinkClr xmlns:ahyp="http://schemas.microsoft.com/office/drawing/2018/hyperlinkcolor" val="tx"/>
                    </a:ext>
                  </a:extLst>
                </a:hlinkClick>
              </a:rPr>
              <a:t>pan xiaozhen </a:t>
            </a:r>
            <a:r>
              <a:rPr lang="de-AT" sz="1000" dirty="0">
                <a:solidFill>
                  <a:schemeClr val="bg1"/>
                </a:solidFill>
                <a:latin typeface="Gill Sans MT" panose="020B0502020104020203" pitchFamily="34" charset="0"/>
              </a:rPr>
              <a:t>/ Unsplash</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3793" name="Rechteck 1">
            <a:extLst>
              <a:ext uri="{FF2B5EF4-FFF2-40B4-BE49-F238E27FC236}">
                <a16:creationId xmlns:a16="http://schemas.microsoft.com/office/drawing/2014/main" id="{23D29AA1-94C6-41A5-B304-C42DC0E2BD52}"/>
              </a:ext>
            </a:extLst>
          </p:cNvPr>
          <p:cNvSpPr>
            <a:spLocks noChangeArrowheads="1"/>
          </p:cNvSpPr>
          <p:nvPr/>
        </p:nvSpPr>
        <p:spPr bwMode="auto">
          <a:xfrm>
            <a:off x="1479550" y="1119188"/>
            <a:ext cx="6353175" cy="420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lnSpc>
                <a:spcPct val="90000"/>
              </a:lnSpc>
              <a:spcBef>
                <a:spcPts val="10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1pPr>
            <a:lvl2pPr marL="742950" indent="-28575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2pPr>
            <a:lvl3pPr marL="11430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3pPr>
            <a:lvl4pPr marL="16002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4pPr>
            <a:lvl5pPr marL="20574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5pPr>
            <a:lvl6pPr marL="25146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6pPr>
            <a:lvl7pPr marL="29718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7pPr>
            <a:lvl8pPr marL="34290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8pPr>
            <a:lvl9pPr marL="38862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9pPr>
          </a:lstStyle>
          <a:p>
            <a:pPr eaLnBrk="1" hangingPunct="1">
              <a:lnSpc>
                <a:spcPct val="150000"/>
              </a:lnSpc>
              <a:spcBef>
                <a:spcPct val="0"/>
              </a:spcBef>
            </a:pPr>
            <a:r>
              <a:rPr lang="de-DE" altLang="de-DE" dirty="0">
                <a:solidFill>
                  <a:schemeClr val="tx1"/>
                </a:solidFill>
              </a:rPr>
              <a:t>Notwendige</a:t>
            </a:r>
            <a:r>
              <a:rPr lang="de-DE" altLang="de-DE" b="1" dirty="0">
                <a:solidFill>
                  <a:schemeClr val="tx1"/>
                </a:solidFill>
              </a:rPr>
              <a:t> Kompetenzen </a:t>
            </a:r>
            <a:r>
              <a:rPr lang="de-DE" altLang="de-DE" dirty="0">
                <a:solidFill>
                  <a:schemeClr val="tx1"/>
                </a:solidFill>
              </a:rPr>
              <a:t>erlernen</a:t>
            </a:r>
          </a:p>
          <a:p>
            <a:pPr eaLnBrk="1" hangingPunct="1">
              <a:lnSpc>
                <a:spcPct val="150000"/>
              </a:lnSpc>
              <a:spcBef>
                <a:spcPct val="0"/>
              </a:spcBef>
            </a:pPr>
            <a:r>
              <a:rPr lang="de-DE" altLang="de-DE" dirty="0">
                <a:solidFill>
                  <a:schemeClr val="tx1"/>
                </a:solidFill>
              </a:rPr>
              <a:t>Spaß und </a:t>
            </a:r>
            <a:r>
              <a:rPr lang="de-DE" altLang="de-DE" b="1" dirty="0">
                <a:solidFill>
                  <a:schemeClr val="tx1"/>
                </a:solidFill>
              </a:rPr>
              <a:t>Motivation</a:t>
            </a:r>
          </a:p>
          <a:p>
            <a:pPr eaLnBrk="1" hangingPunct="1">
              <a:lnSpc>
                <a:spcPct val="150000"/>
              </a:lnSpc>
              <a:spcBef>
                <a:spcPct val="0"/>
              </a:spcBef>
            </a:pPr>
            <a:r>
              <a:rPr lang="de-DE" altLang="de-DE" dirty="0">
                <a:solidFill>
                  <a:schemeClr val="tx1"/>
                </a:solidFill>
              </a:rPr>
              <a:t>Internet und Smartphone sind </a:t>
            </a:r>
            <a:r>
              <a:rPr lang="de-DE" altLang="de-DE" b="1" dirty="0">
                <a:solidFill>
                  <a:schemeClr val="tx1"/>
                </a:solidFill>
              </a:rPr>
              <a:t>ständige Begleiter</a:t>
            </a:r>
          </a:p>
          <a:p>
            <a:pPr eaLnBrk="1" hangingPunct="1">
              <a:lnSpc>
                <a:spcPct val="150000"/>
              </a:lnSpc>
              <a:spcBef>
                <a:spcPct val="0"/>
              </a:spcBef>
            </a:pPr>
            <a:r>
              <a:rPr lang="de-DE" altLang="de-DE" b="1" dirty="0">
                <a:solidFill>
                  <a:schemeClr val="tx1"/>
                </a:solidFill>
              </a:rPr>
              <a:t>Digitale Kompetenzen </a:t>
            </a:r>
            <a:r>
              <a:rPr lang="de-DE" altLang="de-DE" dirty="0">
                <a:solidFill>
                  <a:schemeClr val="tx1"/>
                </a:solidFill>
              </a:rPr>
              <a:t>sind wichtige Kulturtechniken</a:t>
            </a:r>
          </a:p>
          <a:p>
            <a:pPr eaLnBrk="1" hangingPunct="1">
              <a:lnSpc>
                <a:spcPct val="150000"/>
              </a:lnSpc>
              <a:spcBef>
                <a:spcPct val="0"/>
              </a:spcBef>
            </a:pPr>
            <a:r>
              <a:rPr lang="de-DE" altLang="de-DE" b="1" dirty="0">
                <a:solidFill>
                  <a:schemeClr val="tx1"/>
                </a:solidFill>
              </a:rPr>
              <a:t>Verschmelzen </a:t>
            </a:r>
            <a:r>
              <a:rPr lang="de-DE" altLang="de-DE" dirty="0">
                <a:solidFill>
                  <a:schemeClr val="tx1"/>
                </a:solidFill>
              </a:rPr>
              <a:t>von Klassenzimmer und Zuhause durch WhatsApp und Co.</a:t>
            </a:r>
          </a:p>
          <a:p>
            <a:pPr eaLnBrk="1" hangingPunct="1">
              <a:lnSpc>
                <a:spcPct val="150000"/>
              </a:lnSpc>
              <a:spcBef>
                <a:spcPct val="0"/>
              </a:spcBef>
            </a:pPr>
            <a:r>
              <a:rPr lang="de-DE" altLang="de-DE" b="1" dirty="0">
                <a:solidFill>
                  <a:schemeClr val="tx1"/>
                </a:solidFill>
              </a:rPr>
              <a:t>Beeinflussung des Unterrichts</a:t>
            </a:r>
          </a:p>
          <a:p>
            <a:pPr lvl="1" eaLnBrk="1" hangingPunct="1">
              <a:lnSpc>
                <a:spcPct val="150000"/>
              </a:lnSpc>
              <a:spcBef>
                <a:spcPct val="0"/>
              </a:spcBef>
            </a:pPr>
            <a:r>
              <a:rPr lang="de-DE" altLang="de-DE" dirty="0">
                <a:solidFill>
                  <a:schemeClr val="tx1"/>
                </a:solidFill>
              </a:rPr>
              <a:t>Umgang mit Quellen</a:t>
            </a:r>
          </a:p>
          <a:p>
            <a:pPr lvl="1" eaLnBrk="1" hangingPunct="1">
              <a:lnSpc>
                <a:spcPct val="150000"/>
              </a:lnSpc>
              <a:spcBef>
                <a:spcPct val="0"/>
              </a:spcBef>
            </a:pPr>
            <a:r>
              <a:rPr lang="de-DE" altLang="de-DE" dirty="0">
                <a:solidFill>
                  <a:schemeClr val="tx1"/>
                </a:solidFill>
              </a:rPr>
              <a:t>z.B.: Aufklärungsunterricht</a:t>
            </a:r>
          </a:p>
          <a:p>
            <a:pPr lvl="1" eaLnBrk="1" hangingPunct="1">
              <a:lnSpc>
                <a:spcPct val="150000"/>
              </a:lnSpc>
              <a:spcBef>
                <a:spcPct val="0"/>
              </a:spcBef>
            </a:pPr>
            <a:r>
              <a:rPr lang="de-DE" altLang="de-DE" dirty="0">
                <a:solidFill>
                  <a:schemeClr val="tx1"/>
                </a:solidFill>
              </a:rPr>
              <a:t>z.B.: Konflikte</a:t>
            </a:r>
          </a:p>
        </p:txBody>
      </p:sp>
      <p:sp>
        <p:nvSpPr>
          <p:cNvPr id="33794" name="Textfeld 2">
            <a:extLst>
              <a:ext uri="{FF2B5EF4-FFF2-40B4-BE49-F238E27FC236}">
                <a16:creationId xmlns:a16="http://schemas.microsoft.com/office/drawing/2014/main" id="{7B352E0B-D572-4783-8247-79E4AA4F8B89}"/>
              </a:ext>
            </a:extLst>
          </p:cNvPr>
          <p:cNvSpPr txBox="1">
            <a:spLocks noChangeArrowheads="1"/>
          </p:cNvSpPr>
          <p:nvPr/>
        </p:nvSpPr>
        <p:spPr bwMode="auto">
          <a:xfrm>
            <a:off x="4146550" y="6438900"/>
            <a:ext cx="499745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1pPr>
            <a:lvl2pPr marL="37931725" indent="-37474525">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2pPr>
            <a:lvl3pPr marL="11430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3pPr>
            <a:lvl4pPr marL="16002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4pPr>
            <a:lvl5pPr marL="20574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5pPr>
            <a:lvl6pPr marL="25146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6pPr>
            <a:lvl7pPr marL="29718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7pPr>
            <a:lvl8pPr marL="34290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8pPr>
            <a:lvl9pPr marL="38862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9pPr>
          </a:lstStyle>
          <a:p>
            <a:pPr algn="r" eaLnBrk="1" hangingPunct="1">
              <a:lnSpc>
                <a:spcPct val="100000"/>
              </a:lnSpc>
              <a:spcBef>
                <a:spcPct val="0"/>
              </a:spcBef>
              <a:buClrTx/>
              <a:buFontTx/>
              <a:buNone/>
            </a:pPr>
            <a:r>
              <a:rPr lang="de-AT" altLang="de-DE" sz="1900">
                <a:solidFill>
                  <a:schemeClr val="tx1"/>
                </a:solidFill>
              </a:rPr>
              <a:t>Warum schon in der Volksschule?</a:t>
            </a:r>
          </a:p>
        </p:txBody>
      </p:sp>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extfeld 16">
            <a:extLst>
              <a:ext uri="{FF2B5EF4-FFF2-40B4-BE49-F238E27FC236}">
                <a16:creationId xmlns:a16="http://schemas.microsoft.com/office/drawing/2014/main" id="{79403BEE-0EFF-445F-A3D5-513B63A95FFA}"/>
              </a:ext>
            </a:extLst>
          </p:cNvPr>
          <p:cNvSpPr txBox="1">
            <a:spLocks noChangeArrowheads="1"/>
          </p:cNvSpPr>
          <p:nvPr/>
        </p:nvSpPr>
        <p:spPr bwMode="auto">
          <a:xfrm>
            <a:off x="4146550" y="6438900"/>
            <a:ext cx="499745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1pPr>
            <a:lvl2pPr marL="37931725" indent="-37474525">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2pPr>
            <a:lvl3pPr marL="11430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3pPr>
            <a:lvl4pPr marL="16002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4pPr>
            <a:lvl5pPr marL="20574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5pPr>
            <a:lvl6pPr marL="25146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6pPr>
            <a:lvl7pPr marL="29718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7pPr>
            <a:lvl8pPr marL="34290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8pPr>
            <a:lvl9pPr marL="38862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9pPr>
          </a:lstStyle>
          <a:p>
            <a:pPr algn="r" eaLnBrk="1" hangingPunct="1">
              <a:lnSpc>
                <a:spcPct val="100000"/>
              </a:lnSpc>
              <a:spcBef>
                <a:spcPct val="0"/>
              </a:spcBef>
              <a:buClrTx/>
              <a:buFontTx/>
              <a:buNone/>
            </a:pPr>
            <a:r>
              <a:rPr lang="de-AT" altLang="de-DE" sz="1900">
                <a:solidFill>
                  <a:schemeClr val="tx1"/>
                </a:solidFill>
              </a:rPr>
              <a:t>Themen für Volksschulkinder</a:t>
            </a:r>
          </a:p>
        </p:txBody>
      </p:sp>
      <p:pic>
        <p:nvPicPr>
          <p:cNvPr id="34818" name="Grafik 3" descr="Ein Bild, das Person, drinnen, sitzend, Wand enthält.&#10;&#10;Mit sehr hoher Zuverlässigkeit generierte Beschreibung">
            <a:extLst>
              <a:ext uri="{FF2B5EF4-FFF2-40B4-BE49-F238E27FC236}">
                <a16:creationId xmlns:a16="http://schemas.microsoft.com/office/drawing/2014/main" id="{40A46C91-4019-4AE5-9DA3-2AFD950AF069}"/>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feld 1">
            <a:extLst>
              <a:ext uri="{FF2B5EF4-FFF2-40B4-BE49-F238E27FC236}">
                <a16:creationId xmlns:a16="http://schemas.microsoft.com/office/drawing/2014/main" id="{310C8188-350E-44BB-88EB-AFA78893F68F}"/>
              </a:ext>
            </a:extLst>
          </p:cNvPr>
          <p:cNvSpPr txBox="1"/>
          <p:nvPr/>
        </p:nvSpPr>
        <p:spPr>
          <a:xfrm>
            <a:off x="7898146" y="6154579"/>
            <a:ext cx="1245854" cy="246221"/>
          </a:xfrm>
          <a:prstGeom prst="rect">
            <a:avLst/>
          </a:prstGeom>
          <a:noFill/>
        </p:spPr>
        <p:txBody>
          <a:bodyPr wrap="none" rtlCol="0">
            <a:spAutoFit/>
          </a:bodyPr>
          <a:lstStyle/>
          <a:p>
            <a:r>
              <a:rPr lang="de-AT" sz="1000" dirty="0">
                <a:solidFill>
                  <a:schemeClr val="bg1"/>
                </a:solidFill>
                <a:latin typeface="Gill Sans MT" panose="020B0502020104020203" pitchFamily="34" charset="0"/>
              </a:rPr>
              <a:t>Bild: Saferinternet.at</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extfeld 16">
            <a:extLst>
              <a:ext uri="{FF2B5EF4-FFF2-40B4-BE49-F238E27FC236}">
                <a16:creationId xmlns:a16="http://schemas.microsoft.com/office/drawing/2014/main" id="{83231936-C8AD-48D1-98C3-E62469ADCFF0}"/>
              </a:ext>
            </a:extLst>
          </p:cNvPr>
          <p:cNvSpPr txBox="1">
            <a:spLocks noChangeArrowheads="1"/>
          </p:cNvSpPr>
          <p:nvPr/>
        </p:nvSpPr>
        <p:spPr bwMode="auto">
          <a:xfrm>
            <a:off x="4146550" y="6438900"/>
            <a:ext cx="499745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1pPr>
            <a:lvl2pPr marL="37931725" indent="-37474525">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2pPr>
            <a:lvl3pPr marL="11430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3pPr>
            <a:lvl4pPr marL="16002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4pPr>
            <a:lvl5pPr marL="20574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5pPr>
            <a:lvl6pPr marL="25146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6pPr>
            <a:lvl7pPr marL="29718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7pPr>
            <a:lvl8pPr marL="34290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8pPr>
            <a:lvl9pPr marL="38862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9pPr>
          </a:lstStyle>
          <a:p>
            <a:pPr algn="r" eaLnBrk="1" hangingPunct="1">
              <a:lnSpc>
                <a:spcPct val="100000"/>
              </a:lnSpc>
              <a:spcBef>
                <a:spcPct val="0"/>
              </a:spcBef>
              <a:buClrTx/>
              <a:buFontTx/>
              <a:buNone/>
            </a:pPr>
            <a:r>
              <a:rPr lang="de-AT" altLang="de-DE" sz="1900">
                <a:solidFill>
                  <a:schemeClr val="tx1"/>
                </a:solidFill>
              </a:rPr>
              <a:t>Themen für Volksschulkinder</a:t>
            </a:r>
          </a:p>
        </p:txBody>
      </p:sp>
      <p:sp>
        <p:nvSpPr>
          <p:cNvPr id="21" name="Rechteck 20">
            <a:extLst>
              <a:ext uri="{FF2B5EF4-FFF2-40B4-BE49-F238E27FC236}">
                <a16:creationId xmlns:a16="http://schemas.microsoft.com/office/drawing/2014/main" id="{31B0A83F-E7EA-6447-989D-F2B045A12EA6}"/>
              </a:ext>
            </a:extLst>
          </p:cNvPr>
          <p:cNvSpPr/>
          <p:nvPr/>
        </p:nvSpPr>
        <p:spPr>
          <a:xfrm>
            <a:off x="666750" y="1724025"/>
            <a:ext cx="3717925" cy="436563"/>
          </a:xfrm>
          <a:prstGeom prst="rect">
            <a:avLst/>
          </a:pr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ea typeface="ヒラギノ角ゴ Pro W3" panose="020B0300000000000000" pitchFamily="34" charset="-128"/>
              </a:defRPr>
            </a:lvl1pPr>
            <a:lvl2pPr marL="37931725" indent="-37474525">
              <a:defRPr>
                <a:solidFill>
                  <a:schemeClr val="tx1"/>
                </a:solidFill>
                <a:latin typeface="Calibri" panose="020F0502020204030204" pitchFamily="34" charset="0"/>
                <a:ea typeface="ヒラギノ角ゴ Pro W3" panose="020B0300000000000000" pitchFamily="34" charset="-128"/>
              </a:defRPr>
            </a:lvl2pPr>
            <a:lvl3pPr>
              <a:defRPr>
                <a:solidFill>
                  <a:schemeClr val="tx1"/>
                </a:solidFill>
                <a:latin typeface="Calibri" panose="020F0502020204030204" pitchFamily="34" charset="0"/>
                <a:ea typeface="ヒラギノ角ゴ Pro W3" panose="020B0300000000000000" pitchFamily="34" charset="-128"/>
              </a:defRPr>
            </a:lvl3pPr>
            <a:lvl4pPr>
              <a:defRPr>
                <a:solidFill>
                  <a:schemeClr val="tx1"/>
                </a:solidFill>
                <a:latin typeface="Calibri" panose="020F0502020204030204" pitchFamily="34" charset="0"/>
                <a:ea typeface="ヒラギノ角ゴ Pro W3" panose="020B0300000000000000" pitchFamily="34" charset="-128"/>
              </a:defRPr>
            </a:lvl4pPr>
            <a:lvl5pPr>
              <a:defRPr>
                <a:solidFill>
                  <a:schemeClr val="tx1"/>
                </a:solidFill>
                <a:latin typeface="Calibri" panose="020F0502020204030204" pitchFamily="34" charset="0"/>
                <a:ea typeface="ヒラギノ角ゴ Pro W3" panose="020B0300000000000000" pitchFamily="34" charset="-128"/>
              </a:defRPr>
            </a:lvl5pPr>
            <a:lvl6pPr marL="457200" fontAlgn="base">
              <a:spcBef>
                <a:spcPct val="0"/>
              </a:spcBef>
              <a:spcAft>
                <a:spcPct val="0"/>
              </a:spcAft>
              <a:defRPr>
                <a:solidFill>
                  <a:schemeClr val="tx1"/>
                </a:solidFill>
                <a:latin typeface="Calibri" panose="020F0502020204030204" pitchFamily="34" charset="0"/>
                <a:ea typeface="ヒラギノ角ゴ Pro W3" panose="020B0300000000000000" pitchFamily="34" charset="-128"/>
              </a:defRPr>
            </a:lvl6pPr>
            <a:lvl7pPr marL="914400" fontAlgn="base">
              <a:spcBef>
                <a:spcPct val="0"/>
              </a:spcBef>
              <a:spcAft>
                <a:spcPct val="0"/>
              </a:spcAft>
              <a:defRPr>
                <a:solidFill>
                  <a:schemeClr val="tx1"/>
                </a:solidFill>
                <a:latin typeface="Calibri" panose="020F0502020204030204" pitchFamily="34" charset="0"/>
                <a:ea typeface="ヒラギノ角ゴ Pro W3" panose="020B0300000000000000" pitchFamily="34" charset="-128"/>
              </a:defRPr>
            </a:lvl7pPr>
            <a:lvl8pPr marL="1371600" fontAlgn="base">
              <a:spcBef>
                <a:spcPct val="0"/>
              </a:spcBef>
              <a:spcAft>
                <a:spcPct val="0"/>
              </a:spcAft>
              <a:defRPr>
                <a:solidFill>
                  <a:schemeClr val="tx1"/>
                </a:solidFill>
                <a:latin typeface="Calibri" panose="020F0502020204030204" pitchFamily="34" charset="0"/>
                <a:ea typeface="ヒラギノ角ゴ Pro W3" panose="020B0300000000000000" pitchFamily="34" charset="-128"/>
              </a:defRPr>
            </a:lvl8pPr>
            <a:lvl9pPr marL="1828800" fontAlgn="base">
              <a:spcBef>
                <a:spcPct val="0"/>
              </a:spcBef>
              <a:spcAft>
                <a:spcPct val="0"/>
              </a:spcAft>
              <a:defRPr>
                <a:solidFill>
                  <a:schemeClr val="tx1"/>
                </a:solidFill>
                <a:latin typeface="Calibri" panose="020F0502020204030204" pitchFamily="34" charset="0"/>
                <a:ea typeface="ヒラギノ角ゴ Pro W3" panose="020B0300000000000000" pitchFamily="34" charset="-128"/>
              </a:defRPr>
            </a:lvl9pPr>
          </a:lstStyle>
          <a:p>
            <a:pPr algn="ctr" eaLnBrk="1" hangingPunct="1">
              <a:defRPr/>
            </a:pPr>
            <a:r>
              <a:rPr lang="de-AT" altLang="de-DE" b="1">
                <a:latin typeface="Gill Sans MT" panose="020B0502020104020203" pitchFamily="34" charset="77"/>
              </a:rPr>
              <a:t>Umgang mit persönlichen Daten</a:t>
            </a:r>
          </a:p>
        </p:txBody>
      </p:sp>
      <p:sp>
        <p:nvSpPr>
          <p:cNvPr id="22" name="Rechteck 21">
            <a:extLst>
              <a:ext uri="{FF2B5EF4-FFF2-40B4-BE49-F238E27FC236}">
                <a16:creationId xmlns:a16="http://schemas.microsoft.com/office/drawing/2014/main" id="{BD318D6F-8BB4-0844-9EB7-437F1572690E}"/>
              </a:ext>
            </a:extLst>
          </p:cNvPr>
          <p:cNvSpPr/>
          <p:nvPr/>
        </p:nvSpPr>
        <p:spPr>
          <a:xfrm>
            <a:off x="4848225" y="1727200"/>
            <a:ext cx="3717925" cy="438150"/>
          </a:xfrm>
          <a:prstGeom prst="rect">
            <a:avLst/>
          </a:pr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ea typeface="ヒラギノ角ゴ Pro W3" panose="020B0300000000000000" pitchFamily="34" charset="-128"/>
              </a:defRPr>
            </a:lvl1pPr>
            <a:lvl2pPr marL="37931725" indent="-37474525">
              <a:defRPr>
                <a:solidFill>
                  <a:schemeClr val="tx1"/>
                </a:solidFill>
                <a:latin typeface="Calibri" panose="020F0502020204030204" pitchFamily="34" charset="0"/>
                <a:ea typeface="ヒラギノ角ゴ Pro W3" panose="020B0300000000000000" pitchFamily="34" charset="-128"/>
              </a:defRPr>
            </a:lvl2pPr>
            <a:lvl3pPr>
              <a:defRPr>
                <a:solidFill>
                  <a:schemeClr val="tx1"/>
                </a:solidFill>
                <a:latin typeface="Calibri" panose="020F0502020204030204" pitchFamily="34" charset="0"/>
                <a:ea typeface="ヒラギノ角ゴ Pro W3" panose="020B0300000000000000" pitchFamily="34" charset="-128"/>
              </a:defRPr>
            </a:lvl3pPr>
            <a:lvl4pPr>
              <a:defRPr>
                <a:solidFill>
                  <a:schemeClr val="tx1"/>
                </a:solidFill>
                <a:latin typeface="Calibri" panose="020F0502020204030204" pitchFamily="34" charset="0"/>
                <a:ea typeface="ヒラギノ角ゴ Pro W3" panose="020B0300000000000000" pitchFamily="34" charset="-128"/>
              </a:defRPr>
            </a:lvl4pPr>
            <a:lvl5pPr>
              <a:defRPr>
                <a:solidFill>
                  <a:schemeClr val="tx1"/>
                </a:solidFill>
                <a:latin typeface="Calibri" panose="020F0502020204030204" pitchFamily="34" charset="0"/>
                <a:ea typeface="ヒラギノ角ゴ Pro W3" panose="020B0300000000000000" pitchFamily="34" charset="-128"/>
              </a:defRPr>
            </a:lvl5pPr>
            <a:lvl6pPr marL="457200" fontAlgn="base">
              <a:spcBef>
                <a:spcPct val="0"/>
              </a:spcBef>
              <a:spcAft>
                <a:spcPct val="0"/>
              </a:spcAft>
              <a:defRPr>
                <a:solidFill>
                  <a:schemeClr val="tx1"/>
                </a:solidFill>
                <a:latin typeface="Calibri" panose="020F0502020204030204" pitchFamily="34" charset="0"/>
                <a:ea typeface="ヒラギノ角ゴ Pro W3" panose="020B0300000000000000" pitchFamily="34" charset="-128"/>
              </a:defRPr>
            </a:lvl6pPr>
            <a:lvl7pPr marL="914400" fontAlgn="base">
              <a:spcBef>
                <a:spcPct val="0"/>
              </a:spcBef>
              <a:spcAft>
                <a:spcPct val="0"/>
              </a:spcAft>
              <a:defRPr>
                <a:solidFill>
                  <a:schemeClr val="tx1"/>
                </a:solidFill>
                <a:latin typeface="Calibri" panose="020F0502020204030204" pitchFamily="34" charset="0"/>
                <a:ea typeface="ヒラギノ角ゴ Pro W3" panose="020B0300000000000000" pitchFamily="34" charset="-128"/>
              </a:defRPr>
            </a:lvl7pPr>
            <a:lvl8pPr marL="1371600" fontAlgn="base">
              <a:spcBef>
                <a:spcPct val="0"/>
              </a:spcBef>
              <a:spcAft>
                <a:spcPct val="0"/>
              </a:spcAft>
              <a:defRPr>
                <a:solidFill>
                  <a:schemeClr val="tx1"/>
                </a:solidFill>
                <a:latin typeface="Calibri" panose="020F0502020204030204" pitchFamily="34" charset="0"/>
                <a:ea typeface="ヒラギノ角ゴ Pro W3" panose="020B0300000000000000" pitchFamily="34" charset="-128"/>
              </a:defRPr>
            </a:lvl8pPr>
            <a:lvl9pPr marL="1828800" fontAlgn="base">
              <a:spcBef>
                <a:spcPct val="0"/>
              </a:spcBef>
              <a:spcAft>
                <a:spcPct val="0"/>
              </a:spcAft>
              <a:defRPr>
                <a:solidFill>
                  <a:schemeClr val="tx1"/>
                </a:solidFill>
                <a:latin typeface="Calibri" panose="020F0502020204030204" pitchFamily="34" charset="0"/>
                <a:ea typeface="ヒラギノ角ゴ Pro W3" panose="020B0300000000000000" pitchFamily="34" charset="-128"/>
              </a:defRPr>
            </a:lvl9pPr>
          </a:lstStyle>
          <a:p>
            <a:pPr algn="ctr" eaLnBrk="1" hangingPunct="1">
              <a:defRPr/>
            </a:pPr>
            <a:r>
              <a:rPr lang="de-AT" altLang="de-DE" b="1">
                <a:latin typeface="Gill Sans MT" panose="020B0502020104020203" pitchFamily="34" charset="77"/>
              </a:rPr>
              <a:t>Passwörter</a:t>
            </a:r>
          </a:p>
        </p:txBody>
      </p:sp>
      <p:sp>
        <p:nvSpPr>
          <p:cNvPr id="25" name="Rechteck 24">
            <a:extLst>
              <a:ext uri="{FF2B5EF4-FFF2-40B4-BE49-F238E27FC236}">
                <a16:creationId xmlns:a16="http://schemas.microsoft.com/office/drawing/2014/main" id="{285262AE-EA45-7646-993C-B79D49563F4E}"/>
              </a:ext>
            </a:extLst>
          </p:cNvPr>
          <p:cNvSpPr/>
          <p:nvPr/>
        </p:nvSpPr>
        <p:spPr>
          <a:xfrm>
            <a:off x="4848225" y="2357438"/>
            <a:ext cx="3717925" cy="436562"/>
          </a:xfrm>
          <a:prstGeom prst="rect">
            <a:avLst/>
          </a:pr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de-AT" b="1" dirty="0">
                <a:solidFill>
                  <a:schemeClr val="tx1"/>
                </a:solidFill>
                <a:latin typeface="Gill Sans MT" panose="020B0502020104020203" pitchFamily="34" charset="0"/>
              </a:rPr>
              <a:t>Exzessives Spielen</a:t>
            </a:r>
          </a:p>
        </p:txBody>
      </p:sp>
      <p:sp>
        <p:nvSpPr>
          <p:cNvPr id="26" name="Rechteck 25">
            <a:extLst>
              <a:ext uri="{FF2B5EF4-FFF2-40B4-BE49-F238E27FC236}">
                <a16:creationId xmlns:a16="http://schemas.microsoft.com/office/drawing/2014/main" id="{CADD7E14-1C69-6249-85EC-00E8EE587533}"/>
              </a:ext>
            </a:extLst>
          </p:cNvPr>
          <p:cNvSpPr/>
          <p:nvPr/>
        </p:nvSpPr>
        <p:spPr>
          <a:xfrm>
            <a:off x="4848225" y="3035300"/>
            <a:ext cx="3717925" cy="436563"/>
          </a:xfrm>
          <a:prstGeom prst="rect">
            <a:avLst/>
          </a:pr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ea typeface="ヒラギノ角ゴ Pro W3" panose="020B0300000000000000" pitchFamily="34" charset="-128"/>
              </a:defRPr>
            </a:lvl1pPr>
            <a:lvl2pPr marL="37931725" indent="-37474525">
              <a:defRPr>
                <a:solidFill>
                  <a:schemeClr val="tx1"/>
                </a:solidFill>
                <a:latin typeface="Calibri" panose="020F0502020204030204" pitchFamily="34" charset="0"/>
                <a:ea typeface="ヒラギノ角ゴ Pro W3" panose="020B0300000000000000" pitchFamily="34" charset="-128"/>
              </a:defRPr>
            </a:lvl2pPr>
            <a:lvl3pPr>
              <a:defRPr>
                <a:solidFill>
                  <a:schemeClr val="tx1"/>
                </a:solidFill>
                <a:latin typeface="Calibri" panose="020F0502020204030204" pitchFamily="34" charset="0"/>
                <a:ea typeface="ヒラギノ角ゴ Pro W3" panose="020B0300000000000000" pitchFamily="34" charset="-128"/>
              </a:defRPr>
            </a:lvl3pPr>
            <a:lvl4pPr>
              <a:defRPr>
                <a:solidFill>
                  <a:schemeClr val="tx1"/>
                </a:solidFill>
                <a:latin typeface="Calibri" panose="020F0502020204030204" pitchFamily="34" charset="0"/>
                <a:ea typeface="ヒラギノ角ゴ Pro W3" panose="020B0300000000000000" pitchFamily="34" charset="-128"/>
              </a:defRPr>
            </a:lvl4pPr>
            <a:lvl5pPr>
              <a:defRPr>
                <a:solidFill>
                  <a:schemeClr val="tx1"/>
                </a:solidFill>
                <a:latin typeface="Calibri" panose="020F0502020204030204" pitchFamily="34" charset="0"/>
                <a:ea typeface="ヒラギノ角ゴ Pro W3" panose="020B0300000000000000" pitchFamily="34" charset="-128"/>
              </a:defRPr>
            </a:lvl5pPr>
            <a:lvl6pPr marL="457200" fontAlgn="base">
              <a:spcBef>
                <a:spcPct val="0"/>
              </a:spcBef>
              <a:spcAft>
                <a:spcPct val="0"/>
              </a:spcAft>
              <a:defRPr>
                <a:solidFill>
                  <a:schemeClr val="tx1"/>
                </a:solidFill>
                <a:latin typeface="Calibri" panose="020F0502020204030204" pitchFamily="34" charset="0"/>
                <a:ea typeface="ヒラギノ角ゴ Pro W3" panose="020B0300000000000000" pitchFamily="34" charset="-128"/>
              </a:defRPr>
            </a:lvl6pPr>
            <a:lvl7pPr marL="914400" fontAlgn="base">
              <a:spcBef>
                <a:spcPct val="0"/>
              </a:spcBef>
              <a:spcAft>
                <a:spcPct val="0"/>
              </a:spcAft>
              <a:defRPr>
                <a:solidFill>
                  <a:schemeClr val="tx1"/>
                </a:solidFill>
                <a:latin typeface="Calibri" panose="020F0502020204030204" pitchFamily="34" charset="0"/>
                <a:ea typeface="ヒラギノ角ゴ Pro W3" panose="020B0300000000000000" pitchFamily="34" charset="-128"/>
              </a:defRPr>
            </a:lvl7pPr>
            <a:lvl8pPr marL="1371600" fontAlgn="base">
              <a:spcBef>
                <a:spcPct val="0"/>
              </a:spcBef>
              <a:spcAft>
                <a:spcPct val="0"/>
              </a:spcAft>
              <a:defRPr>
                <a:solidFill>
                  <a:schemeClr val="tx1"/>
                </a:solidFill>
                <a:latin typeface="Calibri" panose="020F0502020204030204" pitchFamily="34" charset="0"/>
                <a:ea typeface="ヒラギノ角ゴ Pro W3" panose="020B0300000000000000" pitchFamily="34" charset="-128"/>
              </a:defRPr>
            </a:lvl8pPr>
            <a:lvl9pPr marL="1828800" fontAlgn="base">
              <a:spcBef>
                <a:spcPct val="0"/>
              </a:spcBef>
              <a:spcAft>
                <a:spcPct val="0"/>
              </a:spcAft>
              <a:defRPr>
                <a:solidFill>
                  <a:schemeClr val="tx1"/>
                </a:solidFill>
                <a:latin typeface="Calibri" panose="020F0502020204030204" pitchFamily="34" charset="0"/>
                <a:ea typeface="ヒラギノ角ゴ Pro W3" panose="020B0300000000000000" pitchFamily="34" charset="-128"/>
              </a:defRPr>
            </a:lvl9pPr>
          </a:lstStyle>
          <a:p>
            <a:pPr algn="ctr" eaLnBrk="1" hangingPunct="1">
              <a:defRPr/>
            </a:pPr>
            <a:r>
              <a:rPr lang="de-AT" altLang="de-DE" b="1">
                <a:latin typeface="Gill Sans MT" panose="020B0502020104020203" pitchFamily="34" charset="77"/>
              </a:rPr>
              <a:t>Exzessive Nutzung von Geräten</a:t>
            </a:r>
          </a:p>
        </p:txBody>
      </p:sp>
      <p:sp>
        <p:nvSpPr>
          <p:cNvPr id="27" name="Rechteck 26">
            <a:extLst>
              <a:ext uri="{FF2B5EF4-FFF2-40B4-BE49-F238E27FC236}">
                <a16:creationId xmlns:a16="http://schemas.microsoft.com/office/drawing/2014/main" id="{3BD6FA8F-AE1F-4249-8ED2-EA5E6D452B44}"/>
              </a:ext>
            </a:extLst>
          </p:cNvPr>
          <p:cNvSpPr/>
          <p:nvPr/>
        </p:nvSpPr>
        <p:spPr>
          <a:xfrm>
            <a:off x="666750" y="3668713"/>
            <a:ext cx="3717925" cy="436562"/>
          </a:xfrm>
          <a:prstGeom prst="rect">
            <a:avLst/>
          </a:pr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de-AT" b="1" dirty="0">
                <a:solidFill>
                  <a:schemeClr val="tx1"/>
                </a:solidFill>
                <a:latin typeface="Gill Sans MT" panose="020B0502020104020203" pitchFamily="34" charset="0"/>
              </a:rPr>
              <a:t>Kosten erkennen</a:t>
            </a:r>
          </a:p>
        </p:txBody>
      </p:sp>
      <p:sp>
        <p:nvSpPr>
          <p:cNvPr id="28" name="Rechteck 27">
            <a:extLst>
              <a:ext uri="{FF2B5EF4-FFF2-40B4-BE49-F238E27FC236}">
                <a16:creationId xmlns:a16="http://schemas.microsoft.com/office/drawing/2014/main" id="{D4B37FBD-D680-FC47-B490-9E37FA376258}"/>
              </a:ext>
            </a:extLst>
          </p:cNvPr>
          <p:cNvSpPr/>
          <p:nvPr/>
        </p:nvSpPr>
        <p:spPr>
          <a:xfrm>
            <a:off x="4848225" y="3668713"/>
            <a:ext cx="3717925" cy="436562"/>
          </a:xfrm>
          <a:prstGeom prst="rect">
            <a:avLst/>
          </a:pr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de-AT" b="1" dirty="0">
                <a:solidFill>
                  <a:schemeClr val="tx1"/>
                </a:solidFill>
                <a:latin typeface="Gill Sans MT" panose="020B0502020104020203" pitchFamily="34" charset="0"/>
              </a:rPr>
              <a:t>Umgang miteinander</a:t>
            </a:r>
          </a:p>
        </p:txBody>
      </p:sp>
      <p:sp>
        <p:nvSpPr>
          <p:cNvPr id="29" name="Rechteck 28">
            <a:extLst>
              <a:ext uri="{FF2B5EF4-FFF2-40B4-BE49-F238E27FC236}">
                <a16:creationId xmlns:a16="http://schemas.microsoft.com/office/drawing/2014/main" id="{55D2C177-57D6-4644-8214-588D33DDD5B7}"/>
              </a:ext>
            </a:extLst>
          </p:cNvPr>
          <p:cNvSpPr/>
          <p:nvPr/>
        </p:nvSpPr>
        <p:spPr>
          <a:xfrm>
            <a:off x="666750" y="4341813"/>
            <a:ext cx="3717925" cy="436562"/>
          </a:xfrm>
          <a:prstGeom prst="rect">
            <a:avLst/>
          </a:pr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de-AT" b="1" dirty="0">
                <a:solidFill>
                  <a:schemeClr val="tx1"/>
                </a:solidFill>
                <a:latin typeface="Gill Sans MT" panose="020B0502020104020203" pitchFamily="34" charset="0"/>
              </a:rPr>
              <a:t>Wer darf was fotografieren?</a:t>
            </a:r>
          </a:p>
        </p:txBody>
      </p:sp>
      <p:sp>
        <p:nvSpPr>
          <p:cNvPr id="30" name="Rechteck 29">
            <a:extLst>
              <a:ext uri="{FF2B5EF4-FFF2-40B4-BE49-F238E27FC236}">
                <a16:creationId xmlns:a16="http://schemas.microsoft.com/office/drawing/2014/main" id="{C93B4CB8-7EAC-9341-A138-0A450735771F}"/>
              </a:ext>
            </a:extLst>
          </p:cNvPr>
          <p:cNvSpPr/>
          <p:nvPr/>
        </p:nvSpPr>
        <p:spPr>
          <a:xfrm>
            <a:off x="4848225" y="4341813"/>
            <a:ext cx="3717925" cy="436562"/>
          </a:xfrm>
          <a:prstGeom prst="rect">
            <a:avLst/>
          </a:pr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de-AT" b="1" dirty="0">
                <a:solidFill>
                  <a:schemeClr val="tx1"/>
                </a:solidFill>
                <a:latin typeface="Gill Sans MT" panose="020B0502020104020203" pitchFamily="34" charset="0"/>
              </a:rPr>
              <a:t>Apps &amp; Spiele</a:t>
            </a:r>
          </a:p>
        </p:txBody>
      </p:sp>
      <p:sp>
        <p:nvSpPr>
          <p:cNvPr id="35" name="Rechteck 34">
            <a:extLst>
              <a:ext uri="{FF2B5EF4-FFF2-40B4-BE49-F238E27FC236}">
                <a16:creationId xmlns:a16="http://schemas.microsoft.com/office/drawing/2014/main" id="{9F08AAF4-C8E0-744B-BC49-C558531D9299}"/>
              </a:ext>
            </a:extLst>
          </p:cNvPr>
          <p:cNvSpPr/>
          <p:nvPr/>
        </p:nvSpPr>
        <p:spPr>
          <a:xfrm>
            <a:off x="666750" y="2398713"/>
            <a:ext cx="3717925" cy="436562"/>
          </a:xfrm>
          <a:prstGeom prst="rect">
            <a:avLst/>
          </a:pr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ea typeface="ヒラギノ角ゴ Pro W3" panose="020B0300000000000000" pitchFamily="34" charset="-128"/>
              </a:defRPr>
            </a:lvl1pPr>
            <a:lvl2pPr marL="37931725" indent="-37474525">
              <a:defRPr>
                <a:solidFill>
                  <a:schemeClr val="tx1"/>
                </a:solidFill>
                <a:latin typeface="Calibri" panose="020F0502020204030204" pitchFamily="34" charset="0"/>
                <a:ea typeface="ヒラギノ角ゴ Pro W3" panose="020B0300000000000000" pitchFamily="34" charset="-128"/>
              </a:defRPr>
            </a:lvl2pPr>
            <a:lvl3pPr>
              <a:defRPr>
                <a:solidFill>
                  <a:schemeClr val="tx1"/>
                </a:solidFill>
                <a:latin typeface="Calibri" panose="020F0502020204030204" pitchFamily="34" charset="0"/>
                <a:ea typeface="ヒラギノ角ゴ Pro W3" panose="020B0300000000000000" pitchFamily="34" charset="-128"/>
              </a:defRPr>
            </a:lvl3pPr>
            <a:lvl4pPr>
              <a:defRPr>
                <a:solidFill>
                  <a:schemeClr val="tx1"/>
                </a:solidFill>
                <a:latin typeface="Calibri" panose="020F0502020204030204" pitchFamily="34" charset="0"/>
                <a:ea typeface="ヒラギノ角ゴ Pro W3" panose="020B0300000000000000" pitchFamily="34" charset="-128"/>
              </a:defRPr>
            </a:lvl4pPr>
            <a:lvl5pPr>
              <a:defRPr>
                <a:solidFill>
                  <a:schemeClr val="tx1"/>
                </a:solidFill>
                <a:latin typeface="Calibri" panose="020F0502020204030204" pitchFamily="34" charset="0"/>
                <a:ea typeface="ヒラギノ角ゴ Pro W3" panose="020B0300000000000000" pitchFamily="34" charset="-128"/>
              </a:defRPr>
            </a:lvl5pPr>
            <a:lvl6pPr marL="457200" fontAlgn="base">
              <a:spcBef>
                <a:spcPct val="0"/>
              </a:spcBef>
              <a:spcAft>
                <a:spcPct val="0"/>
              </a:spcAft>
              <a:defRPr>
                <a:solidFill>
                  <a:schemeClr val="tx1"/>
                </a:solidFill>
                <a:latin typeface="Calibri" panose="020F0502020204030204" pitchFamily="34" charset="0"/>
                <a:ea typeface="ヒラギノ角ゴ Pro W3" panose="020B0300000000000000" pitchFamily="34" charset="-128"/>
              </a:defRPr>
            </a:lvl6pPr>
            <a:lvl7pPr marL="914400" fontAlgn="base">
              <a:spcBef>
                <a:spcPct val="0"/>
              </a:spcBef>
              <a:spcAft>
                <a:spcPct val="0"/>
              </a:spcAft>
              <a:defRPr>
                <a:solidFill>
                  <a:schemeClr val="tx1"/>
                </a:solidFill>
                <a:latin typeface="Calibri" panose="020F0502020204030204" pitchFamily="34" charset="0"/>
                <a:ea typeface="ヒラギノ角ゴ Pro W3" panose="020B0300000000000000" pitchFamily="34" charset="-128"/>
              </a:defRPr>
            </a:lvl7pPr>
            <a:lvl8pPr marL="1371600" fontAlgn="base">
              <a:spcBef>
                <a:spcPct val="0"/>
              </a:spcBef>
              <a:spcAft>
                <a:spcPct val="0"/>
              </a:spcAft>
              <a:defRPr>
                <a:solidFill>
                  <a:schemeClr val="tx1"/>
                </a:solidFill>
                <a:latin typeface="Calibri" panose="020F0502020204030204" pitchFamily="34" charset="0"/>
                <a:ea typeface="ヒラギノ角ゴ Pro W3" panose="020B0300000000000000" pitchFamily="34" charset="-128"/>
              </a:defRPr>
            </a:lvl8pPr>
            <a:lvl9pPr marL="1828800" fontAlgn="base">
              <a:spcBef>
                <a:spcPct val="0"/>
              </a:spcBef>
              <a:spcAft>
                <a:spcPct val="0"/>
              </a:spcAft>
              <a:defRPr>
                <a:solidFill>
                  <a:schemeClr val="tx1"/>
                </a:solidFill>
                <a:latin typeface="Calibri" panose="020F0502020204030204" pitchFamily="34" charset="0"/>
                <a:ea typeface="ヒラギノ角ゴ Pro W3" panose="020B0300000000000000" pitchFamily="34" charset="-128"/>
              </a:defRPr>
            </a:lvl9pPr>
          </a:lstStyle>
          <a:p>
            <a:pPr algn="ctr" eaLnBrk="1" hangingPunct="1">
              <a:defRPr/>
            </a:pPr>
            <a:r>
              <a:rPr lang="de-AT" altLang="de-DE" b="1">
                <a:latin typeface="Gill Sans MT" panose="020B0502020104020203" pitchFamily="34" charset="77"/>
              </a:rPr>
              <a:t>Identitäten online &amp; in echt</a:t>
            </a:r>
          </a:p>
        </p:txBody>
      </p:sp>
      <p:sp>
        <p:nvSpPr>
          <p:cNvPr id="36" name="Rechteck 35">
            <a:extLst>
              <a:ext uri="{FF2B5EF4-FFF2-40B4-BE49-F238E27FC236}">
                <a16:creationId xmlns:a16="http://schemas.microsoft.com/office/drawing/2014/main" id="{7C828024-37F0-8A47-B9F4-0728C67038F4}"/>
              </a:ext>
            </a:extLst>
          </p:cNvPr>
          <p:cNvSpPr/>
          <p:nvPr/>
        </p:nvSpPr>
        <p:spPr>
          <a:xfrm>
            <a:off x="666750" y="3025775"/>
            <a:ext cx="3717925" cy="436563"/>
          </a:xfrm>
          <a:prstGeom prst="rect">
            <a:avLst/>
          </a:pr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de-AT" b="1" dirty="0">
                <a:solidFill>
                  <a:schemeClr val="tx1"/>
                </a:solidFill>
                <a:latin typeface="Gill Sans MT" panose="020B0502020104020203" pitchFamily="34" charset="0"/>
              </a:rPr>
              <a:t>Angstmachende Inhalte</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F859431-764E-4303-BF4C-A2E2A20A44FD}"/>
              </a:ext>
            </a:extLst>
          </p:cNvPr>
          <p:cNvSpPr>
            <a:spLocks noGrp="1"/>
          </p:cNvSpPr>
          <p:nvPr>
            <p:ph type="title"/>
          </p:nvPr>
        </p:nvSpPr>
        <p:spPr/>
        <p:txBody>
          <a:bodyPr/>
          <a:lstStyle/>
          <a:p>
            <a:endParaRPr lang="de-AT"/>
          </a:p>
        </p:txBody>
      </p:sp>
      <p:sp>
        <p:nvSpPr>
          <p:cNvPr id="6" name="Textfeld 5">
            <a:extLst>
              <a:ext uri="{FF2B5EF4-FFF2-40B4-BE49-F238E27FC236}">
                <a16:creationId xmlns:a16="http://schemas.microsoft.com/office/drawing/2014/main" id="{F1421945-67D8-49F6-A5CF-0AD1E2CF9E3C}"/>
              </a:ext>
            </a:extLst>
          </p:cNvPr>
          <p:cNvSpPr txBox="1"/>
          <p:nvPr/>
        </p:nvSpPr>
        <p:spPr>
          <a:xfrm>
            <a:off x="4146698" y="6438442"/>
            <a:ext cx="4997301" cy="384721"/>
          </a:xfrm>
          <a:prstGeom prst="rect">
            <a:avLst/>
          </a:prstGeom>
          <a:noFill/>
        </p:spPr>
        <p:txBody>
          <a:bodyPr wrap="square" rtlCol="0">
            <a:spAutoFit/>
          </a:bodyPr>
          <a:lstStyle/>
          <a:p>
            <a:pPr algn="r"/>
            <a:r>
              <a:rPr lang="de-AT" sz="1900" dirty="0">
                <a:latin typeface="Gill Sans MT" panose="020B0502020104020203" pitchFamily="34" charset="0"/>
              </a:rPr>
              <a:t>Passwörter</a:t>
            </a:r>
          </a:p>
        </p:txBody>
      </p:sp>
      <p:sp>
        <p:nvSpPr>
          <p:cNvPr id="4" name="Inhaltsplatzhalter 3">
            <a:extLst>
              <a:ext uri="{FF2B5EF4-FFF2-40B4-BE49-F238E27FC236}">
                <a16:creationId xmlns:a16="http://schemas.microsoft.com/office/drawing/2014/main" id="{CCB38AA5-1B6A-4C89-9BC4-DDA0513A0637}"/>
              </a:ext>
            </a:extLst>
          </p:cNvPr>
          <p:cNvSpPr>
            <a:spLocks noGrp="1"/>
          </p:cNvSpPr>
          <p:nvPr>
            <p:ph idx="1"/>
          </p:nvPr>
        </p:nvSpPr>
        <p:spPr/>
        <p:txBody>
          <a:bodyPr/>
          <a:lstStyle/>
          <a:p>
            <a:endParaRPr lang="de-AT"/>
          </a:p>
        </p:txBody>
      </p:sp>
      <p:pic>
        <p:nvPicPr>
          <p:cNvPr id="8" name="Grafik 7" descr="Ein Bild, das Himmel, Werkzeug enthält.&#10;&#10;Mit sehr hoher Zuverlässigkeit generierte Beschreibung">
            <a:extLst>
              <a:ext uri="{FF2B5EF4-FFF2-40B4-BE49-F238E27FC236}">
                <a16:creationId xmlns:a16="http://schemas.microsoft.com/office/drawing/2014/main" id="{AD299680-14C0-40CF-9A5D-F2AF756DB76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32255"/>
            <a:ext cx="9144000" cy="6438442"/>
          </a:xfrm>
          <a:prstGeom prst="rect">
            <a:avLst/>
          </a:prstGeom>
        </p:spPr>
      </p:pic>
      <p:sp>
        <p:nvSpPr>
          <p:cNvPr id="3" name="Rechteck 2">
            <a:extLst>
              <a:ext uri="{FF2B5EF4-FFF2-40B4-BE49-F238E27FC236}">
                <a16:creationId xmlns:a16="http://schemas.microsoft.com/office/drawing/2014/main" id="{FA8FABDC-98D5-4BDF-AEBB-28362C03BC9D}"/>
              </a:ext>
            </a:extLst>
          </p:cNvPr>
          <p:cNvSpPr/>
          <p:nvPr/>
        </p:nvSpPr>
        <p:spPr>
          <a:xfrm>
            <a:off x="7888528" y="6159966"/>
            <a:ext cx="1255472" cy="246221"/>
          </a:xfrm>
          <a:prstGeom prst="rect">
            <a:avLst/>
          </a:prstGeom>
        </p:spPr>
        <p:txBody>
          <a:bodyPr wrap="none">
            <a:spAutoFit/>
          </a:bodyPr>
          <a:lstStyle/>
          <a:p>
            <a:r>
              <a:rPr lang="de-AT" sz="1000" dirty="0">
                <a:solidFill>
                  <a:schemeClr val="bg1"/>
                </a:solidFill>
                <a:latin typeface="Gill Sans MT" panose="020B0502020104020203" pitchFamily="34" charset="0"/>
              </a:rPr>
              <a:t>Bild: </a:t>
            </a:r>
            <a:r>
              <a:rPr lang="de-AT" sz="1000" dirty="0">
                <a:solidFill>
                  <a:schemeClr val="bg1"/>
                </a:solidFill>
                <a:latin typeface="Gill Sans MT" panose="020B0502020104020203" pitchFamily="34" charset="0"/>
                <a:hlinkClick r:id="rId4">
                  <a:extLst>
                    <a:ext uri="{A12FA001-AC4F-418D-AE19-62706E023703}">
                      <ahyp:hlinkClr xmlns:ahyp="http://schemas.microsoft.com/office/drawing/2018/hyperlinkcolor" val="tx"/>
                    </a:ext>
                  </a:extLst>
                </a:hlinkClick>
              </a:rPr>
              <a:t>Alex</a:t>
            </a:r>
            <a:r>
              <a:rPr lang="de-AT" sz="1000" dirty="0">
                <a:solidFill>
                  <a:schemeClr val="bg1"/>
                </a:solidFill>
                <a:latin typeface="Gill Sans MT" panose="020B0502020104020203" pitchFamily="34" charset="0"/>
              </a:rPr>
              <a:t> / Unsplash</a:t>
            </a:r>
          </a:p>
        </p:txBody>
      </p:sp>
    </p:spTree>
    <p:extLst>
      <p:ext uri="{BB962C8B-B14F-4D97-AF65-F5344CB8AC3E}">
        <p14:creationId xmlns:p14="http://schemas.microsoft.com/office/powerpoint/2010/main" val="10968112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extfeld 3">
            <a:extLst>
              <a:ext uri="{FF2B5EF4-FFF2-40B4-BE49-F238E27FC236}">
                <a16:creationId xmlns:a16="http://schemas.microsoft.com/office/drawing/2014/main" id="{8830F89E-75E2-413C-98A2-3ACBDF8367F8}"/>
              </a:ext>
            </a:extLst>
          </p:cNvPr>
          <p:cNvSpPr txBox="1">
            <a:spLocks noChangeArrowheads="1"/>
          </p:cNvSpPr>
          <p:nvPr/>
        </p:nvSpPr>
        <p:spPr bwMode="auto">
          <a:xfrm>
            <a:off x="3425102" y="6438989"/>
            <a:ext cx="5815012"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1pPr>
            <a:lvl2pPr marL="742950" indent="-28575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2pPr>
            <a:lvl3pPr marL="11430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3pPr>
            <a:lvl4pPr marL="16002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4pPr>
            <a:lvl5pPr marL="20574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5pPr>
            <a:lvl6pPr marL="25146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6pPr>
            <a:lvl7pPr marL="29718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7pPr>
            <a:lvl8pPr marL="34290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8pPr>
            <a:lvl9pPr marL="38862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9pPr>
          </a:lstStyle>
          <a:p>
            <a:pPr>
              <a:lnSpc>
                <a:spcPct val="100000"/>
              </a:lnSpc>
              <a:spcBef>
                <a:spcPct val="0"/>
              </a:spcBef>
              <a:buClrTx/>
              <a:buFontTx/>
              <a:buNone/>
            </a:pPr>
            <a:r>
              <a:rPr lang="de-DE" altLang="de-DE" sz="1900" dirty="0">
                <a:solidFill>
                  <a:schemeClr val="tx1"/>
                </a:solidFill>
              </a:rPr>
              <a:t>VS22 Bertha von Suttnergasse: Gute Passwörter (SID‘19)</a:t>
            </a:r>
          </a:p>
        </p:txBody>
      </p:sp>
      <p:pic>
        <p:nvPicPr>
          <p:cNvPr id="40962" name="Grafik 5" descr="Ein Bild, das drinnen enthält.&#10;&#10;Automatisch generierte Beschreibung">
            <a:extLst>
              <a:ext uri="{FF2B5EF4-FFF2-40B4-BE49-F238E27FC236}">
                <a16:creationId xmlns:a16="http://schemas.microsoft.com/office/drawing/2014/main" id="{2DDFEABD-73D8-4EF1-8541-D993B5A3FF88}"/>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03200" y="565150"/>
            <a:ext cx="5103813" cy="396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Legende mit Pfeil nach unten 6">
            <a:extLst>
              <a:ext uri="{FF2B5EF4-FFF2-40B4-BE49-F238E27FC236}">
                <a16:creationId xmlns:a16="http://schemas.microsoft.com/office/drawing/2014/main" id="{1ECF5F0D-E908-6B46-BFA6-D958AED9F88E}"/>
              </a:ext>
            </a:extLst>
          </p:cNvPr>
          <p:cNvSpPr/>
          <p:nvPr/>
        </p:nvSpPr>
        <p:spPr>
          <a:xfrm>
            <a:off x="5686425" y="157163"/>
            <a:ext cx="2957513" cy="2200275"/>
          </a:xfrm>
          <a:prstGeom prst="downArrowCallout">
            <a:avLst>
              <a:gd name="adj1" fmla="val 18481"/>
              <a:gd name="adj2" fmla="val 25000"/>
              <a:gd name="adj3" fmla="val 12970"/>
              <a:gd name="adj4" fmla="val 80766"/>
            </a:avLst>
          </a:prstGeom>
          <a:solidFill>
            <a:schemeClr val="bg1"/>
          </a:solidFill>
          <a:ln w="31750">
            <a:solidFill>
              <a:srgbClr val="F392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de-DE" sz="1900" dirty="0">
                <a:solidFill>
                  <a:schemeClr val="tx1"/>
                </a:solidFill>
                <a:latin typeface="Gill Sans MT" panose="020B0502020104020203" pitchFamily="34" charset="0"/>
              </a:rPr>
              <a:t>Diskussion: </a:t>
            </a:r>
          </a:p>
          <a:p>
            <a:pPr algn="ctr">
              <a:defRPr/>
            </a:pPr>
            <a:r>
              <a:rPr lang="de-DE" sz="1900" dirty="0">
                <a:solidFill>
                  <a:schemeClr val="tx1"/>
                </a:solidFill>
                <a:latin typeface="Gill Sans MT" panose="020B0502020104020203" pitchFamily="34" charset="0"/>
              </a:rPr>
              <a:t>Warum gibt es Passwörter?</a:t>
            </a:r>
          </a:p>
          <a:p>
            <a:pPr algn="ctr">
              <a:defRPr/>
            </a:pPr>
            <a:r>
              <a:rPr lang="de-DE" sz="1900" dirty="0">
                <a:solidFill>
                  <a:schemeClr val="tx1"/>
                </a:solidFill>
                <a:latin typeface="Gill Sans MT" panose="020B0502020104020203" pitchFamily="34" charset="0"/>
              </a:rPr>
              <a:t>Warum werden sie weitergegeben?</a:t>
            </a:r>
          </a:p>
          <a:p>
            <a:pPr algn="ctr">
              <a:defRPr/>
            </a:pPr>
            <a:r>
              <a:rPr lang="de-DE" sz="1900" dirty="0">
                <a:solidFill>
                  <a:schemeClr val="tx1"/>
                </a:solidFill>
                <a:latin typeface="Gill Sans MT" panose="020B0502020104020203" pitchFamily="34" charset="0"/>
              </a:rPr>
              <a:t>Was ist ein gutes Passwort?</a:t>
            </a:r>
          </a:p>
          <a:p>
            <a:pPr algn="ctr">
              <a:defRPr/>
            </a:pPr>
            <a:endParaRPr lang="de-DE" sz="1900" dirty="0" err="1">
              <a:solidFill>
                <a:schemeClr val="tx1"/>
              </a:solidFill>
              <a:latin typeface="Gill Sans MT" panose="020B0502020104020203" pitchFamily="34" charset="0"/>
            </a:endParaRPr>
          </a:p>
        </p:txBody>
      </p:sp>
      <p:sp>
        <p:nvSpPr>
          <p:cNvPr id="11" name="Bogen 10">
            <a:extLst>
              <a:ext uri="{FF2B5EF4-FFF2-40B4-BE49-F238E27FC236}">
                <a16:creationId xmlns:a16="http://schemas.microsoft.com/office/drawing/2014/main" id="{83C67D6D-0755-874C-A25B-B0326944A5B0}"/>
              </a:ext>
            </a:extLst>
          </p:cNvPr>
          <p:cNvSpPr/>
          <p:nvPr/>
        </p:nvSpPr>
        <p:spPr>
          <a:xfrm rot="11743656">
            <a:off x="3215516" y="2144380"/>
            <a:ext cx="5141912" cy="2824163"/>
          </a:xfrm>
          <a:prstGeom prst="arc">
            <a:avLst/>
          </a:prstGeom>
          <a:ln w="63500">
            <a:solidFill>
              <a:srgbClr val="F39200"/>
            </a:solidFill>
            <a:tailEnd type="arrow"/>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de-DE"/>
          </a:p>
        </p:txBody>
      </p:sp>
      <p:sp>
        <p:nvSpPr>
          <p:cNvPr id="12" name="Legende mit Pfeil nach unten 6">
            <a:extLst>
              <a:ext uri="{FF2B5EF4-FFF2-40B4-BE49-F238E27FC236}">
                <a16:creationId xmlns:a16="http://schemas.microsoft.com/office/drawing/2014/main" id="{516B3AE3-BDD7-4D5A-A586-478F003B5517}"/>
              </a:ext>
            </a:extLst>
          </p:cNvPr>
          <p:cNvSpPr/>
          <p:nvPr/>
        </p:nvSpPr>
        <p:spPr>
          <a:xfrm>
            <a:off x="5651127" y="2450388"/>
            <a:ext cx="2946321" cy="1365732"/>
          </a:xfrm>
          <a:prstGeom prst="downArrowCallout">
            <a:avLst>
              <a:gd name="adj1" fmla="val 18481"/>
              <a:gd name="adj2" fmla="val 25000"/>
              <a:gd name="adj3" fmla="val 12970"/>
              <a:gd name="adj4" fmla="val 80766"/>
            </a:avLst>
          </a:prstGeom>
          <a:solidFill>
            <a:schemeClr val="bg1"/>
          </a:solidFill>
          <a:ln w="31750">
            <a:solidFill>
              <a:srgbClr val="F392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de-DE" sz="1900" dirty="0">
                <a:solidFill>
                  <a:schemeClr val="tx1"/>
                </a:solidFill>
                <a:latin typeface="Gill Sans MT" panose="020B0502020104020203" pitchFamily="34" charset="0"/>
              </a:rPr>
              <a:t>Passwörter auf Zettel notiert, 1 Woche aufheben</a:t>
            </a:r>
          </a:p>
        </p:txBody>
      </p:sp>
      <p:sp>
        <p:nvSpPr>
          <p:cNvPr id="13" name="Legende mit Pfeil nach unten 6">
            <a:extLst>
              <a:ext uri="{FF2B5EF4-FFF2-40B4-BE49-F238E27FC236}">
                <a16:creationId xmlns:a16="http://schemas.microsoft.com/office/drawing/2014/main" id="{5CA2F563-48DF-4332-80A9-5FF37DA0A1B9}"/>
              </a:ext>
            </a:extLst>
          </p:cNvPr>
          <p:cNvSpPr/>
          <p:nvPr/>
        </p:nvSpPr>
        <p:spPr>
          <a:xfrm>
            <a:off x="5651126" y="3909070"/>
            <a:ext cx="2946321" cy="1365732"/>
          </a:xfrm>
          <a:prstGeom prst="downArrowCallout">
            <a:avLst>
              <a:gd name="adj1" fmla="val 18481"/>
              <a:gd name="adj2" fmla="val 25000"/>
              <a:gd name="adj3" fmla="val 12970"/>
              <a:gd name="adj4" fmla="val 80766"/>
            </a:avLst>
          </a:prstGeom>
          <a:solidFill>
            <a:schemeClr val="bg1"/>
          </a:solidFill>
          <a:ln w="31750">
            <a:solidFill>
              <a:srgbClr val="F392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de-DE" sz="1900" dirty="0">
                <a:solidFill>
                  <a:schemeClr val="tx1"/>
                </a:solidFill>
                <a:latin typeface="Gill Sans MT" panose="020B0502020104020203" pitchFamily="34" charset="0"/>
              </a:rPr>
              <a:t>Ratespiel – von wem kommt welches Passwort?</a:t>
            </a:r>
          </a:p>
        </p:txBody>
      </p:sp>
      <p:sp>
        <p:nvSpPr>
          <p:cNvPr id="2" name="Rechteck 1">
            <a:extLst>
              <a:ext uri="{FF2B5EF4-FFF2-40B4-BE49-F238E27FC236}">
                <a16:creationId xmlns:a16="http://schemas.microsoft.com/office/drawing/2014/main" id="{B2E67D2F-D8D4-405E-9CD9-4E4636C6788D}"/>
              </a:ext>
            </a:extLst>
          </p:cNvPr>
          <p:cNvSpPr/>
          <p:nvPr/>
        </p:nvSpPr>
        <p:spPr>
          <a:xfrm>
            <a:off x="5651126" y="5324889"/>
            <a:ext cx="2946321" cy="977299"/>
          </a:xfrm>
          <a:prstGeom prst="rect">
            <a:avLst/>
          </a:prstGeom>
          <a:solidFill>
            <a:schemeClr val="bg1"/>
          </a:solidFill>
          <a:ln w="31750">
            <a:solidFill>
              <a:srgbClr val="F39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900" dirty="0">
                <a:solidFill>
                  <a:schemeClr val="tx1"/>
                </a:solidFill>
                <a:latin typeface="Gill Sans MT" panose="020B0502020104020203" pitchFamily="34" charset="0"/>
              </a:rPr>
              <a:t>Gute neue Passwörter erstellen!</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feld 5">
            <a:extLst>
              <a:ext uri="{FF2B5EF4-FFF2-40B4-BE49-F238E27FC236}">
                <a16:creationId xmlns:a16="http://schemas.microsoft.com/office/drawing/2014/main" id="{F263ACEB-5860-43C8-BE8B-BDEB6F4FF6DB}"/>
              </a:ext>
            </a:extLst>
          </p:cNvPr>
          <p:cNvSpPr txBox="1"/>
          <p:nvPr/>
        </p:nvSpPr>
        <p:spPr>
          <a:xfrm>
            <a:off x="4066650" y="6473279"/>
            <a:ext cx="4997301" cy="384721"/>
          </a:xfrm>
          <a:prstGeom prst="rect">
            <a:avLst/>
          </a:prstGeom>
          <a:noFill/>
        </p:spPr>
        <p:txBody>
          <a:bodyPr wrap="square" rtlCol="0">
            <a:spAutoFit/>
          </a:bodyPr>
          <a:lstStyle/>
          <a:p>
            <a:pPr algn="r"/>
            <a:r>
              <a:rPr lang="de-AT" sz="1900" dirty="0">
                <a:latin typeface="Gill Sans MT" panose="020B0502020104020203" pitchFamily="34" charset="0"/>
              </a:rPr>
              <a:t>Wer darf wen fotografieren?</a:t>
            </a:r>
          </a:p>
        </p:txBody>
      </p:sp>
      <p:pic>
        <p:nvPicPr>
          <p:cNvPr id="3" name="Grafik 2" descr="Ein Bild, das Person, draußen, Himmel, Boden enthält.&#10;&#10;Automatisch generierte Beschreibung">
            <a:extLst>
              <a:ext uri="{FF2B5EF4-FFF2-40B4-BE49-F238E27FC236}">
                <a16:creationId xmlns:a16="http://schemas.microsoft.com/office/drawing/2014/main" id="{8649E1FC-26D5-B24C-8D74-D2679DF7218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77279"/>
            <a:ext cx="9144000" cy="6096000"/>
          </a:xfrm>
          <a:prstGeom prst="rect">
            <a:avLst/>
          </a:prstGeom>
        </p:spPr>
      </p:pic>
      <p:sp>
        <p:nvSpPr>
          <p:cNvPr id="2" name="Rechteck 1">
            <a:extLst>
              <a:ext uri="{FF2B5EF4-FFF2-40B4-BE49-F238E27FC236}">
                <a16:creationId xmlns:a16="http://schemas.microsoft.com/office/drawing/2014/main" id="{2114343B-5A5C-44E8-9471-307DC8C903C9}"/>
              </a:ext>
            </a:extLst>
          </p:cNvPr>
          <p:cNvSpPr/>
          <p:nvPr/>
        </p:nvSpPr>
        <p:spPr>
          <a:xfrm>
            <a:off x="7867740" y="6234500"/>
            <a:ext cx="1236236" cy="246221"/>
          </a:xfrm>
          <a:prstGeom prst="rect">
            <a:avLst/>
          </a:prstGeom>
        </p:spPr>
        <p:txBody>
          <a:bodyPr wrap="none">
            <a:spAutoFit/>
          </a:bodyPr>
          <a:lstStyle/>
          <a:p>
            <a:r>
              <a:rPr lang="de-AT" sz="1000" dirty="0">
                <a:solidFill>
                  <a:schemeClr val="bg1"/>
                </a:solidFill>
                <a:latin typeface="Gill Sans MT" panose="020B0502020104020203" pitchFamily="34" charset="0"/>
              </a:rPr>
              <a:t>Bild: saferinternet.at</a:t>
            </a:r>
          </a:p>
        </p:txBody>
      </p:sp>
    </p:spTree>
    <p:extLst>
      <p:ext uri="{BB962C8B-B14F-4D97-AF65-F5344CB8AC3E}">
        <p14:creationId xmlns:p14="http://schemas.microsoft.com/office/powerpoint/2010/main" val="4719209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1265" name="Gruppieren 14">
            <a:extLst>
              <a:ext uri="{FF2B5EF4-FFF2-40B4-BE49-F238E27FC236}">
                <a16:creationId xmlns:a16="http://schemas.microsoft.com/office/drawing/2014/main" id="{AB31978E-26EB-4D77-8B5D-51DCE6AF8DC5}"/>
              </a:ext>
            </a:extLst>
          </p:cNvPr>
          <p:cNvGrpSpPr>
            <a:grpSpLocks/>
          </p:cNvGrpSpPr>
          <p:nvPr/>
        </p:nvGrpSpPr>
        <p:grpSpPr bwMode="auto">
          <a:xfrm>
            <a:off x="6227763" y="1974850"/>
            <a:ext cx="2520950" cy="2520950"/>
            <a:chOff x="6230655" y="1981572"/>
            <a:chExt cx="2521120" cy="2521118"/>
          </a:xfrm>
        </p:grpSpPr>
        <p:sp>
          <p:nvSpPr>
            <p:cNvPr id="54" name="Rechteck 53">
              <a:hlinkClick r:id="rId3"/>
              <a:extLst>
                <a:ext uri="{FF2B5EF4-FFF2-40B4-BE49-F238E27FC236}">
                  <a16:creationId xmlns:a16="http://schemas.microsoft.com/office/drawing/2014/main" id="{A5CECF0A-74A8-F54C-AB0F-184B7A7CA0A4}"/>
                </a:ext>
              </a:extLst>
            </p:cNvPr>
            <p:cNvSpPr/>
            <p:nvPr/>
          </p:nvSpPr>
          <p:spPr>
            <a:xfrm>
              <a:off x="6230655" y="1981572"/>
              <a:ext cx="2521120" cy="2521118"/>
            </a:xfrm>
            <a:prstGeom prst="rect">
              <a:avLst/>
            </a:prstGeom>
            <a:solidFill>
              <a:srgbClr val="94C23D">
                <a:alpha val="89804"/>
              </a:srgbClr>
            </a:solidFill>
            <a:ln w="31750">
              <a:no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AT" dirty="0"/>
            </a:p>
          </p:txBody>
        </p:sp>
        <p:sp>
          <p:nvSpPr>
            <p:cNvPr id="11279" name="Textfeld 54">
              <a:hlinkClick r:id="rId3"/>
              <a:extLst>
                <a:ext uri="{FF2B5EF4-FFF2-40B4-BE49-F238E27FC236}">
                  <a16:creationId xmlns:a16="http://schemas.microsoft.com/office/drawing/2014/main" id="{5B08AE84-184C-492B-96BB-A4AA430A5BB4}"/>
                </a:ext>
              </a:extLst>
            </p:cNvPr>
            <p:cNvSpPr txBox="1">
              <a:spLocks noChangeArrowheads="1"/>
            </p:cNvSpPr>
            <p:nvPr/>
          </p:nvSpPr>
          <p:spPr bwMode="auto">
            <a:xfrm>
              <a:off x="6230657" y="2272201"/>
              <a:ext cx="2521118"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1pPr>
              <a:lvl2pPr marL="37931725" indent="-37474525">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2pPr>
              <a:lvl3pPr marL="11430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3pPr>
              <a:lvl4pPr marL="16002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4pPr>
              <a:lvl5pPr marL="20574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5pPr>
              <a:lvl6pPr marL="25146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6pPr>
              <a:lvl7pPr marL="29718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7pPr>
              <a:lvl8pPr marL="34290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8pPr>
              <a:lvl9pPr marL="38862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9pPr>
            </a:lstStyle>
            <a:p>
              <a:pPr algn="ctr" eaLnBrk="1" hangingPunct="1">
                <a:lnSpc>
                  <a:spcPct val="100000"/>
                </a:lnSpc>
                <a:spcBef>
                  <a:spcPct val="0"/>
                </a:spcBef>
                <a:buClrTx/>
                <a:buFontTx/>
                <a:buNone/>
              </a:pPr>
              <a:r>
                <a:rPr lang="de-AT" altLang="de-DE" sz="2200"/>
                <a:t>Stopline</a:t>
              </a:r>
            </a:p>
          </p:txBody>
        </p:sp>
        <p:sp>
          <p:nvSpPr>
            <p:cNvPr id="11280" name="Textfeld 11">
              <a:hlinkClick r:id="rId3"/>
              <a:extLst>
                <a:ext uri="{FF2B5EF4-FFF2-40B4-BE49-F238E27FC236}">
                  <a16:creationId xmlns:a16="http://schemas.microsoft.com/office/drawing/2014/main" id="{5E7983D3-9C94-4482-84BE-5C0C93DA0CB5}"/>
                </a:ext>
              </a:extLst>
            </p:cNvPr>
            <p:cNvSpPr txBox="1">
              <a:spLocks noChangeArrowheads="1"/>
            </p:cNvSpPr>
            <p:nvPr/>
          </p:nvSpPr>
          <p:spPr bwMode="auto">
            <a:xfrm>
              <a:off x="6230655" y="4031122"/>
              <a:ext cx="252111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1pPr>
              <a:lvl2pPr marL="37931725" indent="-37474525">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2pPr>
              <a:lvl3pPr marL="11430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3pPr>
              <a:lvl4pPr marL="16002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4pPr>
              <a:lvl5pPr marL="20574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5pPr>
              <a:lvl6pPr marL="25146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6pPr>
              <a:lvl7pPr marL="29718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7pPr>
              <a:lvl8pPr marL="34290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8pPr>
              <a:lvl9pPr marL="38862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9pPr>
            </a:lstStyle>
            <a:p>
              <a:pPr algn="ctr" eaLnBrk="1" hangingPunct="1">
                <a:lnSpc>
                  <a:spcPct val="100000"/>
                </a:lnSpc>
                <a:spcBef>
                  <a:spcPct val="0"/>
                </a:spcBef>
                <a:buClrTx/>
                <a:buFontTx/>
                <a:buNone/>
              </a:pPr>
              <a:r>
                <a:rPr lang="de-AT" altLang="de-DE">
                  <a:solidFill>
                    <a:schemeClr val="bg1"/>
                  </a:solidFill>
                </a:rPr>
                <a:t>www.stopline.at</a:t>
              </a:r>
            </a:p>
          </p:txBody>
        </p:sp>
      </p:grpSp>
      <p:grpSp>
        <p:nvGrpSpPr>
          <p:cNvPr id="11266" name="Gruppieren 13">
            <a:extLst>
              <a:ext uri="{FF2B5EF4-FFF2-40B4-BE49-F238E27FC236}">
                <a16:creationId xmlns:a16="http://schemas.microsoft.com/office/drawing/2014/main" id="{11683FAA-4B84-4247-9A20-6C6E87069058}"/>
              </a:ext>
            </a:extLst>
          </p:cNvPr>
          <p:cNvGrpSpPr>
            <a:grpSpLocks/>
          </p:cNvGrpSpPr>
          <p:nvPr/>
        </p:nvGrpSpPr>
        <p:grpSpPr bwMode="auto">
          <a:xfrm>
            <a:off x="3289300" y="1981200"/>
            <a:ext cx="2520950" cy="2520950"/>
            <a:chOff x="3412548" y="1981572"/>
            <a:chExt cx="2521119" cy="2521118"/>
          </a:xfrm>
        </p:grpSpPr>
        <p:sp>
          <p:nvSpPr>
            <p:cNvPr id="53" name="Rechteck 52">
              <a:hlinkClick r:id="rId4"/>
              <a:extLst>
                <a:ext uri="{FF2B5EF4-FFF2-40B4-BE49-F238E27FC236}">
                  <a16:creationId xmlns:a16="http://schemas.microsoft.com/office/drawing/2014/main" id="{11EF12B7-3146-A349-BFD4-2328E9B7A255}"/>
                </a:ext>
              </a:extLst>
            </p:cNvPr>
            <p:cNvSpPr/>
            <p:nvPr/>
          </p:nvSpPr>
          <p:spPr>
            <a:xfrm>
              <a:off x="3412548" y="1981572"/>
              <a:ext cx="2521119" cy="2521118"/>
            </a:xfrm>
            <a:prstGeom prst="rect">
              <a:avLst/>
            </a:prstGeom>
            <a:solidFill>
              <a:srgbClr val="80197F">
                <a:alpha val="60000"/>
              </a:srgbClr>
            </a:solidFill>
            <a:ln w="31750">
              <a:no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lvl="1" algn="ctr" eaLnBrk="1" fontAlgn="auto" hangingPunct="1">
                <a:spcBef>
                  <a:spcPts val="0"/>
                </a:spcBef>
                <a:spcAft>
                  <a:spcPts val="0"/>
                </a:spcAft>
                <a:defRPr/>
              </a:pPr>
              <a:endParaRPr lang="de-AT" sz="2400" dirty="0">
                <a:solidFill>
                  <a:srgbClr val="434F55"/>
                </a:solidFill>
                <a:latin typeface="Gill Sans MT" panose="020B0502020104020203" pitchFamily="34" charset="0"/>
              </a:endParaRPr>
            </a:p>
          </p:txBody>
        </p:sp>
        <p:sp>
          <p:nvSpPr>
            <p:cNvPr id="11276" name="Textfeld 55">
              <a:hlinkClick r:id="rId4"/>
              <a:extLst>
                <a:ext uri="{FF2B5EF4-FFF2-40B4-BE49-F238E27FC236}">
                  <a16:creationId xmlns:a16="http://schemas.microsoft.com/office/drawing/2014/main" id="{E59C6DD1-1226-465E-A98C-053A5C56C027}"/>
                </a:ext>
              </a:extLst>
            </p:cNvPr>
            <p:cNvSpPr txBox="1">
              <a:spLocks noChangeArrowheads="1"/>
            </p:cNvSpPr>
            <p:nvPr/>
          </p:nvSpPr>
          <p:spPr bwMode="auto">
            <a:xfrm>
              <a:off x="3412548" y="2267683"/>
              <a:ext cx="2521119"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4161750" indent="-24161750">
                <a:lnSpc>
                  <a:spcPct val="90000"/>
                </a:lnSpc>
                <a:spcBef>
                  <a:spcPts val="10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1pPr>
              <a:lvl2pPr>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2pPr>
              <a:lvl3pPr marL="11430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3pPr>
              <a:lvl4pPr marL="16002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4pPr>
              <a:lvl5pPr marL="20574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5pPr>
              <a:lvl6pPr marL="25146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6pPr>
              <a:lvl7pPr marL="29718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7pPr>
              <a:lvl8pPr marL="34290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8pPr>
              <a:lvl9pPr marL="38862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9pPr>
            </a:lstStyle>
            <a:p>
              <a:pPr marL="0" lvl="1" algn="ctr" eaLnBrk="1" hangingPunct="1">
                <a:lnSpc>
                  <a:spcPct val="100000"/>
                </a:lnSpc>
                <a:spcBef>
                  <a:spcPct val="0"/>
                </a:spcBef>
                <a:buClrTx/>
                <a:buFontTx/>
                <a:buNone/>
              </a:pPr>
              <a:r>
                <a:rPr lang="de-AT" altLang="de-DE" sz="2200" dirty="0"/>
                <a:t>Rat auf Draht</a:t>
              </a:r>
              <a:endParaRPr lang="de-AT" altLang="de-DE" sz="2200" dirty="0">
                <a:solidFill>
                  <a:schemeClr val="tx1"/>
                </a:solidFill>
                <a:latin typeface="Calibri" panose="020F0502020204030204" pitchFamily="34" charset="0"/>
              </a:endParaRPr>
            </a:p>
          </p:txBody>
        </p:sp>
        <p:sp>
          <p:nvSpPr>
            <p:cNvPr id="11277" name="Textfeld 10">
              <a:hlinkClick r:id="rId4"/>
              <a:extLst>
                <a:ext uri="{FF2B5EF4-FFF2-40B4-BE49-F238E27FC236}">
                  <a16:creationId xmlns:a16="http://schemas.microsoft.com/office/drawing/2014/main" id="{AA82AD93-3D7C-4555-B6BC-00572D2864BF}"/>
                </a:ext>
              </a:extLst>
            </p:cNvPr>
            <p:cNvSpPr txBox="1">
              <a:spLocks noChangeArrowheads="1"/>
            </p:cNvSpPr>
            <p:nvPr/>
          </p:nvSpPr>
          <p:spPr bwMode="auto">
            <a:xfrm>
              <a:off x="3412548" y="4031122"/>
              <a:ext cx="252111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1pPr>
              <a:lvl2pPr marL="37931725" indent="-37474525">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2pPr>
              <a:lvl3pPr marL="11430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3pPr>
              <a:lvl4pPr marL="16002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4pPr>
              <a:lvl5pPr marL="20574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5pPr>
              <a:lvl6pPr marL="25146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6pPr>
              <a:lvl7pPr marL="29718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7pPr>
              <a:lvl8pPr marL="34290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8pPr>
              <a:lvl9pPr marL="38862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9pPr>
            </a:lstStyle>
            <a:p>
              <a:pPr algn="ctr" eaLnBrk="1" hangingPunct="1">
                <a:lnSpc>
                  <a:spcPct val="100000"/>
                </a:lnSpc>
                <a:spcBef>
                  <a:spcPct val="0"/>
                </a:spcBef>
                <a:buClrTx/>
                <a:buFontTx/>
                <a:buNone/>
              </a:pPr>
              <a:r>
                <a:rPr lang="de-AT" altLang="de-DE">
                  <a:solidFill>
                    <a:schemeClr val="bg1"/>
                  </a:solidFill>
                </a:rPr>
                <a:t>www.rataufdraht.at</a:t>
              </a:r>
            </a:p>
          </p:txBody>
        </p:sp>
      </p:grpSp>
      <p:grpSp>
        <p:nvGrpSpPr>
          <p:cNvPr id="11267" name="Gruppieren 12">
            <a:extLst>
              <a:ext uri="{FF2B5EF4-FFF2-40B4-BE49-F238E27FC236}">
                <a16:creationId xmlns:a16="http://schemas.microsoft.com/office/drawing/2014/main" id="{7C08A8B1-11CE-4928-8512-1F87EF9ED537}"/>
              </a:ext>
            </a:extLst>
          </p:cNvPr>
          <p:cNvGrpSpPr>
            <a:grpSpLocks/>
          </p:cNvGrpSpPr>
          <p:nvPr/>
        </p:nvGrpSpPr>
        <p:grpSpPr bwMode="auto">
          <a:xfrm>
            <a:off x="352425" y="1981200"/>
            <a:ext cx="2520950" cy="2520950"/>
            <a:chOff x="611187" y="1981572"/>
            <a:chExt cx="2521120" cy="2521118"/>
          </a:xfrm>
        </p:grpSpPr>
        <p:sp>
          <p:nvSpPr>
            <p:cNvPr id="52" name="Rechteck 51">
              <a:hlinkClick r:id="rId5"/>
              <a:extLst>
                <a:ext uri="{FF2B5EF4-FFF2-40B4-BE49-F238E27FC236}">
                  <a16:creationId xmlns:a16="http://schemas.microsoft.com/office/drawing/2014/main" id="{F9666C6D-5142-F648-BD31-55889111434F}"/>
                </a:ext>
              </a:extLst>
            </p:cNvPr>
            <p:cNvSpPr/>
            <p:nvPr/>
          </p:nvSpPr>
          <p:spPr>
            <a:xfrm>
              <a:off x="611187" y="1981572"/>
              <a:ext cx="2521120" cy="2521118"/>
            </a:xfrm>
            <a:prstGeom prst="rect">
              <a:avLst/>
            </a:prstGeom>
            <a:solidFill>
              <a:srgbClr val="F39200">
                <a:alpha val="69804"/>
              </a:srgbClr>
            </a:solidFill>
            <a:ln w="31750">
              <a:no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AT" sz="2400" dirty="0">
                <a:solidFill>
                  <a:srgbClr val="434F55"/>
                </a:solidFill>
                <a:latin typeface="Gill Sans MT" panose="020B0502020104020203" pitchFamily="34" charset="0"/>
              </a:endParaRPr>
            </a:p>
          </p:txBody>
        </p:sp>
        <p:sp>
          <p:nvSpPr>
            <p:cNvPr id="11273" name="Textfeld 56">
              <a:hlinkClick r:id="rId5"/>
              <a:extLst>
                <a:ext uri="{FF2B5EF4-FFF2-40B4-BE49-F238E27FC236}">
                  <a16:creationId xmlns:a16="http://schemas.microsoft.com/office/drawing/2014/main" id="{D4869857-A2B3-4F98-A71A-EFE9329DF443}"/>
                </a:ext>
              </a:extLst>
            </p:cNvPr>
            <p:cNvSpPr txBox="1">
              <a:spLocks noChangeArrowheads="1"/>
            </p:cNvSpPr>
            <p:nvPr/>
          </p:nvSpPr>
          <p:spPr bwMode="auto">
            <a:xfrm>
              <a:off x="611189" y="2267683"/>
              <a:ext cx="2521118"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1pPr>
              <a:lvl2pPr marL="37931725" indent="-37474525">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2pPr>
              <a:lvl3pPr marL="11430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3pPr>
              <a:lvl4pPr marL="16002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4pPr>
              <a:lvl5pPr marL="20574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5pPr>
              <a:lvl6pPr marL="25146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6pPr>
              <a:lvl7pPr marL="29718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7pPr>
              <a:lvl8pPr marL="34290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8pPr>
              <a:lvl9pPr marL="38862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9pPr>
            </a:lstStyle>
            <a:p>
              <a:pPr algn="ctr" eaLnBrk="1" hangingPunct="1">
                <a:lnSpc>
                  <a:spcPct val="100000"/>
                </a:lnSpc>
                <a:spcBef>
                  <a:spcPct val="0"/>
                </a:spcBef>
                <a:buClrTx/>
                <a:buFontTx/>
                <a:buNone/>
              </a:pPr>
              <a:r>
                <a:rPr lang="de-AT" altLang="de-DE" sz="2200" dirty="0"/>
                <a:t>Saferinternet.at</a:t>
              </a:r>
              <a:endParaRPr lang="de-AT" altLang="de-DE" sz="2200" dirty="0">
                <a:solidFill>
                  <a:schemeClr val="tx1"/>
                </a:solidFill>
                <a:latin typeface="Calibri" panose="020F0502020204030204" pitchFamily="34" charset="0"/>
              </a:endParaRPr>
            </a:p>
          </p:txBody>
        </p:sp>
        <p:sp>
          <p:nvSpPr>
            <p:cNvPr id="11274" name="Textfeld 9">
              <a:hlinkClick r:id="rId5"/>
              <a:extLst>
                <a:ext uri="{FF2B5EF4-FFF2-40B4-BE49-F238E27FC236}">
                  <a16:creationId xmlns:a16="http://schemas.microsoft.com/office/drawing/2014/main" id="{998AE07A-8E71-4D14-B426-5C80DB6BC9F2}"/>
                </a:ext>
              </a:extLst>
            </p:cNvPr>
            <p:cNvSpPr txBox="1">
              <a:spLocks noChangeArrowheads="1"/>
            </p:cNvSpPr>
            <p:nvPr/>
          </p:nvSpPr>
          <p:spPr bwMode="auto">
            <a:xfrm>
              <a:off x="611187" y="4031122"/>
              <a:ext cx="252111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1pPr>
              <a:lvl2pPr marL="37931725" indent="-37474525">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2pPr>
              <a:lvl3pPr marL="11430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3pPr>
              <a:lvl4pPr marL="16002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4pPr>
              <a:lvl5pPr marL="20574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5pPr>
              <a:lvl6pPr marL="25146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6pPr>
              <a:lvl7pPr marL="29718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7pPr>
              <a:lvl8pPr marL="34290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8pPr>
              <a:lvl9pPr marL="38862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9pPr>
            </a:lstStyle>
            <a:p>
              <a:pPr eaLnBrk="1" hangingPunct="1">
                <a:lnSpc>
                  <a:spcPct val="100000"/>
                </a:lnSpc>
                <a:spcBef>
                  <a:spcPct val="0"/>
                </a:spcBef>
                <a:buClrTx/>
                <a:buFontTx/>
                <a:buNone/>
              </a:pPr>
              <a:r>
                <a:rPr lang="de-AT" altLang="de-DE" dirty="0">
                  <a:solidFill>
                    <a:schemeClr val="bg1"/>
                  </a:solidFill>
                </a:rPr>
                <a:t>www.saferinternet.at</a:t>
              </a:r>
              <a:endParaRPr lang="de-AT" altLang="de-DE" dirty="0">
                <a:solidFill>
                  <a:schemeClr val="bg1"/>
                </a:solidFill>
                <a:latin typeface="Calibri" panose="020F0502020204030204" pitchFamily="34" charset="0"/>
              </a:endParaRPr>
            </a:p>
          </p:txBody>
        </p:sp>
      </p:grpSp>
      <p:pic>
        <p:nvPicPr>
          <p:cNvPr id="11268" name="Grafik 15">
            <a:hlinkClick r:id="rId4"/>
            <a:extLst>
              <a:ext uri="{FF2B5EF4-FFF2-40B4-BE49-F238E27FC236}">
                <a16:creationId xmlns:a16="http://schemas.microsoft.com/office/drawing/2014/main" id="{3E97E7F4-653A-4AF3-B7E7-9144636227C2}"/>
              </a:ext>
            </a:extLst>
          </p:cNvPr>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3848100" y="2752725"/>
            <a:ext cx="1363663" cy="122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Grafik 17">
            <a:hlinkClick r:id="rId3"/>
            <a:extLst>
              <a:ext uri="{FF2B5EF4-FFF2-40B4-BE49-F238E27FC236}">
                <a16:creationId xmlns:a16="http://schemas.microsoft.com/office/drawing/2014/main" id="{7415B69D-4C17-41C3-97A3-7E4FEA079423}"/>
              </a:ext>
            </a:extLst>
          </p:cNvPr>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989763" y="2752725"/>
            <a:ext cx="1046162" cy="1185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0" name="Grafik 19">
            <a:hlinkClick r:id="rId5"/>
            <a:extLst>
              <a:ext uri="{FF2B5EF4-FFF2-40B4-BE49-F238E27FC236}">
                <a16:creationId xmlns:a16="http://schemas.microsoft.com/office/drawing/2014/main" id="{630C640E-5437-427C-9942-D52513442362}"/>
              </a:ext>
            </a:extLst>
          </p:cNvPr>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815975" y="2803525"/>
            <a:ext cx="170497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1" name="Textfeld 20">
            <a:extLst>
              <a:ext uri="{FF2B5EF4-FFF2-40B4-BE49-F238E27FC236}">
                <a16:creationId xmlns:a16="http://schemas.microsoft.com/office/drawing/2014/main" id="{22435157-9CE6-4142-B6C1-C8E356DA489C}"/>
              </a:ext>
            </a:extLst>
          </p:cNvPr>
          <p:cNvSpPr txBox="1">
            <a:spLocks noChangeArrowheads="1"/>
          </p:cNvSpPr>
          <p:nvPr/>
        </p:nvSpPr>
        <p:spPr bwMode="auto">
          <a:xfrm>
            <a:off x="4146550" y="6438900"/>
            <a:ext cx="499745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1pPr>
            <a:lvl2pPr marL="37931725" indent="-37474525">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2pPr>
            <a:lvl3pPr marL="11430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3pPr>
            <a:lvl4pPr marL="16002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4pPr>
            <a:lvl5pPr marL="20574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5pPr>
            <a:lvl6pPr marL="25146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6pPr>
            <a:lvl7pPr marL="29718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7pPr>
            <a:lvl8pPr marL="34290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8pPr>
            <a:lvl9pPr marL="38862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9pPr>
          </a:lstStyle>
          <a:p>
            <a:pPr algn="r" eaLnBrk="1" hangingPunct="1">
              <a:lnSpc>
                <a:spcPct val="100000"/>
              </a:lnSpc>
              <a:spcBef>
                <a:spcPct val="0"/>
              </a:spcBef>
              <a:buClrTx/>
              <a:buFontTx/>
              <a:buNone/>
            </a:pPr>
            <a:r>
              <a:rPr lang="de-AT" altLang="de-DE" sz="1900">
                <a:solidFill>
                  <a:schemeClr val="tx1"/>
                </a:solidFill>
              </a:rPr>
              <a:t>Beratungsangebot</a:t>
            </a:r>
          </a:p>
        </p:txBody>
      </p:sp>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Foliennummernplatzhalter 2">
            <a:extLst>
              <a:ext uri="{FF2B5EF4-FFF2-40B4-BE49-F238E27FC236}">
                <a16:creationId xmlns:a16="http://schemas.microsoft.com/office/drawing/2014/main" id="{3514859F-722C-40FE-A462-70AC570CC527}"/>
              </a:ext>
            </a:extLst>
          </p:cNvPr>
          <p:cNvSpPr>
            <a:spLocks noGrp="1"/>
          </p:cNvSpPr>
          <p:nvPr>
            <p:ph type="sldNum" sz="quarter" idx="4294967295"/>
          </p:nvPr>
        </p:nvSpPr>
        <p:spPr bwMode="auto">
          <a:xfrm>
            <a:off x="6457950" y="6356350"/>
            <a:ext cx="20574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1pPr>
            <a:lvl2pPr marL="37931725" indent="-37474525">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2pPr>
            <a:lvl3pPr marL="11430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3pPr>
            <a:lvl4pPr marL="16002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4pPr>
            <a:lvl5pPr marL="20574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5pPr>
            <a:lvl6pPr marL="2514600" indent="-2286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6pPr>
            <a:lvl7pPr marL="2971800" indent="-2286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7pPr>
            <a:lvl8pPr marL="3429000" indent="-2286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8pPr>
            <a:lvl9pPr marL="3886200" indent="-2286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9pPr>
          </a:lstStyle>
          <a:p>
            <a:pPr algn="r" defTabSz="914400" eaLnBrk="1" hangingPunct="1">
              <a:lnSpc>
                <a:spcPct val="100000"/>
              </a:lnSpc>
              <a:spcBef>
                <a:spcPct val="0"/>
              </a:spcBef>
              <a:spcAft>
                <a:spcPts val="600"/>
              </a:spcAft>
              <a:buClrTx/>
              <a:buFontTx/>
              <a:buNone/>
            </a:pPr>
            <a:fld id="{0CFD820A-CEF2-4EFE-92AF-2B07061E9C09}" type="slidenum">
              <a:rPr lang="en-US" altLang="de-DE" sz="1200">
                <a:solidFill>
                  <a:srgbClr val="FFFFFF"/>
                </a:solidFill>
                <a:latin typeface="Calibri" panose="020F0502020204030204" pitchFamily="34" charset="0"/>
              </a:rPr>
              <a:pPr algn="r" defTabSz="914400" eaLnBrk="1" hangingPunct="1">
                <a:lnSpc>
                  <a:spcPct val="100000"/>
                </a:lnSpc>
                <a:spcBef>
                  <a:spcPct val="0"/>
                </a:spcBef>
                <a:spcAft>
                  <a:spcPts val="600"/>
                </a:spcAft>
                <a:buClrTx/>
                <a:buFontTx/>
                <a:buNone/>
              </a:pPr>
              <a:t>20</a:t>
            </a:fld>
            <a:endParaRPr lang="en-US" altLang="de-DE" sz="1200">
              <a:solidFill>
                <a:srgbClr val="FFFFFF"/>
              </a:solidFill>
              <a:latin typeface="Calibri" panose="020F0502020204030204" pitchFamily="34" charset="0"/>
            </a:endParaRPr>
          </a:p>
        </p:txBody>
      </p:sp>
      <p:sp>
        <p:nvSpPr>
          <p:cNvPr id="44034" name="Textfeld 5">
            <a:extLst>
              <a:ext uri="{FF2B5EF4-FFF2-40B4-BE49-F238E27FC236}">
                <a16:creationId xmlns:a16="http://schemas.microsoft.com/office/drawing/2014/main" id="{31D9DE75-1D4E-482D-BB39-6A2AF3A4299E}"/>
              </a:ext>
            </a:extLst>
          </p:cNvPr>
          <p:cNvSpPr txBox="1">
            <a:spLocks noChangeArrowheads="1"/>
          </p:cNvSpPr>
          <p:nvPr/>
        </p:nvSpPr>
        <p:spPr bwMode="auto">
          <a:xfrm>
            <a:off x="4146550" y="6438900"/>
            <a:ext cx="4997450"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1pPr>
            <a:lvl2pPr marL="37931725" indent="-37474525">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2pPr>
            <a:lvl3pPr marL="11430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3pPr>
            <a:lvl4pPr marL="16002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4pPr>
            <a:lvl5pPr marL="20574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5pPr>
            <a:lvl6pPr marL="25146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6pPr>
            <a:lvl7pPr marL="29718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7pPr>
            <a:lvl8pPr marL="34290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8pPr>
            <a:lvl9pPr marL="38862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9pPr>
          </a:lstStyle>
          <a:p>
            <a:pPr algn="r" eaLnBrk="1" hangingPunct="1">
              <a:lnSpc>
                <a:spcPct val="100000"/>
              </a:lnSpc>
              <a:spcBef>
                <a:spcPct val="0"/>
              </a:spcBef>
              <a:buClrTx/>
              <a:buFontTx/>
              <a:buNone/>
            </a:pPr>
            <a:r>
              <a:rPr lang="de-AT" altLang="de-DE" sz="1900">
                <a:solidFill>
                  <a:schemeClr val="tx1"/>
                </a:solidFill>
              </a:rPr>
              <a:t>Umgang miteinander</a:t>
            </a:r>
          </a:p>
          <a:p>
            <a:pPr algn="r" eaLnBrk="1" hangingPunct="1">
              <a:lnSpc>
                <a:spcPct val="100000"/>
              </a:lnSpc>
              <a:spcBef>
                <a:spcPct val="0"/>
              </a:spcBef>
              <a:buClrTx/>
              <a:buFontTx/>
              <a:buNone/>
            </a:pPr>
            <a:endParaRPr lang="de-AT" altLang="de-DE" sz="1900">
              <a:solidFill>
                <a:schemeClr val="tx1"/>
              </a:solidFill>
              <a:latin typeface="Calibri Light" panose="020F0302020204030204" pitchFamily="34" charset="0"/>
            </a:endParaRPr>
          </a:p>
        </p:txBody>
      </p:sp>
      <p:pic>
        <p:nvPicPr>
          <p:cNvPr id="3" name="Grafik 2" descr="Ein Bild, das Person, Gruppe, drinnen, Personen enthält.&#10;&#10;Automatisch generierte Beschreibung">
            <a:extLst>
              <a:ext uri="{FF2B5EF4-FFF2-40B4-BE49-F238E27FC236}">
                <a16:creationId xmlns:a16="http://schemas.microsoft.com/office/drawing/2014/main" id="{34E83560-1EB7-4A11-B2DE-A84B6315DF1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458156"/>
          </a:xfrm>
          <a:prstGeom prst="rect">
            <a:avLst/>
          </a:prstGeom>
        </p:spPr>
      </p:pic>
      <p:sp>
        <p:nvSpPr>
          <p:cNvPr id="4" name="Textfeld 3">
            <a:extLst>
              <a:ext uri="{FF2B5EF4-FFF2-40B4-BE49-F238E27FC236}">
                <a16:creationId xmlns:a16="http://schemas.microsoft.com/office/drawing/2014/main" id="{1DFFDF00-7B87-4911-BC33-EDD4A6E72C83}"/>
              </a:ext>
            </a:extLst>
          </p:cNvPr>
          <p:cNvSpPr txBox="1"/>
          <p:nvPr/>
        </p:nvSpPr>
        <p:spPr>
          <a:xfrm>
            <a:off x="7907764" y="6211935"/>
            <a:ext cx="1236236" cy="246221"/>
          </a:xfrm>
          <a:prstGeom prst="rect">
            <a:avLst/>
          </a:prstGeom>
          <a:noFill/>
        </p:spPr>
        <p:txBody>
          <a:bodyPr wrap="none" rtlCol="0">
            <a:spAutoFit/>
          </a:bodyPr>
          <a:lstStyle/>
          <a:p>
            <a:r>
              <a:rPr lang="de-AT" sz="1000" dirty="0">
                <a:solidFill>
                  <a:schemeClr val="bg1"/>
                </a:solidFill>
                <a:latin typeface="Gill Sans MT" panose="020B0502020104020203" pitchFamily="34" charset="0"/>
              </a:rPr>
              <a:t>Bild: saferinternet.at</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Grafik 18">
            <a:extLst>
              <a:ext uri="{FF2B5EF4-FFF2-40B4-BE49-F238E27FC236}">
                <a16:creationId xmlns:a16="http://schemas.microsoft.com/office/drawing/2014/main" id="{72395FDA-1EF5-4E52-A995-95CDCFCA3C8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33250"/>
            <a:ext cx="9144001" cy="6400800"/>
          </a:xfrm>
          <a:prstGeom prst="rect">
            <a:avLst/>
          </a:prstGeom>
        </p:spPr>
      </p:pic>
      <p:pic>
        <p:nvPicPr>
          <p:cNvPr id="5" name="Grafik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876727" y="238783"/>
            <a:ext cx="2832246" cy="2851297"/>
          </a:xfrm>
          <a:prstGeom prst="rect">
            <a:avLst/>
          </a:prstGeom>
        </p:spPr>
      </p:pic>
      <p:pic>
        <p:nvPicPr>
          <p:cNvPr id="6" name="Bild 4"/>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2957439" y="3014750"/>
            <a:ext cx="1682750" cy="168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Bild 5"/>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3398705" y="1389514"/>
            <a:ext cx="1133475" cy="113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Bild 6"/>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731382" y="3159332"/>
            <a:ext cx="1206500" cy="120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Bild 7"/>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auto">
          <a:xfrm>
            <a:off x="249238" y="425631"/>
            <a:ext cx="2432050" cy="243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Bild 8"/>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bwMode="auto">
          <a:xfrm>
            <a:off x="4417047" y="4920509"/>
            <a:ext cx="990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Bild 11"/>
          <p:cNvPicPr>
            <a:picLocks noChangeAspect="1"/>
          </p:cNvPicPr>
          <p:nvPr/>
        </p:nvPicPr>
        <p:blipFill>
          <a:blip r:embed="rId10" cstate="email">
            <a:extLst>
              <a:ext uri="{28A0092B-C50C-407E-A947-70E740481C1C}">
                <a14:useLocalDpi xmlns:a14="http://schemas.microsoft.com/office/drawing/2010/main"/>
              </a:ext>
            </a:extLst>
          </a:blip>
          <a:srcRect/>
          <a:stretch>
            <a:fillRect/>
          </a:stretch>
        </p:blipFill>
        <p:spPr bwMode="auto">
          <a:xfrm>
            <a:off x="6088960" y="5301327"/>
            <a:ext cx="669925"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Bild 13"/>
          <p:cNvPicPr>
            <a:picLocks noChangeAspect="1"/>
          </p:cNvPicPr>
          <p:nvPr/>
        </p:nvPicPr>
        <p:blipFill>
          <a:blip r:embed="rId10" cstate="email">
            <a:extLst>
              <a:ext uri="{28A0092B-C50C-407E-A947-70E740481C1C}">
                <a14:useLocalDpi xmlns:a14="http://schemas.microsoft.com/office/drawing/2010/main"/>
              </a:ext>
            </a:extLst>
          </a:blip>
          <a:srcRect/>
          <a:stretch>
            <a:fillRect/>
          </a:stretch>
        </p:blipFill>
        <p:spPr bwMode="auto">
          <a:xfrm>
            <a:off x="1911350" y="5146442"/>
            <a:ext cx="669925"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Bild 4"/>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6343650" y="3257732"/>
            <a:ext cx="1682750" cy="168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Bild 5"/>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7815953" y="708674"/>
            <a:ext cx="1133475" cy="113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Bild 11"/>
          <p:cNvPicPr>
            <a:picLocks noChangeAspect="1"/>
          </p:cNvPicPr>
          <p:nvPr/>
        </p:nvPicPr>
        <p:blipFill>
          <a:blip r:embed="rId10" cstate="email">
            <a:extLst>
              <a:ext uri="{28A0092B-C50C-407E-A947-70E740481C1C}">
                <a14:useLocalDpi xmlns:a14="http://schemas.microsoft.com/office/drawing/2010/main"/>
              </a:ext>
            </a:extLst>
          </a:blip>
          <a:srcRect/>
          <a:stretch>
            <a:fillRect/>
          </a:stretch>
        </p:blipFill>
        <p:spPr bwMode="auto">
          <a:xfrm>
            <a:off x="7894637" y="2489407"/>
            <a:ext cx="669925"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Bild 11"/>
          <p:cNvPicPr>
            <a:picLocks noChangeAspect="1"/>
          </p:cNvPicPr>
          <p:nvPr/>
        </p:nvPicPr>
        <p:blipFill>
          <a:blip r:embed="rId10" cstate="email">
            <a:extLst>
              <a:ext uri="{28A0092B-C50C-407E-A947-70E740481C1C}">
                <a14:useLocalDpi xmlns:a14="http://schemas.microsoft.com/office/drawing/2010/main"/>
              </a:ext>
            </a:extLst>
          </a:blip>
          <a:srcRect/>
          <a:stretch>
            <a:fillRect/>
          </a:stretch>
        </p:blipFill>
        <p:spPr bwMode="auto">
          <a:xfrm>
            <a:off x="8347074" y="4476517"/>
            <a:ext cx="669925"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Bild 11"/>
          <p:cNvPicPr>
            <a:picLocks noChangeAspect="1"/>
          </p:cNvPicPr>
          <p:nvPr/>
        </p:nvPicPr>
        <p:blipFill>
          <a:blip r:embed="rId10" cstate="email">
            <a:extLst>
              <a:ext uri="{28A0092B-C50C-407E-A947-70E740481C1C}">
                <a14:useLocalDpi xmlns:a14="http://schemas.microsoft.com/office/drawing/2010/main"/>
              </a:ext>
            </a:extLst>
          </a:blip>
          <a:srcRect/>
          <a:stretch>
            <a:fillRect/>
          </a:stretch>
        </p:blipFill>
        <p:spPr bwMode="auto">
          <a:xfrm>
            <a:off x="3205162" y="406374"/>
            <a:ext cx="669925"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Bild 11"/>
          <p:cNvPicPr>
            <a:picLocks noChangeAspect="1"/>
          </p:cNvPicPr>
          <p:nvPr/>
        </p:nvPicPr>
        <p:blipFill>
          <a:blip r:embed="rId10" cstate="email">
            <a:extLst>
              <a:ext uri="{28A0092B-C50C-407E-A947-70E740481C1C}">
                <a14:useLocalDpi xmlns:a14="http://schemas.microsoft.com/office/drawing/2010/main"/>
              </a:ext>
            </a:extLst>
          </a:blip>
          <a:srcRect/>
          <a:stretch>
            <a:fillRect/>
          </a:stretch>
        </p:blipFill>
        <p:spPr bwMode="auto">
          <a:xfrm>
            <a:off x="331788" y="5435134"/>
            <a:ext cx="669925"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feld 19">
            <a:extLst>
              <a:ext uri="{FF2B5EF4-FFF2-40B4-BE49-F238E27FC236}">
                <a16:creationId xmlns:a16="http://schemas.microsoft.com/office/drawing/2014/main" id="{44C3BB70-4024-4D5B-83B4-EEFB5FCBDF9B}"/>
              </a:ext>
            </a:extLst>
          </p:cNvPr>
          <p:cNvSpPr txBox="1"/>
          <p:nvPr/>
        </p:nvSpPr>
        <p:spPr>
          <a:xfrm>
            <a:off x="4146699" y="6432357"/>
            <a:ext cx="4997301" cy="677108"/>
          </a:xfrm>
          <a:prstGeom prst="rect">
            <a:avLst/>
          </a:prstGeom>
          <a:noFill/>
        </p:spPr>
        <p:txBody>
          <a:bodyPr wrap="square" rtlCol="0">
            <a:spAutoFit/>
          </a:bodyPr>
          <a:lstStyle/>
          <a:p>
            <a:pPr algn="r"/>
            <a:r>
              <a:rPr lang="de-AT" sz="1900" dirty="0">
                <a:latin typeface="Gill Sans MT" panose="020B0502020104020203" pitchFamily="34" charset="0"/>
              </a:rPr>
              <a:t>WhatsApp</a:t>
            </a:r>
          </a:p>
          <a:p>
            <a:pPr algn="r"/>
            <a:endParaRPr lang="de-AT" sz="1900" dirty="0">
              <a:latin typeface="+mj-lt"/>
            </a:endParaRPr>
          </a:p>
        </p:txBody>
      </p:sp>
    </p:spTree>
    <p:extLst>
      <p:ext uri="{BB962C8B-B14F-4D97-AF65-F5344CB8AC3E}">
        <p14:creationId xmlns:p14="http://schemas.microsoft.com/office/powerpoint/2010/main" val="28549651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Foliennummernplatzhalter 2">
            <a:extLst>
              <a:ext uri="{FF2B5EF4-FFF2-40B4-BE49-F238E27FC236}">
                <a16:creationId xmlns:a16="http://schemas.microsoft.com/office/drawing/2014/main" id="{26DA559E-9CC2-4632-82AC-EE8962092F58}"/>
              </a:ext>
            </a:extLst>
          </p:cNvPr>
          <p:cNvSpPr>
            <a:spLocks noGrp="1"/>
          </p:cNvSpPr>
          <p:nvPr>
            <p:ph type="sldNum" sz="quarter" idx="4294967295"/>
          </p:nvPr>
        </p:nvSpPr>
        <p:spPr bwMode="auto">
          <a:xfrm>
            <a:off x="6457950" y="6356350"/>
            <a:ext cx="20574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1pPr>
            <a:lvl2pPr marL="37931725" indent="-37474525">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2pPr>
            <a:lvl3pPr marL="11430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3pPr>
            <a:lvl4pPr marL="16002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4pPr>
            <a:lvl5pPr marL="20574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5pPr>
            <a:lvl6pPr marL="2514600" indent="-2286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6pPr>
            <a:lvl7pPr marL="2971800" indent="-2286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7pPr>
            <a:lvl8pPr marL="3429000" indent="-2286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8pPr>
            <a:lvl9pPr marL="3886200" indent="-2286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9pPr>
          </a:lstStyle>
          <a:p>
            <a:pPr algn="r" defTabSz="914400" eaLnBrk="1" hangingPunct="1">
              <a:lnSpc>
                <a:spcPct val="100000"/>
              </a:lnSpc>
              <a:spcBef>
                <a:spcPct val="0"/>
              </a:spcBef>
              <a:spcAft>
                <a:spcPts val="600"/>
              </a:spcAft>
              <a:buClrTx/>
              <a:buFontTx/>
              <a:buNone/>
            </a:pPr>
            <a:fld id="{5FAFB64D-8F70-4CC2-A97F-023B064FE6D7}" type="slidenum">
              <a:rPr lang="en-US" altLang="de-DE" sz="1200">
                <a:solidFill>
                  <a:srgbClr val="FFFFFF"/>
                </a:solidFill>
                <a:latin typeface="Calibri" panose="020F0502020204030204" pitchFamily="34" charset="0"/>
              </a:rPr>
              <a:pPr algn="r" defTabSz="914400" eaLnBrk="1" hangingPunct="1">
                <a:lnSpc>
                  <a:spcPct val="100000"/>
                </a:lnSpc>
                <a:spcBef>
                  <a:spcPct val="0"/>
                </a:spcBef>
                <a:spcAft>
                  <a:spcPts val="600"/>
                </a:spcAft>
                <a:buClrTx/>
                <a:buFontTx/>
                <a:buNone/>
              </a:pPr>
              <a:t>22</a:t>
            </a:fld>
            <a:endParaRPr lang="en-US" altLang="de-DE" sz="1200">
              <a:solidFill>
                <a:srgbClr val="FFFFFF"/>
              </a:solidFill>
              <a:latin typeface="Calibri" panose="020F0502020204030204" pitchFamily="34" charset="0"/>
            </a:endParaRPr>
          </a:p>
        </p:txBody>
      </p:sp>
      <p:sp>
        <p:nvSpPr>
          <p:cNvPr id="48130" name="Textfeld 5">
            <a:extLst>
              <a:ext uri="{FF2B5EF4-FFF2-40B4-BE49-F238E27FC236}">
                <a16:creationId xmlns:a16="http://schemas.microsoft.com/office/drawing/2014/main" id="{B1404C75-1D24-4759-942B-AC2D853BFFA7}"/>
              </a:ext>
            </a:extLst>
          </p:cNvPr>
          <p:cNvSpPr txBox="1">
            <a:spLocks noChangeArrowheads="1"/>
          </p:cNvSpPr>
          <p:nvPr/>
        </p:nvSpPr>
        <p:spPr bwMode="auto">
          <a:xfrm>
            <a:off x="3314700" y="6438900"/>
            <a:ext cx="582930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1pPr>
            <a:lvl2pPr marL="37931725" indent="-37474525">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2pPr>
            <a:lvl3pPr marL="11430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3pPr>
            <a:lvl4pPr marL="16002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4pPr>
            <a:lvl5pPr marL="20574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5pPr>
            <a:lvl6pPr marL="25146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6pPr>
            <a:lvl7pPr marL="29718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7pPr>
            <a:lvl8pPr marL="34290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8pPr>
            <a:lvl9pPr marL="38862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9pPr>
          </a:lstStyle>
          <a:p>
            <a:pPr algn="r" eaLnBrk="1" hangingPunct="1">
              <a:lnSpc>
                <a:spcPct val="100000"/>
              </a:lnSpc>
              <a:spcBef>
                <a:spcPct val="0"/>
              </a:spcBef>
              <a:buClrTx/>
              <a:buFontTx/>
              <a:buNone/>
            </a:pPr>
            <a:r>
              <a:rPr lang="de-AT" altLang="de-DE" sz="1900">
                <a:solidFill>
                  <a:schemeClr val="tx1"/>
                </a:solidFill>
              </a:rPr>
              <a:t>Cyber-Mobbing – Wenn sich Kinder online fertigmachen</a:t>
            </a:r>
            <a:endParaRPr lang="de-AT" altLang="de-DE" sz="1900">
              <a:solidFill>
                <a:schemeClr val="tx1"/>
              </a:solidFill>
              <a:latin typeface="Calibri Light" panose="020F0302020204030204" pitchFamily="34" charset="0"/>
            </a:endParaRPr>
          </a:p>
        </p:txBody>
      </p:sp>
      <p:pic>
        <p:nvPicPr>
          <p:cNvPr id="3" name="Grafik 2" descr="Ein Bild, das Person, jung, Frau, Mädchen enthält.&#10;&#10;Automatisch generierte Beschreibung">
            <a:extLst>
              <a:ext uri="{FF2B5EF4-FFF2-40B4-BE49-F238E27FC236}">
                <a16:creationId xmlns:a16="http://schemas.microsoft.com/office/drawing/2014/main" id="{C6C4E5EB-2CB8-4E66-A6EF-D2B789CDD30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41275"/>
            <a:ext cx="9144000" cy="6438900"/>
          </a:xfrm>
          <a:prstGeom prst="rect">
            <a:avLst/>
          </a:prstGeom>
        </p:spPr>
      </p:pic>
      <p:sp>
        <p:nvSpPr>
          <p:cNvPr id="4" name="Textfeld 3">
            <a:extLst>
              <a:ext uri="{FF2B5EF4-FFF2-40B4-BE49-F238E27FC236}">
                <a16:creationId xmlns:a16="http://schemas.microsoft.com/office/drawing/2014/main" id="{2BAACF8C-FD03-47EA-B11B-F6145F3ECF78}"/>
              </a:ext>
            </a:extLst>
          </p:cNvPr>
          <p:cNvSpPr txBox="1"/>
          <p:nvPr/>
        </p:nvSpPr>
        <p:spPr>
          <a:xfrm>
            <a:off x="7567928" y="6151404"/>
            <a:ext cx="1576072" cy="246221"/>
          </a:xfrm>
          <a:prstGeom prst="rect">
            <a:avLst/>
          </a:prstGeom>
          <a:noFill/>
        </p:spPr>
        <p:txBody>
          <a:bodyPr wrap="none" rtlCol="0">
            <a:spAutoFit/>
          </a:bodyPr>
          <a:lstStyle/>
          <a:p>
            <a:r>
              <a:rPr lang="de-AT" sz="1000" dirty="0">
                <a:solidFill>
                  <a:schemeClr val="bg1"/>
                </a:solidFill>
                <a:latin typeface="Gill Sans MT" panose="020B0502020104020203" pitchFamily="34" charset="0"/>
              </a:rPr>
              <a:t>Bild: </a:t>
            </a:r>
            <a:r>
              <a:rPr lang="de-AT" sz="1000" dirty="0">
                <a:solidFill>
                  <a:schemeClr val="bg1"/>
                </a:solidFill>
                <a:latin typeface="Gill Sans MT" panose="020B0502020104020203" pitchFamily="34" charset="0"/>
                <a:hlinkClick r:id="rId4">
                  <a:extLst>
                    <a:ext uri="{A12FA001-AC4F-418D-AE19-62706E023703}">
                      <ahyp:hlinkClr xmlns:ahyp="http://schemas.microsoft.com/office/drawing/2018/hyperlinkcolor" val="tx"/>
                    </a:ext>
                  </a:extLst>
                </a:hlinkClick>
              </a:rPr>
              <a:t>Free-</a:t>
            </a:r>
            <a:r>
              <a:rPr lang="de-AT" sz="1000" dirty="0" err="1">
                <a:solidFill>
                  <a:schemeClr val="bg1"/>
                </a:solidFill>
                <a:latin typeface="Gill Sans MT" panose="020B0502020104020203" pitchFamily="34" charset="0"/>
                <a:hlinkClick r:id="rId4">
                  <a:extLst>
                    <a:ext uri="{A12FA001-AC4F-418D-AE19-62706E023703}">
                      <ahyp:hlinkClr xmlns:ahyp="http://schemas.microsoft.com/office/drawing/2018/hyperlinkcolor" val="tx"/>
                    </a:ext>
                  </a:extLst>
                </a:hlinkClick>
              </a:rPr>
              <a:t>Photos</a:t>
            </a:r>
            <a:r>
              <a:rPr lang="de-AT" sz="1000" dirty="0">
                <a:solidFill>
                  <a:schemeClr val="bg1"/>
                </a:solidFill>
                <a:latin typeface="Gill Sans MT" panose="020B0502020104020203" pitchFamily="34" charset="0"/>
              </a:rPr>
              <a:t> / </a:t>
            </a:r>
            <a:r>
              <a:rPr lang="de-AT" sz="1000" dirty="0" err="1">
                <a:solidFill>
                  <a:schemeClr val="bg1"/>
                </a:solidFill>
                <a:latin typeface="Gill Sans MT" panose="020B0502020104020203" pitchFamily="34" charset="0"/>
              </a:rPr>
              <a:t>pixabay</a:t>
            </a:r>
            <a:endParaRPr lang="de-AT" sz="1000" dirty="0">
              <a:solidFill>
                <a:schemeClr val="bg1"/>
              </a:solidFill>
              <a:latin typeface="Gill Sans MT" panose="020B0502020104020203" pitchFamily="34"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0177" name="Foliennummernplatzhalter 2">
            <a:extLst>
              <a:ext uri="{FF2B5EF4-FFF2-40B4-BE49-F238E27FC236}">
                <a16:creationId xmlns:a16="http://schemas.microsoft.com/office/drawing/2014/main" id="{8B377FC7-57F2-415D-9FF6-D89A4813D82A}"/>
              </a:ext>
            </a:extLst>
          </p:cNvPr>
          <p:cNvSpPr>
            <a:spLocks noGrp="1"/>
          </p:cNvSpPr>
          <p:nvPr>
            <p:ph type="sldNum" sz="quarter" idx="4294967295"/>
          </p:nvPr>
        </p:nvSpPr>
        <p:spPr bwMode="auto">
          <a:xfrm>
            <a:off x="6457950" y="6356350"/>
            <a:ext cx="20574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1pPr>
            <a:lvl2pPr marL="37931725" indent="-37474525">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2pPr>
            <a:lvl3pPr marL="11430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3pPr>
            <a:lvl4pPr marL="16002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4pPr>
            <a:lvl5pPr marL="20574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5pPr>
            <a:lvl6pPr marL="2514600" indent="-2286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6pPr>
            <a:lvl7pPr marL="2971800" indent="-2286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7pPr>
            <a:lvl8pPr marL="3429000" indent="-2286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8pPr>
            <a:lvl9pPr marL="3886200" indent="-2286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9pPr>
          </a:lstStyle>
          <a:p>
            <a:pPr algn="r" defTabSz="914400" eaLnBrk="1" hangingPunct="1">
              <a:lnSpc>
                <a:spcPct val="100000"/>
              </a:lnSpc>
              <a:spcBef>
                <a:spcPct val="0"/>
              </a:spcBef>
              <a:spcAft>
                <a:spcPts val="600"/>
              </a:spcAft>
              <a:buClrTx/>
              <a:buFontTx/>
              <a:buNone/>
            </a:pPr>
            <a:fld id="{5C4224DF-2E0B-4450-96AF-373558083A91}" type="slidenum">
              <a:rPr lang="en-US" altLang="de-DE" sz="1200">
                <a:solidFill>
                  <a:srgbClr val="FFFFFF"/>
                </a:solidFill>
                <a:latin typeface="Calibri" panose="020F0502020204030204" pitchFamily="34" charset="0"/>
              </a:rPr>
              <a:pPr algn="r" defTabSz="914400" eaLnBrk="1" hangingPunct="1">
                <a:lnSpc>
                  <a:spcPct val="100000"/>
                </a:lnSpc>
                <a:spcBef>
                  <a:spcPct val="0"/>
                </a:spcBef>
                <a:spcAft>
                  <a:spcPts val="600"/>
                </a:spcAft>
                <a:buClrTx/>
                <a:buFontTx/>
                <a:buNone/>
              </a:pPr>
              <a:t>23</a:t>
            </a:fld>
            <a:endParaRPr lang="en-US" altLang="de-DE" sz="1200">
              <a:solidFill>
                <a:srgbClr val="FFFFFF"/>
              </a:solidFill>
              <a:latin typeface="Calibri" panose="020F0502020204030204" pitchFamily="34" charset="0"/>
            </a:endParaRPr>
          </a:p>
        </p:txBody>
      </p:sp>
      <p:sp>
        <p:nvSpPr>
          <p:cNvPr id="50178" name="Textfeld 5">
            <a:extLst>
              <a:ext uri="{FF2B5EF4-FFF2-40B4-BE49-F238E27FC236}">
                <a16:creationId xmlns:a16="http://schemas.microsoft.com/office/drawing/2014/main" id="{44CD13A7-74F3-4E27-803F-49377F561CCB}"/>
              </a:ext>
            </a:extLst>
          </p:cNvPr>
          <p:cNvSpPr txBox="1">
            <a:spLocks noChangeArrowheads="1"/>
          </p:cNvSpPr>
          <p:nvPr/>
        </p:nvSpPr>
        <p:spPr bwMode="auto">
          <a:xfrm>
            <a:off x="3314700" y="6438900"/>
            <a:ext cx="582930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1pPr>
            <a:lvl2pPr marL="37931725" indent="-37474525">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2pPr>
            <a:lvl3pPr marL="11430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3pPr>
            <a:lvl4pPr marL="16002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4pPr>
            <a:lvl5pPr marL="20574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5pPr>
            <a:lvl6pPr marL="25146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6pPr>
            <a:lvl7pPr marL="29718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7pPr>
            <a:lvl8pPr marL="34290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8pPr>
            <a:lvl9pPr marL="38862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9pPr>
          </a:lstStyle>
          <a:p>
            <a:pPr algn="r" eaLnBrk="1" hangingPunct="1">
              <a:lnSpc>
                <a:spcPct val="100000"/>
              </a:lnSpc>
              <a:spcBef>
                <a:spcPct val="0"/>
              </a:spcBef>
              <a:buClrTx/>
              <a:buFontTx/>
              <a:buNone/>
            </a:pPr>
            <a:r>
              <a:rPr lang="de-AT" altLang="de-DE" sz="1900" dirty="0">
                <a:solidFill>
                  <a:schemeClr val="tx1"/>
                </a:solidFill>
              </a:rPr>
              <a:t>Cyber-Mobbing – was tun?</a:t>
            </a:r>
            <a:endParaRPr lang="de-AT" altLang="de-DE" sz="1900" dirty="0">
              <a:solidFill>
                <a:schemeClr val="tx1"/>
              </a:solidFill>
              <a:latin typeface="Calibri Light" panose="020F0302020204030204" pitchFamily="34" charset="0"/>
            </a:endParaRPr>
          </a:p>
        </p:txBody>
      </p:sp>
      <p:sp>
        <p:nvSpPr>
          <p:cNvPr id="50179" name="Rechteck 6">
            <a:extLst>
              <a:ext uri="{FF2B5EF4-FFF2-40B4-BE49-F238E27FC236}">
                <a16:creationId xmlns:a16="http://schemas.microsoft.com/office/drawing/2014/main" id="{422DD8C7-CF9B-49E2-83EE-C184076378FB}"/>
              </a:ext>
            </a:extLst>
          </p:cNvPr>
          <p:cNvSpPr>
            <a:spLocks noChangeArrowheads="1"/>
          </p:cNvSpPr>
          <p:nvPr/>
        </p:nvSpPr>
        <p:spPr bwMode="auto">
          <a:xfrm>
            <a:off x="1479550" y="1516063"/>
            <a:ext cx="6353175" cy="3373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lnSpc>
                <a:spcPct val="90000"/>
              </a:lnSpc>
              <a:spcBef>
                <a:spcPts val="10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1pPr>
            <a:lvl2pPr marL="37931725" indent="-37474525">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2pPr>
            <a:lvl3pPr marL="11430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3pPr>
            <a:lvl4pPr marL="16002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4pPr>
            <a:lvl5pPr marL="20574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5pPr>
            <a:lvl6pPr marL="25146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6pPr>
            <a:lvl7pPr marL="29718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7pPr>
            <a:lvl8pPr marL="34290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8pPr>
            <a:lvl9pPr marL="38862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9pPr>
          </a:lstStyle>
          <a:p>
            <a:pPr eaLnBrk="1" hangingPunct="1">
              <a:lnSpc>
                <a:spcPct val="150000"/>
              </a:lnSpc>
              <a:spcBef>
                <a:spcPct val="0"/>
              </a:spcBef>
            </a:pPr>
            <a:r>
              <a:rPr lang="de-DE" altLang="de-DE" b="1" dirty="0">
                <a:solidFill>
                  <a:schemeClr val="tx1"/>
                </a:solidFill>
              </a:rPr>
              <a:t>Ansprechperson sein!</a:t>
            </a:r>
            <a:br>
              <a:rPr lang="de-DE" altLang="de-DE" dirty="0">
                <a:solidFill>
                  <a:schemeClr val="tx1"/>
                </a:solidFill>
              </a:rPr>
            </a:br>
            <a:r>
              <a:rPr lang="de-DE" altLang="de-DE" dirty="0">
                <a:solidFill>
                  <a:schemeClr val="tx1"/>
                </a:solidFill>
              </a:rPr>
              <a:t>Mit Kindern über Online-Themen sprechen</a:t>
            </a:r>
          </a:p>
          <a:p>
            <a:pPr eaLnBrk="1" hangingPunct="1">
              <a:lnSpc>
                <a:spcPct val="150000"/>
              </a:lnSpc>
              <a:spcBef>
                <a:spcPct val="0"/>
              </a:spcBef>
            </a:pPr>
            <a:r>
              <a:rPr lang="de-DE" altLang="de-DE" b="1" dirty="0">
                <a:solidFill>
                  <a:schemeClr val="tx1"/>
                </a:solidFill>
              </a:rPr>
              <a:t>Bleiben Sie ruhig!</a:t>
            </a:r>
            <a:br>
              <a:rPr lang="de-DE" altLang="de-DE" dirty="0">
                <a:solidFill>
                  <a:schemeClr val="tx1"/>
                </a:solidFill>
              </a:rPr>
            </a:br>
            <a:r>
              <a:rPr lang="de-DE" altLang="de-DE" dirty="0">
                <a:solidFill>
                  <a:schemeClr val="tx1"/>
                </a:solidFill>
              </a:rPr>
              <a:t>Holen Sie Hilfe, um eine Lösung zu finden</a:t>
            </a:r>
          </a:p>
          <a:p>
            <a:pPr eaLnBrk="1" hangingPunct="1">
              <a:lnSpc>
                <a:spcPct val="150000"/>
              </a:lnSpc>
              <a:spcBef>
                <a:spcPct val="0"/>
              </a:spcBef>
            </a:pPr>
            <a:r>
              <a:rPr lang="de-DE" altLang="de-DE" b="1" dirty="0">
                <a:solidFill>
                  <a:schemeClr val="tx1"/>
                </a:solidFill>
              </a:rPr>
              <a:t>Es geht die Schule was an!</a:t>
            </a:r>
            <a:br>
              <a:rPr lang="de-DE" altLang="de-DE" dirty="0">
                <a:solidFill>
                  <a:schemeClr val="tx1"/>
                </a:solidFill>
              </a:rPr>
            </a:br>
            <a:r>
              <a:rPr lang="de-DE" altLang="de-DE" dirty="0">
                <a:solidFill>
                  <a:schemeClr val="tx1"/>
                </a:solidFill>
              </a:rPr>
              <a:t>§ 2 </a:t>
            </a:r>
            <a:r>
              <a:rPr lang="de-DE" altLang="de-DE" dirty="0" err="1">
                <a:solidFill>
                  <a:schemeClr val="tx1"/>
                </a:solidFill>
              </a:rPr>
              <a:t>SchOG</a:t>
            </a:r>
            <a:r>
              <a:rPr lang="de-DE" altLang="de-DE" dirty="0">
                <a:solidFill>
                  <a:schemeClr val="tx1"/>
                </a:solidFill>
              </a:rPr>
              <a:t> = Erziehungsauftrag der Schule</a:t>
            </a:r>
          </a:p>
          <a:p>
            <a:pPr eaLnBrk="1" hangingPunct="1">
              <a:lnSpc>
                <a:spcPct val="150000"/>
              </a:lnSpc>
              <a:spcBef>
                <a:spcPct val="0"/>
              </a:spcBef>
            </a:pPr>
            <a:r>
              <a:rPr lang="de-DE" altLang="de-DE" b="1" dirty="0">
                <a:solidFill>
                  <a:schemeClr val="tx1"/>
                </a:solidFill>
              </a:rPr>
              <a:t>Sichern Sie Beweise! </a:t>
            </a:r>
            <a:br>
              <a:rPr lang="de-DE" altLang="de-DE" dirty="0">
                <a:solidFill>
                  <a:schemeClr val="tx1"/>
                </a:solidFill>
              </a:rPr>
            </a:br>
            <a:r>
              <a:rPr lang="de-DE" altLang="de-DE" dirty="0">
                <a:solidFill>
                  <a:schemeClr val="tx1"/>
                </a:solidFill>
              </a:rPr>
              <a:t>Screenshots, Nachrichten, Polizei als letzte Lösung wählen</a:t>
            </a:r>
          </a:p>
        </p:txBody>
      </p:sp>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2225" name="Foliennummernplatzhalter 2">
            <a:extLst>
              <a:ext uri="{FF2B5EF4-FFF2-40B4-BE49-F238E27FC236}">
                <a16:creationId xmlns:a16="http://schemas.microsoft.com/office/drawing/2014/main" id="{991D6EE2-D63F-4FF5-9B5E-BB6407853E00}"/>
              </a:ext>
            </a:extLst>
          </p:cNvPr>
          <p:cNvSpPr>
            <a:spLocks noGrp="1"/>
          </p:cNvSpPr>
          <p:nvPr>
            <p:ph type="sldNum" sz="quarter" idx="4294967295"/>
          </p:nvPr>
        </p:nvSpPr>
        <p:spPr bwMode="auto">
          <a:xfrm>
            <a:off x="6457950" y="6356350"/>
            <a:ext cx="20574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1pPr>
            <a:lvl2pPr marL="37931725" indent="-37474525">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2pPr>
            <a:lvl3pPr marL="11430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3pPr>
            <a:lvl4pPr marL="16002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4pPr>
            <a:lvl5pPr marL="20574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5pPr>
            <a:lvl6pPr marL="2514600" indent="-2286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6pPr>
            <a:lvl7pPr marL="2971800" indent="-2286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7pPr>
            <a:lvl8pPr marL="3429000" indent="-2286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8pPr>
            <a:lvl9pPr marL="3886200" indent="-2286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9pPr>
          </a:lstStyle>
          <a:p>
            <a:pPr algn="r" defTabSz="914400" eaLnBrk="1" hangingPunct="1">
              <a:lnSpc>
                <a:spcPct val="100000"/>
              </a:lnSpc>
              <a:spcBef>
                <a:spcPct val="0"/>
              </a:spcBef>
              <a:spcAft>
                <a:spcPts val="600"/>
              </a:spcAft>
              <a:buClrTx/>
              <a:buFontTx/>
              <a:buNone/>
            </a:pPr>
            <a:fld id="{89FA0046-0EA8-41C8-B219-C3D785A9C26D}" type="slidenum">
              <a:rPr lang="en-US" altLang="de-DE" sz="1200">
                <a:solidFill>
                  <a:srgbClr val="FFFFFF"/>
                </a:solidFill>
                <a:latin typeface="Calibri" panose="020F0502020204030204" pitchFamily="34" charset="0"/>
              </a:rPr>
              <a:pPr algn="r" defTabSz="914400" eaLnBrk="1" hangingPunct="1">
                <a:lnSpc>
                  <a:spcPct val="100000"/>
                </a:lnSpc>
                <a:spcBef>
                  <a:spcPct val="0"/>
                </a:spcBef>
                <a:spcAft>
                  <a:spcPts val="600"/>
                </a:spcAft>
                <a:buClrTx/>
                <a:buFontTx/>
                <a:buNone/>
              </a:pPr>
              <a:t>24</a:t>
            </a:fld>
            <a:endParaRPr lang="en-US" altLang="de-DE" sz="1200">
              <a:solidFill>
                <a:srgbClr val="FFFFFF"/>
              </a:solidFill>
              <a:latin typeface="Calibri" panose="020F0502020204030204" pitchFamily="34" charset="0"/>
            </a:endParaRPr>
          </a:p>
        </p:txBody>
      </p:sp>
      <p:sp>
        <p:nvSpPr>
          <p:cNvPr id="52226" name="Textfeld 5">
            <a:extLst>
              <a:ext uri="{FF2B5EF4-FFF2-40B4-BE49-F238E27FC236}">
                <a16:creationId xmlns:a16="http://schemas.microsoft.com/office/drawing/2014/main" id="{5E6A0D9F-5328-4C3E-B175-38A8E94AA441}"/>
              </a:ext>
            </a:extLst>
          </p:cNvPr>
          <p:cNvSpPr txBox="1">
            <a:spLocks noChangeArrowheads="1"/>
          </p:cNvSpPr>
          <p:nvPr/>
        </p:nvSpPr>
        <p:spPr bwMode="auto">
          <a:xfrm>
            <a:off x="3314700" y="6438900"/>
            <a:ext cx="582930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1pPr>
            <a:lvl2pPr marL="37931725" indent="-37474525">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2pPr>
            <a:lvl3pPr marL="11430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3pPr>
            <a:lvl4pPr marL="16002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4pPr>
            <a:lvl5pPr marL="20574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5pPr>
            <a:lvl6pPr marL="25146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6pPr>
            <a:lvl7pPr marL="29718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7pPr>
            <a:lvl8pPr marL="34290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8pPr>
            <a:lvl9pPr marL="38862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9pPr>
          </a:lstStyle>
          <a:p>
            <a:pPr algn="r" eaLnBrk="1" hangingPunct="1">
              <a:lnSpc>
                <a:spcPct val="100000"/>
              </a:lnSpc>
              <a:spcBef>
                <a:spcPct val="0"/>
              </a:spcBef>
              <a:buClrTx/>
              <a:buFontTx/>
              <a:buNone/>
            </a:pPr>
            <a:r>
              <a:rPr lang="de-AT" altLang="de-DE" sz="1900" dirty="0">
                <a:solidFill>
                  <a:schemeClr val="tx1"/>
                </a:solidFill>
              </a:rPr>
              <a:t>Cyber-Mobbing – Wenn sich Kinder online fertigmachen</a:t>
            </a:r>
            <a:endParaRPr lang="de-AT" altLang="de-DE" sz="1900" dirty="0">
              <a:solidFill>
                <a:schemeClr val="tx1"/>
              </a:solidFill>
              <a:latin typeface="Calibri Light" panose="020F0302020204030204" pitchFamily="34" charset="0"/>
            </a:endParaRPr>
          </a:p>
        </p:txBody>
      </p:sp>
      <p:sp>
        <p:nvSpPr>
          <p:cNvPr id="52227" name="Rechteck 6">
            <a:extLst>
              <a:ext uri="{FF2B5EF4-FFF2-40B4-BE49-F238E27FC236}">
                <a16:creationId xmlns:a16="http://schemas.microsoft.com/office/drawing/2014/main" id="{60885B4E-5E78-4893-99FA-BD5EC01B7DC3}"/>
              </a:ext>
            </a:extLst>
          </p:cNvPr>
          <p:cNvSpPr>
            <a:spLocks noChangeArrowheads="1"/>
          </p:cNvSpPr>
          <p:nvPr/>
        </p:nvSpPr>
        <p:spPr bwMode="auto">
          <a:xfrm>
            <a:off x="1479550" y="1516063"/>
            <a:ext cx="6353175" cy="295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lnSpc>
                <a:spcPct val="90000"/>
              </a:lnSpc>
              <a:spcBef>
                <a:spcPts val="10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1pPr>
            <a:lvl2pPr marL="37931725" indent="-37474525">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2pPr>
            <a:lvl3pPr marL="11430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3pPr>
            <a:lvl4pPr marL="16002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4pPr>
            <a:lvl5pPr marL="20574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5pPr>
            <a:lvl6pPr marL="25146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6pPr>
            <a:lvl7pPr marL="29718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7pPr>
            <a:lvl8pPr marL="34290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8pPr>
            <a:lvl9pPr marL="38862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9pPr>
          </a:lstStyle>
          <a:p>
            <a:pPr eaLnBrk="1" hangingPunct="1">
              <a:lnSpc>
                <a:spcPct val="150000"/>
              </a:lnSpc>
              <a:spcBef>
                <a:spcPct val="0"/>
              </a:spcBef>
            </a:pPr>
            <a:r>
              <a:rPr lang="de-DE" altLang="de-DE" b="1" dirty="0">
                <a:solidFill>
                  <a:schemeClr val="tx1"/>
                </a:solidFill>
              </a:rPr>
              <a:t>Einbinden der Eltern</a:t>
            </a:r>
          </a:p>
          <a:p>
            <a:pPr eaLnBrk="1" hangingPunct="1">
              <a:lnSpc>
                <a:spcPct val="150000"/>
              </a:lnSpc>
              <a:spcBef>
                <a:spcPct val="0"/>
              </a:spcBef>
            </a:pPr>
            <a:r>
              <a:rPr lang="de-DE" altLang="de-DE" dirty="0">
                <a:solidFill>
                  <a:schemeClr val="tx1"/>
                </a:solidFill>
              </a:rPr>
              <a:t>Gegenseitige Fertigmachen über einen </a:t>
            </a:r>
            <a:r>
              <a:rPr lang="de-DE" altLang="de-DE" b="1" dirty="0">
                <a:solidFill>
                  <a:schemeClr val="tx1"/>
                </a:solidFill>
              </a:rPr>
              <a:t>längeren Zeitraum </a:t>
            </a:r>
            <a:r>
              <a:rPr lang="de-DE" altLang="de-DE" dirty="0">
                <a:solidFill>
                  <a:schemeClr val="tx1"/>
                </a:solidFill>
              </a:rPr>
              <a:t>hinweg</a:t>
            </a:r>
          </a:p>
          <a:p>
            <a:pPr eaLnBrk="1" hangingPunct="1">
              <a:lnSpc>
                <a:spcPct val="150000"/>
              </a:lnSpc>
              <a:spcBef>
                <a:spcPct val="0"/>
              </a:spcBef>
            </a:pPr>
            <a:r>
              <a:rPr lang="de-DE" altLang="de-DE" dirty="0">
                <a:solidFill>
                  <a:schemeClr val="tx1"/>
                </a:solidFill>
              </a:rPr>
              <a:t>Gutes Klassenklima und </a:t>
            </a:r>
            <a:r>
              <a:rPr lang="de-DE" altLang="de-DE" b="1" dirty="0">
                <a:solidFill>
                  <a:schemeClr val="tx1"/>
                </a:solidFill>
              </a:rPr>
              <a:t>gegenseitige Wertschätzung</a:t>
            </a:r>
          </a:p>
          <a:p>
            <a:pPr eaLnBrk="1" hangingPunct="1">
              <a:lnSpc>
                <a:spcPct val="150000"/>
              </a:lnSpc>
              <a:spcBef>
                <a:spcPct val="0"/>
              </a:spcBef>
            </a:pPr>
            <a:r>
              <a:rPr lang="de-DE" altLang="de-DE" b="1" dirty="0">
                <a:solidFill>
                  <a:schemeClr val="tx1"/>
                </a:solidFill>
              </a:rPr>
              <a:t>Privat und Schule </a:t>
            </a:r>
            <a:r>
              <a:rPr lang="de-DE" altLang="de-DE" dirty="0">
                <a:solidFill>
                  <a:schemeClr val="tx1"/>
                </a:solidFill>
              </a:rPr>
              <a:t>verschwimmen</a:t>
            </a:r>
          </a:p>
          <a:p>
            <a:pPr eaLnBrk="1" hangingPunct="1">
              <a:lnSpc>
                <a:spcPct val="150000"/>
              </a:lnSpc>
              <a:spcBef>
                <a:spcPct val="0"/>
              </a:spcBef>
            </a:pPr>
            <a:r>
              <a:rPr lang="de-DE" altLang="de-DE" dirty="0">
                <a:solidFill>
                  <a:schemeClr val="tx1"/>
                </a:solidFill>
              </a:rPr>
              <a:t>Gemeinsame </a:t>
            </a:r>
            <a:r>
              <a:rPr lang="de-DE" altLang="de-DE" b="1" dirty="0">
                <a:solidFill>
                  <a:schemeClr val="tx1"/>
                </a:solidFill>
              </a:rPr>
              <a:t>Klassenregeln</a:t>
            </a:r>
          </a:p>
          <a:p>
            <a:pPr eaLnBrk="1" hangingPunct="1">
              <a:lnSpc>
                <a:spcPct val="150000"/>
              </a:lnSpc>
              <a:spcBef>
                <a:spcPct val="0"/>
              </a:spcBef>
            </a:pPr>
            <a:r>
              <a:rPr lang="de-DE" altLang="de-DE" dirty="0">
                <a:solidFill>
                  <a:schemeClr val="tx1"/>
                </a:solidFill>
              </a:rPr>
              <a:t>Beeinflusst das </a:t>
            </a:r>
            <a:r>
              <a:rPr lang="de-DE" altLang="de-DE" b="1" dirty="0">
                <a:solidFill>
                  <a:schemeClr val="tx1"/>
                </a:solidFill>
              </a:rPr>
              <a:t>Klima</a:t>
            </a:r>
            <a:r>
              <a:rPr lang="de-DE" altLang="de-DE" dirty="0">
                <a:solidFill>
                  <a:schemeClr val="tx1"/>
                </a:solidFill>
              </a:rPr>
              <a:t> in der Klasse</a:t>
            </a:r>
          </a:p>
        </p:txBody>
      </p:sp>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3" name="Picture 11" descr="aust, Hand, Streit, Streiten, Gegner, Kämpfen, Mensch">
            <a:extLst>
              <a:ext uri="{FF2B5EF4-FFF2-40B4-BE49-F238E27FC236}">
                <a16:creationId xmlns:a16="http://schemas.microsoft.com/office/drawing/2014/main" id="{FEB5AA11-DA31-4300-B953-3870E69A8F9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9688"/>
            <a:ext cx="9144000" cy="6383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4" name="Textfeld 12">
            <a:extLst>
              <a:ext uri="{FF2B5EF4-FFF2-40B4-BE49-F238E27FC236}">
                <a16:creationId xmlns:a16="http://schemas.microsoft.com/office/drawing/2014/main" id="{F39A4B59-35FA-4A55-92F1-71096A4CE9D1}"/>
              </a:ext>
            </a:extLst>
          </p:cNvPr>
          <p:cNvSpPr txBox="1">
            <a:spLocks noChangeArrowheads="1"/>
          </p:cNvSpPr>
          <p:nvPr/>
        </p:nvSpPr>
        <p:spPr bwMode="auto">
          <a:xfrm>
            <a:off x="6022975" y="6467475"/>
            <a:ext cx="3121025"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1pPr>
            <a:lvl2pPr marL="37931725" indent="-37474525">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2pPr>
            <a:lvl3pPr marL="11430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3pPr>
            <a:lvl4pPr marL="16002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4pPr>
            <a:lvl5pPr marL="20574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5pPr>
            <a:lvl6pPr marL="25146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6pPr>
            <a:lvl7pPr marL="29718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7pPr>
            <a:lvl8pPr marL="34290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8pPr>
            <a:lvl9pPr marL="38862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9pPr>
          </a:lstStyle>
          <a:p>
            <a:pPr algn="r" eaLnBrk="1" hangingPunct="1">
              <a:lnSpc>
                <a:spcPct val="100000"/>
              </a:lnSpc>
              <a:spcBef>
                <a:spcPct val="0"/>
              </a:spcBef>
              <a:buClrTx/>
              <a:buFontTx/>
              <a:buNone/>
            </a:pPr>
            <a:r>
              <a:rPr lang="de-AT" altLang="de-DE" sz="1900" dirty="0">
                <a:solidFill>
                  <a:schemeClr val="tx1"/>
                </a:solidFill>
              </a:rPr>
              <a:t>Online miteinander streiten </a:t>
            </a:r>
            <a:endParaRPr lang="de-AT" altLang="de-DE" sz="1900" dirty="0">
              <a:solidFill>
                <a:schemeClr val="tx1"/>
              </a:solidFill>
              <a:latin typeface="Calibri Light" panose="020F0302020204030204" pitchFamily="34" charset="0"/>
            </a:endParaRPr>
          </a:p>
        </p:txBody>
      </p:sp>
      <p:sp>
        <p:nvSpPr>
          <p:cNvPr id="4" name="Textfeld 3">
            <a:extLst>
              <a:ext uri="{FF2B5EF4-FFF2-40B4-BE49-F238E27FC236}">
                <a16:creationId xmlns:a16="http://schemas.microsoft.com/office/drawing/2014/main" id="{D4E229D4-9FA9-41B7-B413-042C4EB580BC}"/>
              </a:ext>
            </a:extLst>
          </p:cNvPr>
          <p:cNvSpPr txBox="1"/>
          <p:nvPr/>
        </p:nvSpPr>
        <p:spPr>
          <a:xfrm>
            <a:off x="7965472" y="6176804"/>
            <a:ext cx="1178528" cy="246221"/>
          </a:xfrm>
          <a:prstGeom prst="rect">
            <a:avLst/>
          </a:prstGeom>
          <a:noFill/>
        </p:spPr>
        <p:txBody>
          <a:bodyPr wrap="none" rtlCol="0">
            <a:spAutoFit/>
          </a:bodyPr>
          <a:lstStyle/>
          <a:p>
            <a:r>
              <a:rPr lang="de-AT" sz="1000" dirty="0">
                <a:solidFill>
                  <a:schemeClr val="bg1"/>
                </a:solidFill>
                <a:latin typeface="Gill Sans MT" panose="020B0502020104020203" pitchFamily="34" charset="0"/>
              </a:rPr>
              <a:t>Bild: </a:t>
            </a:r>
            <a:r>
              <a:rPr lang="de-AT" sz="1000" dirty="0">
                <a:solidFill>
                  <a:schemeClr val="bg1"/>
                </a:solidFill>
                <a:latin typeface="Gill Sans MT" panose="020B0502020104020203" pitchFamily="34" charset="0"/>
                <a:hlinkClick r:id="rId4">
                  <a:extLst>
                    <a:ext uri="{A12FA001-AC4F-418D-AE19-62706E023703}">
                      <ahyp:hlinkClr xmlns:ahyp="http://schemas.microsoft.com/office/drawing/2018/hyperlinkcolor" val="tx"/>
                    </a:ext>
                  </a:extLst>
                </a:hlinkClick>
              </a:rPr>
              <a:t>falco</a:t>
            </a:r>
            <a:r>
              <a:rPr lang="de-AT" sz="1000" dirty="0">
                <a:solidFill>
                  <a:schemeClr val="bg1"/>
                </a:solidFill>
                <a:latin typeface="Gill Sans MT" panose="020B0502020104020203" pitchFamily="34" charset="0"/>
              </a:rPr>
              <a:t> / </a:t>
            </a:r>
            <a:r>
              <a:rPr lang="de-AT" sz="1000" dirty="0" err="1">
                <a:solidFill>
                  <a:schemeClr val="bg1"/>
                </a:solidFill>
                <a:latin typeface="Gill Sans MT" panose="020B0502020104020203" pitchFamily="34" charset="0"/>
              </a:rPr>
              <a:t>pixabay</a:t>
            </a:r>
            <a:endParaRPr lang="de-AT" sz="1000" dirty="0">
              <a:solidFill>
                <a:schemeClr val="bg1"/>
              </a:solidFill>
              <a:latin typeface="Gill Sans MT" panose="020B0502020104020203" pitchFamily="34"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6321" name="Textfeld 12">
            <a:extLst>
              <a:ext uri="{FF2B5EF4-FFF2-40B4-BE49-F238E27FC236}">
                <a16:creationId xmlns:a16="http://schemas.microsoft.com/office/drawing/2014/main" id="{587685D6-0FB6-406B-9A28-1968D9A8A140}"/>
              </a:ext>
            </a:extLst>
          </p:cNvPr>
          <p:cNvSpPr txBox="1">
            <a:spLocks noChangeArrowheads="1"/>
          </p:cNvSpPr>
          <p:nvPr/>
        </p:nvSpPr>
        <p:spPr bwMode="auto">
          <a:xfrm>
            <a:off x="5789613" y="6434138"/>
            <a:ext cx="3121025"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1pPr>
            <a:lvl2pPr marL="37931725" indent="-37474525">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2pPr>
            <a:lvl3pPr marL="11430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3pPr>
            <a:lvl4pPr marL="16002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4pPr>
            <a:lvl5pPr marL="20574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5pPr>
            <a:lvl6pPr marL="25146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6pPr>
            <a:lvl7pPr marL="29718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7pPr>
            <a:lvl8pPr marL="34290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8pPr>
            <a:lvl9pPr marL="38862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9pPr>
          </a:lstStyle>
          <a:p>
            <a:pPr algn="r" eaLnBrk="1" hangingPunct="1">
              <a:lnSpc>
                <a:spcPct val="100000"/>
              </a:lnSpc>
              <a:spcBef>
                <a:spcPct val="0"/>
              </a:spcBef>
              <a:buClrTx/>
              <a:buFontTx/>
              <a:buNone/>
            </a:pPr>
            <a:r>
              <a:rPr lang="de-AT" altLang="de-DE" sz="1900">
                <a:solidFill>
                  <a:schemeClr val="tx1"/>
                </a:solidFill>
              </a:rPr>
              <a:t>Online miteinander streiten </a:t>
            </a:r>
            <a:endParaRPr lang="de-AT" altLang="de-DE" sz="1900">
              <a:solidFill>
                <a:schemeClr val="tx1"/>
              </a:solidFill>
              <a:latin typeface="Calibri Light" panose="020F0302020204030204" pitchFamily="34" charset="0"/>
            </a:endParaRPr>
          </a:p>
        </p:txBody>
      </p:sp>
      <p:sp>
        <p:nvSpPr>
          <p:cNvPr id="56322" name="Rechteck 1">
            <a:extLst>
              <a:ext uri="{FF2B5EF4-FFF2-40B4-BE49-F238E27FC236}">
                <a16:creationId xmlns:a16="http://schemas.microsoft.com/office/drawing/2014/main" id="{DB3E1A8A-22FF-413F-B076-58F6FA6D2B9A}"/>
              </a:ext>
            </a:extLst>
          </p:cNvPr>
          <p:cNvSpPr>
            <a:spLocks noChangeArrowheads="1"/>
          </p:cNvSpPr>
          <p:nvPr/>
        </p:nvSpPr>
        <p:spPr bwMode="auto">
          <a:xfrm>
            <a:off x="1257300" y="2160588"/>
            <a:ext cx="5772150" cy="253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lnSpc>
                <a:spcPct val="90000"/>
              </a:lnSpc>
              <a:spcBef>
                <a:spcPts val="10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1pPr>
            <a:lvl2pPr marL="37931725" indent="-37474525">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2pPr>
            <a:lvl3pPr marL="11430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3pPr>
            <a:lvl4pPr marL="16002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4pPr>
            <a:lvl5pPr marL="20574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5pPr>
            <a:lvl6pPr marL="25146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6pPr>
            <a:lvl7pPr marL="29718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7pPr>
            <a:lvl8pPr marL="34290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8pPr>
            <a:lvl9pPr marL="38862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9pPr>
          </a:lstStyle>
          <a:p>
            <a:pPr eaLnBrk="1" hangingPunct="1">
              <a:lnSpc>
                <a:spcPct val="150000"/>
              </a:lnSpc>
              <a:spcBef>
                <a:spcPct val="0"/>
              </a:spcBef>
            </a:pPr>
            <a:r>
              <a:rPr lang="de-AT" altLang="de-DE">
                <a:solidFill>
                  <a:schemeClr val="tx1"/>
                </a:solidFill>
              </a:rPr>
              <a:t>Streitigkeiten </a:t>
            </a:r>
            <a:r>
              <a:rPr lang="de-AT" altLang="de-DE" b="1">
                <a:solidFill>
                  <a:schemeClr val="tx1"/>
                </a:solidFill>
              </a:rPr>
              <a:t>lösen</a:t>
            </a:r>
            <a:r>
              <a:rPr lang="de-AT" altLang="de-DE">
                <a:solidFill>
                  <a:schemeClr val="tx1"/>
                </a:solidFill>
              </a:rPr>
              <a:t>: Lernen, wie!</a:t>
            </a:r>
          </a:p>
          <a:p>
            <a:pPr eaLnBrk="1" hangingPunct="1">
              <a:lnSpc>
                <a:spcPct val="150000"/>
              </a:lnSpc>
              <a:spcBef>
                <a:spcPct val="0"/>
              </a:spcBef>
            </a:pPr>
            <a:r>
              <a:rPr lang="de-AT" altLang="de-DE">
                <a:solidFill>
                  <a:schemeClr val="tx1"/>
                </a:solidFill>
              </a:rPr>
              <a:t>Was </a:t>
            </a:r>
            <a:r>
              <a:rPr lang="de-AT" altLang="de-DE" b="1">
                <a:solidFill>
                  <a:schemeClr val="tx1"/>
                </a:solidFill>
              </a:rPr>
              <a:t>wissen</a:t>
            </a:r>
            <a:r>
              <a:rPr lang="de-AT" altLang="de-DE">
                <a:solidFill>
                  <a:schemeClr val="tx1"/>
                </a:solidFill>
              </a:rPr>
              <a:t> andere über mich? Im Internet, aber auch sonst…</a:t>
            </a:r>
          </a:p>
          <a:p>
            <a:pPr eaLnBrk="1" hangingPunct="1">
              <a:lnSpc>
                <a:spcPct val="150000"/>
              </a:lnSpc>
              <a:spcBef>
                <a:spcPct val="0"/>
              </a:spcBef>
            </a:pPr>
            <a:r>
              <a:rPr lang="de-AT" altLang="de-DE" b="1">
                <a:solidFill>
                  <a:schemeClr val="tx1"/>
                </a:solidFill>
              </a:rPr>
              <a:t>Spaß? </a:t>
            </a:r>
            <a:r>
              <a:rPr lang="de-AT" altLang="de-DE">
                <a:solidFill>
                  <a:schemeClr val="tx1"/>
                </a:solidFill>
              </a:rPr>
              <a:t>Für alle das gleiche? Redet darüber!</a:t>
            </a:r>
          </a:p>
          <a:p>
            <a:pPr eaLnBrk="1" hangingPunct="1">
              <a:lnSpc>
                <a:spcPct val="150000"/>
              </a:lnSpc>
              <a:spcBef>
                <a:spcPct val="0"/>
              </a:spcBef>
            </a:pPr>
            <a:r>
              <a:rPr lang="de-AT" altLang="de-DE" b="1">
                <a:solidFill>
                  <a:schemeClr val="tx1"/>
                </a:solidFill>
              </a:rPr>
              <a:t>Klassenklima! </a:t>
            </a:r>
            <a:r>
              <a:rPr lang="de-AT" altLang="de-DE">
                <a:solidFill>
                  <a:schemeClr val="tx1"/>
                </a:solidFill>
              </a:rPr>
              <a:t>Guter Umgang miteinander</a:t>
            </a:r>
          </a:p>
          <a:p>
            <a:pPr eaLnBrk="1" hangingPunct="1">
              <a:lnSpc>
                <a:spcPct val="150000"/>
              </a:lnSpc>
              <a:spcBef>
                <a:spcPct val="0"/>
              </a:spcBef>
            </a:pPr>
            <a:r>
              <a:rPr lang="de-AT" altLang="de-DE" b="1">
                <a:solidFill>
                  <a:schemeClr val="tx1"/>
                </a:solidFill>
              </a:rPr>
              <a:t>Passwörter: </a:t>
            </a:r>
            <a:r>
              <a:rPr lang="de-AT" altLang="de-DE">
                <a:solidFill>
                  <a:schemeClr val="tx1"/>
                </a:solidFill>
              </a:rPr>
              <a:t>Verwende sichere &amp; gibt sie nicht weiter</a:t>
            </a:r>
          </a:p>
        </p:txBody>
      </p:sp>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Textfeld 9">
            <a:extLst>
              <a:ext uri="{FF2B5EF4-FFF2-40B4-BE49-F238E27FC236}">
                <a16:creationId xmlns:a16="http://schemas.microsoft.com/office/drawing/2014/main" id="{8FD5732E-C059-47AF-ABA3-6C7CA38B22D4}"/>
              </a:ext>
            </a:extLst>
          </p:cNvPr>
          <p:cNvSpPr txBox="1">
            <a:spLocks noChangeArrowheads="1"/>
          </p:cNvSpPr>
          <p:nvPr/>
        </p:nvSpPr>
        <p:spPr bwMode="auto">
          <a:xfrm>
            <a:off x="4146550" y="6438900"/>
            <a:ext cx="49974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1pPr>
            <a:lvl2pPr marL="37931725" indent="-37474525">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2pPr>
            <a:lvl3pPr marL="11430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3pPr>
            <a:lvl4pPr marL="16002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4pPr>
            <a:lvl5pPr marL="20574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5pPr>
            <a:lvl6pPr marL="25146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6pPr>
            <a:lvl7pPr marL="29718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7pPr>
            <a:lvl8pPr marL="34290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8pPr>
            <a:lvl9pPr marL="38862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9pPr>
          </a:lstStyle>
          <a:p>
            <a:pPr algn="r" eaLnBrk="1" hangingPunct="1">
              <a:lnSpc>
                <a:spcPct val="100000"/>
              </a:lnSpc>
              <a:spcBef>
                <a:spcPct val="0"/>
              </a:spcBef>
              <a:buClrTx/>
              <a:buFontTx/>
              <a:buNone/>
            </a:pPr>
            <a:r>
              <a:rPr lang="de-AT" altLang="de-DE" sz="2000" dirty="0">
                <a:solidFill>
                  <a:schemeClr val="tx1"/>
                </a:solidFill>
                <a:latin typeface="Calibri" panose="020F0502020204030204" pitchFamily="34" charset="0"/>
              </a:rPr>
              <a:t>Digitale Spiele</a:t>
            </a:r>
            <a:endParaRPr lang="de-AT" altLang="de-DE" sz="1900" dirty="0">
              <a:solidFill>
                <a:schemeClr val="tx1"/>
              </a:solidFill>
              <a:latin typeface="Calibri Light" panose="020F0302020204030204" pitchFamily="34" charset="0"/>
            </a:endParaRPr>
          </a:p>
        </p:txBody>
      </p:sp>
      <p:pic>
        <p:nvPicPr>
          <p:cNvPr id="58370" name="Grafik 7" descr="Ein Bild, das klein, Boden, Kind, Baum enthält.&#10;&#10;Mit sehr hoher Zuverlässigkeit generierte Beschreibung">
            <a:extLst>
              <a:ext uri="{FF2B5EF4-FFF2-40B4-BE49-F238E27FC236}">
                <a16:creationId xmlns:a16="http://schemas.microsoft.com/office/drawing/2014/main" id="{E0A9A3E2-D49C-4B2E-920C-6FEF905A511C}"/>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52388"/>
            <a:ext cx="9144000" cy="6438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feld 1">
            <a:extLst>
              <a:ext uri="{FF2B5EF4-FFF2-40B4-BE49-F238E27FC236}">
                <a16:creationId xmlns:a16="http://schemas.microsoft.com/office/drawing/2014/main" id="{800DDDB6-E386-44D3-A597-5EA53A391C60}"/>
              </a:ext>
            </a:extLst>
          </p:cNvPr>
          <p:cNvSpPr txBox="1"/>
          <p:nvPr/>
        </p:nvSpPr>
        <p:spPr>
          <a:xfrm>
            <a:off x="7498998" y="6140292"/>
            <a:ext cx="1645002" cy="246221"/>
          </a:xfrm>
          <a:prstGeom prst="rect">
            <a:avLst/>
          </a:prstGeom>
          <a:noFill/>
        </p:spPr>
        <p:txBody>
          <a:bodyPr wrap="none" rtlCol="0">
            <a:spAutoFit/>
          </a:bodyPr>
          <a:lstStyle/>
          <a:p>
            <a:r>
              <a:rPr lang="de-AT" sz="1000" dirty="0">
                <a:solidFill>
                  <a:schemeClr val="bg1"/>
                </a:solidFill>
                <a:latin typeface="Gill Sans MT" panose="020B0502020104020203" pitchFamily="34" charset="0"/>
              </a:rPr>
              <a:t>Bild: </a:t>
            </a:r>
            <a:r>
              <a:rPr lang="de-AT" sz="1000" dirty="0">
                <a:solidFill>
                  <a:schemeClr val="bg1"/>
                </a:solidFill>
                <a:latin typeface="Gill Sans MT" panose="020B0502020104020203" pitchFamily="34" charset="0"/>
                <a:hlinkClick r:id="rId4">
                  <a:extLst>
                    <a:ext uri="{A12FA001-AC4F-418D-AE19-62706E023703}">
                      <ahyp:hlinkClr xmlns:ahyp="http://schemas.microsoft.com/office/drawing/2018/hyperlinkcolor" val="tx"/>
                    </a:ext>
                  </a:extLst>
                </a:hlinkClick>
              </a:rPr>
              <a:t>Alexas_Fotos </a:t>
            </a:r>
            <a:r>
              <a:rPr lang="de-AT" sz="1000" dirty="0">
                <a:solidFill>
                  <a:schemeClr val="bg1"/>
                </a:solidFill>
                <a:latin typeface="Gill Sans MT" panose="020B0502020104020203" pitchFamily="34" charset="0"/>
              </a:rPr>
              <a:t>/ </a:t>
            </a:r>
            <a:r>
              <a:rPr lang="de-AT" sz="1000" dirty="0" err="1">
                <a:solidFill>
                  <a:schemeClr val="bg1"/>
                </a:solidFill>
                <a:latin typeface="Gill Sans MT" panose="020B0502020104020203" pitchFamily="34" charset="0"/>
              </a:rPr>
              <a:t>pixabay</a:t>
            </a:r>
            <a:endParaRPr lang="de-AT" sz="1000" dirty="0">
              <a:solidFill>
                <a:schemeClr val="bg1"/>
              </a:solidFill>
              <a:latin typeface="Gill Sans MT" panose="020B0502020104020203" pitchFamily="34"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0417" name="Textfeld 12">
            <a:extLst>
              <a:ext uri="{FF2B5EF4-FFF2-40B4-BE49-F238E27FC236}">
                <a16:creationId xmlns:a16="http://schemas.microsoft.com/office/drawing/2014/main" id="{CD245375-87E2-45A8-BBBD-EB11953A1D50}"/>
              </a:ext>
            </a:extLst>
          </p:cNvPr>
          <p:cNvSpPr txBox="1">
            <a:spLocks noChangeArrowheads="1"/>
          </p:cNvSpPr>
          <p:nvPr/>
        </p:nvSpPr>
        <p:spPr bwMode="auto">
          <a:xfrm>
            <a:off x="5957564" y="6473825"/>
            <a:ext cx="3121025"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1pPr>
            <a:lvl2pPr marL="37931725" indent="-37474525">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2pPr>
            <a:lvl3pPr marL="11430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3pPr>
            <a:lvl4pPr marL="16002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4pPr>
            <a:lvl5pPr marL="20574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5pPr>
            <a:lvl6pPr marL="25146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6pPr>
            <a:lvl7pPr marL="29718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7pPr>
            <a:lvl8pPr marL="34290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8pPr>
            <a:lvl9pPr marL="38862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9pPr>
          </a:lstStyle>
          <a:p>
            <a:pPr algn="r" eaLnBrk="1" hangingPunct="1">
              <a:lnSpc>
                <a:spcPct val="100000"/>
              </a:lnSpc>
              <a:spcBef>
                <a:spcPct val="0"/>
              </a:spcBef>
              <a:buClrTx/>
              <a:buFontTx/>
              <a:buNone/>
            </a:pPr>
            <a:r>
              <a:rPr lang="de-AT" altLang="de-DE" sz="1900" dirty="0">
                <a:solidFill>
                  <a:schemeClr val="tx1"/>
                </a:solidFill>
              </a:rPr>
              <a:t>Digitale Spiele</a:t>
            </a:r>
            <a:endParaRPr lang="de-AT" altLang="de-DE" sz="1900" dirty="0">
              <a:solidFill>
                <a:schemeClr val="tx1"/>
              </a:solidFill>
              <a:latin typeface="Calibri Light" panose="020F0302020204030204" pitchFamily="34" charset="0"/>
            </a:endParaRPr>
          </a:p>
        </p:txBody>
      </p:sp>
      <p:sp>
        <p:nvSpPr>
          <p:cNvPr id="60418" name="Rechteck 1">
            <a:extLst>
              <a:ext uri="{FF2B5EF4-FFF2-40B4-BE49-F238E27FC236}">
                <a16:creationId xmlns:a16="http://schemas.microsoft.com/office/drawing/2014/main" id="{79CDB591-EEBE-426D-AB51-4911134530EF}"/>
              </a:ext>
            </a:extLst>
          </p:cNvPr>
          <p:cNvSpPr>
            <a:spLocks noChangeArrowheads="1"/>
          </p:cNvSpPr>
          <p:nvPr/>
        </p:nvSpPr>
        <p:spPr bwMode="auto">
          <a:xfrm>
            <a:off x="1257300" y="2160588"/>
            <a:ext cx="5772150" cy="212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lnSpc>
                <a:spcPct val="90000"/>
              </a:lnSpc>
              <a:spcBef>
                <a:spcPts val="10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1pPr>
            <a:lvl2pPr marL="37931725" indent="-37474525">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2pPr>
            <a:lvl3pPr marL="11430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3pPr>
            <a:lvl4pPr marL="16002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4pPr>
            <a:lvl5pPr marL="20574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5pPr>
            <a:lvl6pPr marL="25146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6pPr>
            <a:lvl7pPr marL="29718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7pPr>
            <a:lvl8pPr marL="34290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8pPr>
            <a:lvl9pPr marL="38862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9pPr>
          </a:lstStyle>
          <a:p>
            <a:pPr eaLnBrk="1" hangingPunct="1">
              <a:lnSpc>
                <a:spcPct val="150000"/>
              </a:lnSpc>
              <a:spcBef>
                <a:spcPct val="0"/>
              </a:spcBef>
            </a:pPr>
            <a:r>
              <a:rPr lang="de-AT" altLang="de-DE" b="1" dirty="0">
                <a:solidFill>
                  <a:schemeClr val="tx1"/>
                </a:solidFill>
              </a:rPr>
              <a:t>Unerwünschte </a:t>
            </a:r>
            <a:r>
              <a:rPr lang="de-AT" altLang="de-DE" dirty="0">
                <a:solidFill>
                  <a:schemeClr val="tx1"/>
                </a:solidFill>
              </a:rPr>
              <a:t>Inhalte</a:t>
            </a:r>
          </a:p>
          <a:p>
            <a:pPr eaLnBrk="1" hangingPunct="1">
              <a:lnSpc>
                <a:spcPct val="150000"/>
              </a:lnSpc>
              <a:spcBef>
                <a:spcPct val="0"/>
              </a:spcBef>
            </a:pPr>
            <a:r>
              <a:rPr lang="de-AT" altLang="de-DE" dirty="0">
                <a:solidFill>
                  <a:schemeClr val="tx1"/>
                </a:solidFill>
              </a:rPr>
              <a:t>Mit Kindern gemeinsam </a:t>
            </a:r>
            <a:r>
              <a:rPr lang="de-AT" altLang="de-DE" b="1" dirty="0">
                <a:solidFill>
                  <a:schemeClr val="tx1"/>
                </a:solidFill>
              </a:rPr>
              <a:t>spielen</a:t>
            </a:r>
          </a:p>
          <a:p>
            <a:pPr eaLnBrk="1" hangingPunct="1">
              <a:lnSpc>
                <a:spcPct val="150000"/>
              </a:lnSpc>
              <a:spcBef>
                <a:spcPct val="0"/>
              </a:spcBef>
            </a:pPr>
            <a:r>
              <a:rPr lang="de-AT" altLang="de-DE" b="1" dirty="0">
                <a:solidFill>
                  <a:schemeClr val="tx1"/>
                </a:solidFill>
              </a:rPr>
              <a:t>Spiele </a:t>
            </a:r>
            <a:r>
              <a:rPr lang="de-AT" altLang="de-DE" dirty="0">
                <a:solidFill>
                  <a:schemeClr val="tx1"/>
                </a:solidFill>
              </a:rPr>
              <a:t>im Unterricht nutzen</a:t>
            </a:r>
          </a:p>
          <a:p>
            <a:pPr eaLnBrk="1" hangingPunct="1">
              <a:lnSpc>
                <a:spcPct val="150000"/>
              </a:lnSpc>
              <a:spcBef>
                <a:spcPct val="0"/>
              </a:spcBef>
            </a:pPr>
            <a:r>
              <a:rPr lang="de-AT" altLang="de-DE" b="1" dirty="0">
                <a:solidFill>
                  <a:schemeClr val="tx1"/>
                </a:solidFill>
              </a:rPr>
              <a:t>Abwechslung </a:t>
            </a:r>
            <a:r>
              <a:rPr lang="de-AT" altLang="de-DE" dirty="0">
                <a:solidFill>
                  <a:schemeClr val="tx1"/>
                </a:solidFill>
              </a:rPr>
              <a:t>und Lernchance</a:t>
            </a:r>
          </a:p>
          <a:p>
            <a:pPr eaLnBrk="1" hangingPunct="1">
              <a:lnSpc>
                <a:spcPct val="150000"/>
              </a:lnSpc>
              <a:spcBef>
                <a:spcPct val="0"/>
              </a:spcBef>
            </a:pPr>
            <a:r>
              <a:rPr lang="de-AT" altLang="de-DE" b="1" dirty="0">
                <a:solidFill>
                  <a:schemeClr val="tx1"/>
                </a:solidFill>
              </a:rPr>
              <a:t>Exzessive Nutzung </a:t>
            </a:r>
            <a:r>
              <a:rPr lang="de-AT" altLang="de-DE" dirty="0">
                <a:solidFill>
                  <a:schemeClr val="tx1"/>
                </a:solidFill>
              </a:rPr>
              <a:t>als Herausforderung</a:t>
            </a:r>
          </a:p>
        </p:txBody>
      </p:sp>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Textfeld 4">
            <a:extLst>
              <a:ext uri="{FF2B5EF4-FFF2-40B4-BE49-F238E27FC236}">
                <a16:creationId xmlns:a16="http://schemas.microsoft.com/office/drawing/2014/main" id="{4823CB0D-1557-420C-8389-CB751872FBE8}"/>
              </a:ext>
            </a:extLst>
          </p:cNvPr>
          <p:cNvSpPr txBox="1">
            <a:spLocks noChangeArrowheads="1"/>
          </p:cNvSpPr>
          <p:nvPr/>
        </p:nvSpPr>
        <p:spPr bwMode="auto">
          <a:xfrm>
            <a:off x="4146550" y="6438900"/>
            <a:ext cx="499745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1pPr>
            <a:lvl2pPr marL="37931725" indent="-37474525">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2pPr>
            <a:lvl3pPr marL="11430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3pPr>
            <a:lvl4pPr marL="16002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4pPr>
            <a:lvl5pPr marL="20574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5pPr>
            <a:lvl6pPr marL="25146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6pPr>
            <a:lvl7pPr marL="29718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7pPr>
            <a:lvl8pPr marL="34290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8pPr>
            <a:lvl9pPr marL="38862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9pPr>
          </a:lstStyle>
          <a:p>
            <a:pPr algn="r" eaLnBrk="1" hangingPunct="1">
              <a:lnSpc>
                <a:spcPct val="100000"/>
              </a:lnSpc>
              <a:spcBef>
                <a:spcPct val="0"/>
              </a:spcBef>
              <a:buClrTx/>
              <a:buFontTx/>
              <a:buNone/>
            </a:pPr>
            <a:r>
              <a:rPr lang="de-AT" altLang="de-DE" sz="1900">
                <a:solidFill>
                  <a:schemeClr val="tx1"/>
                </a:solidFill>
              </a:rPr>
              <a:t>Ab welchem Alter ist ein Spiel geeignet?</a:t>
            </a:r>
            <a:endParaRPr lang="de-AT" altLang="de-DE" sz="1900">
              <a:solidFill>
                <a:schemeClr val="tx1"/>
              </a:solidFill>
              <a:latin typeface="Calibri Light" panose="020F0302020204030204" pitchFamily="34" charset="0"/>
            </a:endParaRPr>
          </a:p>
        </p:txBody>
      </p:sp>
      <p:sp>
        <p:nvSpPr>
          <p:cNvPr id="6" name="Rechteck 5">
            <a:extLst>
              <a:ext uri="{FF2B5EF4-FFF2-40B4-BE49-F238E27FC236}">
                <a16:creationId xmlns:a16="http://schemas.microsoft.com/office/drawing/2014/main" id="{FA5DE519-DFDE-B34B-B886-1CB67F85B1DA}"/>
              </a:ext>
            </a:extLst>
          </p:cNvPr>
          <p:cNvSpPr/>
          <p:nvPr/>
        </p:nvSpPr>
        <p:spPr>
          <a:xfrm>
            <a:off x="6578600" y="0"/>
            <a:ext cx="2565400" cy="2374900"/>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252000" tIns="252000" rIns="252000" bIns="252000" anchor="ctr"/>
          <a:lstStyle>
            <a:lvl1pPr marL="514350" indent="-514350">
              <a:defRPr>
                <a:solidFill>
                  <a:schemeClr val="tx1"/>
                </a:solidFill>
                <a:latin typeface="Calibri" panose="020F0502020204030204" pitchFamily="34" charset="0"/>
                <a:ea typeface="ヒラギノ角ゴ Pro W3" panose="020B0300000000000000" pitchFamily="34" charset="-128"/>
              </a:defRPr>
            </a:lvl1pPr>
            <a:lvl2pPr marL="37931725" indent="-37474525">
              <a:defRPr>
                <a:solidFill>
                  <a:schemeClr val="tx1"/>
                </a:solidFill>
                <a:latin typeface="Calibri" panose="020F0502020204030204" pitchFamily="34" charset="0"/>
                <a:ea typeface="ヒラギノ角ゴ Pro W3" panose="020B0300000000000000" pitchFamily="34" charset="-128"/>
              </a:defRPr>
            </a:lvl2pPr>
            <a:lvl3pPr>
              <a:defRPr>
                <a:solidFill>
                  <a:schemeClr val="tx1"/>
                </a:solidFill>
                <a:latin typeface="Calibri" panose="020F0502020204030204" pitchFamily="34" charset="0"/>
                <a:ea typeface="ヒラギノ角ゴ Pro W3" panose="020B0300000000000000" pitchFamily="34" charset="-128"/>
              </a:defRPr>
            </a:lvl3pPr>
            <a:lvl4pPr>
              <a:defRPr>
                <a:solidFill>
                  <a:schemeClr val="tx1"/>
                </a:solidFill>
                <a:latin typeface="Calibri" panose="020F0502020204030204" pitchFamily="34" charset="0"/>
                <a:ea typeface="ヒラギノ角ゴ Pro W3" panose="020B0300000000000000" pitchFamily="34" charset="-128"/>
              </a:defRPr>
            </a:lvl4pPr>
            <a:lvl5pPr>
              <a:defRPr>
                <a:solidFill>
                  <a:schemeClr val="tx1"/>
                </a:solidFill>
                <a:latin typeface="Calibri" panose="020F0502020204030204" pitchFamily="34" charset="0"/>
                <a:ea typeface="ヒラギノ角ゴ Pro W3" panose="020B0300000000000000" pitchFamily="34" charset="-128"/>
              </a:defRPr>
            </a:lvl5pPr>
            <a:lvl6pPr marL="457200" fontAlgn="base">
              <a:spcBef>
                <a:spcPct val="0"/>
              </a:spcBef>
              <a:spcAft>
                <a:spcPct val="0"/>
              </a:spcAft>
              <a:defRPr>
                <a:solidFill>
                  <a:schemeClr val="tx1"/>
                </a:solidFill>
                <a:latin typeface="Calibri" panose="020F0502020204030204" pitchFamily="34" charset="0"/>
                <a:ea typeface="ヒラギノ角ゴ Pro W3" panose="020B0300000000000000" pitchFamily="34" charset="-128"/>
              </a:defRPr>
            </a:lvl6pPr>
            <a:lvl7pPr marL="914400" fontAlgn="base">
              <a:spcBef>
                <a:spcPct val="0"/>
              </a:spcBef>
              <a:spcAft>
                <a:spcPct val="0"/>
              </a:spcAft>
              <a:defRPr>
                <a:solidFill>
                  <a:schemeClr val="tx1"/>
                </a:solidFill>
                <a:latin typeface="Calibri" panose="020F0502020204030204" pitchFamily="34" charset="0"/>
                <a:ea typeface="ヒラギノ角ゴ Pro W3" panose="020B0300000000000000" pitchFamily="34" charset="-128"/>
              </a:defRPr>
            </a:lvl7pPr>
            <a:lvl8pPr marL="1371600" fontAlgn="base">
              <a:spcBef>
                <a:spcPct val="0"/>
              </a:spcBef>
              <a:spcAft>
                <a:spcPct val="0"/>
              </a:spcAft>
              <a:defRPr>
                <a:solidFill>
                  <a:schemeClr val="tx1"/>
                </a:solidFill>
                <a:latin typeface="Calibri" panose="020F0502020204030204" pitchFamily="34" charset="0"/>
                <a:ea typeface="ヒラギノ角ゴ Pro W3" panose="020B0300000000000000" pitchFamily="34" charset="-128"/>
              </a:defRPr>
            </a:lvl8pPr>
            <a:lvl9pPr marL="1828800" fontAlgn="base">
              <a:spcBef>
                <a:spcPct val="0"/>
              </a:spcBef>
              <a:spcAft>
                <a:spcPct val="0"/>
              </a:spcAft>
              <a:defRPr>
                <a:solidFill>
                  <a:schemeClr val="tx1"/>
                </a:solidFill>
                <a:latin typeface="Calibri" panose="020F0502020204030204" pitchFamily="34" charset="0"/>
                <a:ea typeface="ヒラギノ角ゴ Pro W3" panose="020B0300000000000000" pitchFamily="34" charset="-128"/>
              </a:defRPr>
            </a:lvl9pPr>
          </a:lstStyle>
          <a:p>
            <a:pPr defTabSz="914400" eaLnBrk="1" hangingPunct="1">
              <a:lnSpc>
                <a:spcPct val="90000"/>
              </a:lnSpc>
              <a:spcBef>
                <a:spcPts val="1000"/>
              </a:spcBef>
              <a:buClr>
                <a:srgbClr val="F39200"/>
              </a:buClr>
              <a:buFont typeface="Wingdings" pitchFamily="2" charset="2"/>
              <a:buChar char="l"/>
              <a:defRPr/>
            </a:pPr>
            <a:r>
              <a:rPr lang="de-AT" altLang="de-DE" sz="2000">
                <a:solidFill>
                  <a:srgbClr val="434F55"/>
                </a:solidFill>
                <a:latin typeface="Gill Sans MT" panose="020B0502020104020203" pitchFamily="34" charset="77"/>
              </a:rPr>
              <a:t>Ab 3 Jahren?</a:t>
            </a:r>
          </a:p>
          <a:p>
            <a:pPr defTabSz="914400" eaLnBrk="1" hangingPunct="1">
              <a:lnSpc>
                <a:spcPct val="90000"/>
              </a:lnSpc>
              <a:spcBef>
                <a:spcPts val="1000"/>
              </a:spcBef>
              <a:buClr>
                <a:srgbClr val="F39200"/>
              </a:buClr>
              <a:buFont typeface="Wingdings" pitchFamily="2" charset="2"/>
              <a:buChar char="l"/>
              <a:defRPr/>
            </a:pPr>
            <a:endParaRPr lang="de-AT" altLang="de-DE" sz="2000">
              <a:solidFill>
                <a:srgbClr val="434F55"/>
              </a:solidFill>
              <a:latin typeface="Gill Sans MT" panose="020B0502020104020203" pitchFamily="34" charset="77"/>
            </a:endParaRPr>
          </a:p>
          <a:p>
            <a:pPr defTabSz="914400" eaLnBrk="1" hangingPunct="1">
              <a:lnSpc>
                <a:spcPct val="90000"/>
              </a:lnSpc>
              <a:spcBef>
                <a:spcPts val="1000"/>
              </a:spcBef>
              <a:buClr>
                <a:srgbClr val="F39200"/>
              </a:buClr>
              <a:buFont typeface="Wingdings" pitchFamily="2" charset="2"/>
              <a:buChar char="l"/>
              <a:defRPr/>
            </a:pPr>
            <a:r>
              <a:rPr lang="de-AT" altLang="de-DE" sz="2000">
                <a:solidFill>
                  <a:srgbClr val="434F55"/>
                </a:solidFill>
                <a:latin typeface="Gill Sans MT" panose="020B0502020104020203" pitchFamily="34" charset="77"/>
              </a:rPr>
              <a:t>Ab 7 Jahren?</a:t>
            </a:r>
          </a:p>
          <a:p>
            <a:pPr defTabSz="914400" eaLnBrk="1" hangingPunct="1">
              <a:lnSpc>
                <a:spcPct val="90000"/>
              </a:lnSpc>
              <a:spcBef>
                <a:spcPts val="1000"/>
              </a:spcBef>
              <a:buClr>
                <a:srgbClr val="F39200"/>
              </a:buClr>
              <a:buFont typeface="Wingdings" pitchFamily="2" charset="2"/>
              <a:buChar char="l"/>
              <a:defRPr/>
            </a:pPr>
            <a:endParaRPr lang="de-AT" altLang="de-DE" sz="2000">
              <a:solidFill>
                <a:srgbClr val="434F55"/>
              </a:solidFill>
              <a:latin typeface="Gill Sans MT" panose="020B0502020104020203" pitchFamily="34" charset="77"/>
            </a:endParaRPr>
          </a:p>
          <a:p>
            <a:pPr defTabSz="914400" eaLnBrk="1" hangingPunct="1">
              <a:lnSpc>
                <a:spcPct val="90000"/>
              </a:lnSpc>
              <a:spcBef>
                <a:spcPts val="1000"/>
              </a:spcBef>
              <a:buClr>
                <a:srgbClr val="F39200"/>
              </a:buClr>
              <a:buFont typeface="Wingdings" pitchFamily="2" charset="2"/>
              <a:buChar char="l"/>
              <a:defRPr/>
            </a:pPr>
            <a:r>
              <a:rPr lang="de-AT" altLang="de-DE" sz="2000">
                <a:solidFill>
                  <a:srgbClr val="434F55"/>
                </a:solidFill>
                <a:latin typeface="Gill Sans MT" panose="020B0502020104020203" pitchFamily="34" charset="77"/>
              </a:rPr>
              <a:t>Ab 12 Jahren?</a:t>
            </a:r>
          </a:p>
        </p:txBody>
      </p:sp>
      <p:pic>
        <p:nvPicPr>
          <p:cNvPr id="62467" name="Picture 2">
            <a:extLst>
              <a:ext uri="{FF2B5EF4-FFF2-40B4-BE49-F238E27FC236}">
                <a16:creationId xmlns:a16="http://schemas.microsoft.com/office/drawing/2014/main" id="{E7C4F496-752F-4EEB-97C2-690049CD73D0}"/>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57150"/>
            <a:ext cx="9144000" cy="643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hteck 1">
            <a:extLst>
              <a:ext uri="{FF2B5EF4-FFF2-40B4-BE49-F238E27FC236}">
                <a16:creationId xmlns:a16="http://schemas.microsoft.com/office/drawing/2014/main" id="{A65223EC-DF6A-41F1-917D-D52ED182CB5D}"/>
              </a:ext>
            </a:extLst>
          </p:cNvPr>
          <p:cNvSpPr/>
          <p:nvPr/>
        </p:nvSpPr>
        <p:spPr>
          <a:xfrm>
            <a:off x="7116043" y="6161656"/>
            <a:ext cx="2149948" cy="246221"/>
          </a:xfrm>
          <a:prstGeom prst="rect">
            <a:avLst/>
          </a:prstGeom>
        </p:spPr>
        <p:txBody>
          <a:bodyPr wrap="none">
            <a:spAutoFit/>
          </a:bodyPr>
          <a:lstStyle/>
          <a:p>
            <a:pPr eaLnBrk="1" hangingPunct="1"/>
            <a:r>
              <a:rPr lang="de-DE" altLang="de-DE" sz="1000" dirty="0">
                <a:latin typeface="Gill Sans MT" panose="020B0502020104020203" pitchFamily="34" charset="0"/>
              </a:rPr>
              <a:t>Bild: Screenshot World </a:t>
            </a:r>
            <a:r>
              <a:rPr lang="de-DE" altLang="de-DE" sz="1000" dirty="0" err="1">
                <a:latin typeface="Gill Sans MT" panose="020B0502020104020203" pitchFamily="34" charset="0"/>
              </a:rPr>
              <a:t>of</a:t>
            </a:r>
            <a:r>
              <a:rPr lang="de-DE" altLang="de-DE" sz="1000" dirty="0">
                <a:latin typeface="Gill Sans MT" panose="020B0502020104020203" pitchFamily="34" charset="0"/>
              </a:rPr>
              <a:t> Tanks Blitz</a:t>
            </a:r>
            <a:endParaRPr lang="de-AT" altLang="de-DE" sz="1000" dirty="0">
              <a:latin typeface="Gill Sans MT" panose="020B0502020104020203" pitchFamily="3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 name="Gruppieren 46"/>
          <p:cNvGrpSpPr/>
          <p:nvPr/>
        </p:nvGrpSpPr>
        <p:grpSpPr>
          <a:xfrm>
            <a:off x="6097420" y="3437768"/>
            <a:ext cx="2700003" cy="2376000"/>
            <a:chOff x="6284715" y="3822903"/>
            <a:chExt cx="2700003" cy="2376000"/>
          </a:xfrm>
        </p:grpSpPr>
        <p:sp>
          <p:nvSpPr>
            <p:cNvPr id="18" name="Rechteck 17">
              <a:hlinkClick r:id="rId3"/>
            </p:cNvPr>
            <p:cNvSpPr/>
            <p:nvPr/>
          </p:nvSpPr>
          <p:spPr>
            <a:xfrm>
              <a:off x="6284718" y="3822903"/>
              <a:ext cx="2700000" cy="2376000"/>
            </a:xfrm>
            <a:prstGeom prst="rect">
              <a:avLst/>
            </a:prstGeom>
            <a:solidFill>
              <a:srgbClr val="969696">
                <a:alpha val="69804"/>
              </a:srgbClr>
            </a:solidFill>
            <a:ln w="31750">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2400" dirty="0">
                <a:solidFill>
                  <a:srgbClr val="434F55"/>
                </a:solidFill>
                <a:latin typeface="Gill Sans MT" panose="020B0502020104020203" pitchFamily="34" charset="0"/>
              </a:endParaRPr>
            </a:p>
          </p:txBody>
        </p:sp>
        <p:sp>
          <p:nvSpPr>
            <p:cNvPr id="45" name="Textfeld 44">
              <a:hlinkClick r:id="rId4"/>
            </p:cNvPr>
            <p:cNvSpPr txBox="1"/>
            <p:nvPr/>
          </p:nvSpPr>
          <p:spPr>
            <a:xfrm>
              <a:off x="6284715" y="5526618"/>
              <a:ext cx="2690009" cy="584775"/>
            </a:xfrm>
            <a:prstGeom prst="rect">
              <a:avLst/>
            </a:prstGeom>
            <a:noFill/>
          </p:spPr>
          <p:txBody>
            <a:bodyPr wrap="square" rtlCol="0">
              <a:spAutoFit/>
            </a:bodyPr>
            <a:lstStyle/>
            <a:p>
              <a:pPr algn="ctr"/>
              <a:r>
                <a:rPr lang="de-AT" sz="1600" dirty="0">
                  <a:solidFill>
                    <a:schemeClr val="bg1"/>
                  </a:solidFill>
                  <a:latin typeface="Gill Sans MT" panose="020B0502020104020203" pitchFamily="34" charset="0"/>
                </a:rPr>
                <a:t>www.saferinternet.at/zielgruppen/lehrende</a:t>
              </a:r>
              <a:endParaRPr lang="de-AT" sz="1600" dirty="0">
                <a:solidFill>
                  <a:schemeClr val="bg1"/>
                </a:solidFill>
              </a:endParaRPr>
            </a:p>
          </p:txBody>
        </p:sp>
      </p:grpSp>
      <p:grpSp>
        <p:nvGrpSpPr>
          <p:cNvPr id="74" name="Gruppieren 73"/>
          <p:cNvGrpSpPr/>
          <p:nvPr/>
        </p:nvGrpSpPr>
        <p:grpSpPr>
          <a:xfrm>
            <a:off x="3213886" y="889235"/>
            <a:ext cx="2700299" cy="2376000"/>
            <a:chOff x="3213886" y="1279760"/>
            <a:chExt cx="2700299" cy="2376000"/>
          </a:xfrm>
        </p:grpSpPr>
        <p:sp>
          <p:nvSpPr>
            <p:cNvPr id="17" name="Rechteck 16">
              <a:hlinkClick r:id="rId5"/>
            </p:cNvPr>
            <p:cNvSpPr/>
            <p:nvPr/>
          </p:nvSpPr>
          <p:spPr>
            <a:xfrm>
              <a:off x="3214184" y="1279760"/>
              <a:ext cx="2700000" cy="2376000"/>
            </a:xfrm>
            <a:prstGeom prst="rect">
              <a:avLst/>
            </a:prstGeom>
            <a:solidFill>
              <a:srgbClr val="80197F">
                <a:alpha val="60000"/>
              </a:srgbClr>
            </a:solidFill>
            <a:ln w="31750">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2400" dirty="0">
                <a:solidFill>
                  <a:srgbClr val="434F55"/>
                </a:solidFill>
                <a:latin typeface="Gill Sans MT" panose="020B0502020104020203" pitchFamily="34" charset="0"/>
              </a:endParaRPr>
            </a:p>
          </p:txBody>
        </p:sp>
        <p:sp>
          <p:nvSpPr>
            <p:cNvPr id="20" name="Textfeld 19">
              <a:hlinkClick r:id="rId5"/>
            </p:cNvPr>
            <p:cNvSpPr txBox="1"/>
            <p:nvPr/>
          </p:nvSpPr>
          <p:spPr>
            <a:xfrm>
              <a:off x="3214185" y="1413436"/>
              <a:ext cx="2700000" cy="384721"/>
            </a:xfrm>
            <a:prstGeom prst="rect">
              <a:avLst/>
            </a:prstGeom>
            <a:noFill/>
          </p:spPr>
          <p:txBody>
            <a:bodyPr wrap="square" rtlCol="0">
              <a:spAutoFit/>
            </a:bodyPr>
            <a:lstStyle/>
            <a:p>
              <a:pPr algn="ctr"/>
              <a:r>
                <a:rPr lang="de-AT" sz="1900" dirty="0" err="1">
                  <a:latin typeface="Gill Sans MT" panose="020B0502020104020203" pitchFamily="34" charset="0"/>
                </a:rPr>
                <a:t>Broschürenservice</a:t>
              </a:r>
              <a:endParaRPr lang="de-AT" sz="1900" dirty="0"/>
            </a:p>
          </p:txBody>
        </p:sp>
        <p:sp>
          <p:nvSpPr>
            <p:cNvPr id="29" name="Textfeld 28">
              <a:hlinkClick r:id="rId5"/>
            </p:cNvPr>
            <p:cNvSpPr txBox="1"/>
            <p:nvPr/>
          </p:nvSpPr>
          <p:spPr>
            <a:xfrm>
              <a:off x="3213886" y="2984132"/>
              <a:ext cx="2700298" cy="584775"/>
            </a:xfrm>
            <a:prstGeom prst="rect">
              <a:avLst/>
            </a:prstGeom>
            <a:noFill/>
          </p:spPr>
          <p:txBody>
            <a:bodyPr wrap="square" rtlCol="0">
              <a:spAutoFit/>
            </a:bodyPr>
            <a:lstStyle/>
            <a:p>
              <a:pPr algn="ctr"/>
              <a:r>
                <a:rPr lang="de-AT" sz="1600" dirty="0">
                  <a:solidFill>
                    <a:schemeClr val="bg1"/>
                  </a:solidFill>
                  <a:latin typeface="Gill Sans MT" panose="020B0502020104020203" pitchFamily="34" charset="0"/>
                </a:rPr>
                <a:t>www.saferinternet.at/</a:t>
              </a:r>
            </a:p>
            <a:p>
              <a:pPr algn="ctr"/>
              <a:r>
                <a:rPr lang="de-AT" sz="1600" dirty="0" err="1">
                  <a:solidFill>
                    <a:schemeClr val="bg1"/>
                  </a:solidFill>
                  <a:latin typeface="Gill Sans MT" panose="020B0502020104020203" pitchFamily="34" charset="0"/>
                </a:rPr>
                <a:t>broschuerenservice</a:t>
              </a:r>
              <a:endParaRPr lang="de-AT" sz="1600" dirty="0">
                <a:solidFill>
                  <a:schemeClr val="bg1"/>
                </a:solidFill>
              </a:endParaRPr>
            </a:p>
          </p:txBody>
        </p:sp>
        <p:pic>
          <p:nvPicPr>
            <p:cNvPr id="66" name="Grafik 65">
              <a:hlinkClick r:id="rId5"/>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918942" y="1835368"/>
              <a:ext cx="1019931" cy="1113872"/>
            </a:xfrm>
            <a:prstGeom prst="rect">
              <a:avLst/>
            </a:prstGeom>
          </p:spPr>
        </p:pic>
      </p:grpSp>
      <p:grpSp>
        <p:nvGrpSpPr>
          <p:cNvPr id="75" name="Gruppieren 74"/>
          <p:cNvGrpSpPr/>
          <p:nvPr/>
        </p:nvGrpSpPr>
        <p:grpSpPr>
          <a:xfrm>
            <a:off x="6087431" y="894906"/>
            <a:ext cx="2700000" cy="2376000"/>
            <a:chOff x="6087431" y="1285431"/>
            <a:chExt cx="2700000" cy="2376000"/>
          </a:xfrm>
        </p:grpSpPr>
        <p:grpSp>
          <p:nvGrpSpPr>
            <p:cNvPr id="48" name="Gruppieren 47"/>
            <p:cNvGrpSpPr/>
            <p:nvPr/>
          </p:nvGrpSpPr>
          <p:grpSpPr>
            <a:xfrm>
              <a:off x="6087431" y="1285431"/>
              <a:ext cx="2700000" cy="2376000"/>
              <a:chOff x="6295976" y="1280662"/>
              <a:chExt cx="2700000" cy="2376000"/>
            </a:xfrm>
          </p:grpSpPr>
          <p:sp>
            <p:nvSpPr>
              <p:cNvPr id="19" name="Rechteck 18">
                <a:hlinkClick r:id="rId7"/>
              </p:cNvPr>
              <p:cNvSpPr/>
              <p:nvPr/>
            </p:nvSpPr>
            <p:spPr>
              <a:xfrm>
                <a:off x="6295976" y="1280662"/>
                <a:ext cx="2700000" cy="2376000"/>
              </a:xfrm>
              <a:prstGeom prst="rect">
                <a:avLst/>
              </a:prstGeom>
              <a:solidFill>
                <a:srgbClr val="ED7D31">
                  <a:alpha val="80000"/>
                </a:srgbClr>
              </a:solidFill>
              <a:ln w="31750">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2400" dirty="0">
                  <a:solidFill>
                    <a:srgbClr val="434F55"/>
                  </a:solidFill>
                  <a:latin typeface="Gill Sans MT" panose="020B0502020104020203" pitchFamily="34" charset="0"/>
                </a:endParaRPr>
              </a:p>
            </p:txBody>
          </p:sp>
          <p:sp>
            <p:nvSpPr>
              <p:cNvPr id="21" name="Textfeld 20">
                <a:hlinkClick r:id="rId7"/>
              </p:cNvPr>
              <p:cNvSpPr txBox="1"/>
              <p:nvPr/>
            </p:nvSpPr>
            <p:spPr>
              <a:xfrm>
                <a:off x="6295977" y="1425170"/>
                <a:ext cx="2699999" cy="384721"/>
              </a:xfrm>
              <a:prstGeom prst="rect">
                <a:avLst/>
              </a:prstGeom>
              <a:noFill/>
            </p:spPr>
            <p:txBody>
              <a:bodyPr wrap="square" rtlCol="0">
                <a:spAutoFit/>
              </a:bodyPr>
              <a:lstStyle/>
              <a:p>
                <a:pPr algn="ctr"/>
                <a:r>
                  <a:rPr lang="de-AT" sz="1900" dirty="0">
                    <a:latin typeface="Gill Sans MT" panose="020B0502020104020203" pitchFamily="34" charset="0"/>
                  </a:rPr>
                  <a:t>Veranstaltungsservice</a:t>
                </a:r>
                <a:endParaRPr lang="de-AT" sz="1900" dirty="0"/>
              </a:p>
            </p:txBody>
          </p:sp>
          <p:sp>
            <p:nvSpPr>
              <p:cNvPr id="31" name="Textfeld 30">
                <a:hlinkClick r:id="rId7"/>
              </p:cNvPr>
              <p:cNvSpPr txBox="1"/>
              <p:nvPr/>
            </p:nvSpPr>
            <p:spPr>
              <a:xfrm>
                <a:off x="6305968" y="2983015"/>
                <a:ext cx="2690008" cy="584775"/>
              </a:xfrm>
              <a:prstGeom prst="rect">
                <a:avLst/>
              </a:prstGeom>
              <a:noFill/>
            </p:spPr>
            <p:txBody>
              <a:bodyPr wrap="square" rtlCol="0">
                <a:spAutoFit/>
              </a:bodyPr>
              <a:lstStyle/>
              <a:p>
                <a:pPr algn="ctr"/>
                <a:r>
                  <a:rPr lang="de-AT" sz="1600" dirty="0">
                    <a:solidFill>
                      <a:schemeClr val="bg1"/>
                    </a:solidFill>
                    <a:latin typeface="Gill Sans MT" panose="020B0502020104020203" pitchFamily="34" charset="0"/>
                  </a:rPr>
                  <a:t>www.saferinternet.at/</a:t>
                </a:r>
              </a:p>
              <a:p>
                <a:pPr algn="ctr"/>
                <a:r>
                  <a:rPr lang="de-AT" sz="1600" dirty="0" err="1">
                    <a:solidFill>
                      <a:schemeClr val="bg1"/>
                    </a:solidFill>
                    <a:latin typeface="Gill Sans MT" panose="020B0502020104020203" pitchFamily="34" charset="0"/>
                  </a:rPr>
                  <a:t>veranstaltungsservice</a:t>
                </a:r>
                <a:endParaRPr lang="de-AT" sz="1600" dirty="0">
                  <a:solidFill>
                    <a:schemeClr val="bg1"/>
                  </a:solidFill>
                </a:endParaRPr>
              </a:p>
            </p:txBody>
          </p:sp>
        </p:grpSp>
        <p:pic>
          <p:nvPicPr>
            <p:cNvPr id="67" name="Grafik 66">
              <a:hlinkClick r:id="rId7"/>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948408" y="1853337"/>
              <a:ext cx="960742" cy="1095111"/>
            </a:xfrm>
            <a:prstGeom prst="rect">
              <a:avLst/>
            </a:prstGeom>
          </p:spPr>
        </p:pic>
      </p:grpSp>
      <p:grpSp>
        <p:nvGrpSpPr>
          <p:cNvPr id="76" name="Gruppieren 75"/>
          <p:cNvGrpSpPr/>
          <p:nvPr/>
        </p:nvGrpSpPr>
        <p:grpSpPr>
          <a:xfrm>
            <a:off x="338351" y="3431476"/>
            <a:ext cx="2826481" cy="2376000"/>
            <a:chOff x="338351" y="3822001"/>
            <a:chExt cx="2826481" cy="2376000"/>
          </a:xfrm>
        </p:grpSpPr>
        <p:grpSp>
          <p:nvGrpSpPr>
            <p:cNvPr id="46" name="Gruppieren 45"/>
            <p:cNvGrpSpPr/>
            <p:nvPr/>
          </p:nvGrpSpPr>
          <p:grpSpPr>
            <a:xfrm>
              <a:off x="338351" y="3822001"/>
              <a:ext cx="2826481" cy="2376000"/>
              <a:chOff x="576552" y="3822903"/>
              <a:chExt cx="2826481" cy="2376000"/>
            </a:xfrm>
          </p:grpSpPr>
          <p:sp>
            <p:nvSpPr>
              <p:cNvPr id="52" name="Rechteck 51">
                <a:hlinkClick r:id="rId9"/>
              </p:cNvPr>
              <p:cNvSpPr/>
              <p:nvPr/>
            </p:nvSpPr>
            <p:spPr>
              <a:xfrm>
                <a:off x="611188" y="3822903"/>
                <a:ext cx="2700000" cy="2376000"/>
              </a:xfrm>
              <a:prstGeom prst="rect">
                <a:avLst/>
              </a:prstGeom>
              <a:solidFill>
                <a:srgbClr val="2E75B6">
                  <a:alpha val="80000"/>
                </a:srgbClr>
              </a:solidFill>
              <a:ln w="31750">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2400" dirty="0">
                  <a:solidFill>
                    <a:srgbClr val="434F55"/>
                  </a:solidFill>
                  <a:latin typeface="Gill Sans MT" panose="020B0502020104020203" pitchFamily="34" charset="0"/>
                </a:endParaRPr>
              </a:p>
            </p:txBody>
          </p:sp>
          <p:sp>
            <p:nvSpPr>
              <p:cNvPr id="57" name="Textfeld 56">
                <a:hlinkClick r:id="rId9"/>
              </p:cNvPr>
              <p:cNvSpPr txBox="1"/>
              <p:nvPr/>
            </p:nvSpPr>
            <p:spPr>
              <a:xfrm>
                <a:off x="576552" y="3961052"/>
                <a:ext cx="2826481" cy="384721"/>
              </a:xfrm>
              <a:prstGeom prst="rect">
                <a:avLst/>
              </a:prstGeom>
              <a:noFill/>
            </p:spPr>
            <p:txBody>
              <a:bodyPr wrap="square" rtlCol="0">
                <a:spAutoFit/>
              </a:bodyPr>
              <a:lstStyle/>
              <a:p>
                <a:pPr algn="ctr"/>
                <a:r>
                  <a:rPr lang="de-AT" sz="1900" dirty="0">
                    <a:latin typeface="Gill Sans MT" panose="020B0502020104020203" pitchFamily="34" charset="0"/>
                  </a:rPr>
                  <a:t>Privatsphäre-Leitfäden</a:t>
                </a:r>
                <a:endParaRPr lang="de-AT" sz="2000" dirty="0">
                  <a:latin typeface="Gill Sans MT" panose="020B0502020104020203" pitchFamily="34" charset="0"/>
                </a:endParaRPr>
              </a:p>
            </p:txBody>
          </p:sp>
          <p:sp>
            <p:nvSpPr>
              <p:cNvPr id="30" name="Textfeld 29">
                <a:hlinkClick r:id="rId9"/>
              </p:cNvPr>
              <p:cNvSpPr txBox="1"/>
              <p:nvPr/>
            </p:nvSpPr>
            <p:spPr>
              <a:xfrm>
                <a:off x="611186" y="5532910"/>
                <a:ext cx="2700000" cy="584775"/>
              </a:xfrm>
              <a:prstGeom prst="rect">
                <a:avLst/>
              </a:prstGeom>
              <a:noFill/>
            </p:spPr>
            <p:txBody>
              <a:bodyPr wrap="square" rtlCol="0">
                <a:spAutoFit/>
              </a:bodyPr>
              <a:lstStyle/>
              <a:p>
                <a:pPr algn="ctr"/>
                <a:r>
                  <a:rPr lang="de-AT" sz="1600" dirty="0">
                    <a:solidFill>
                      <a:schemeClr val="bg1"/>
                    </a:solidFill>
                    <a:latin typeface="Gill Sans MT" panose="020B0502020104020203" pitchFamily="34" charset="0"/>
                  </a:rPr>
                  <a:t>www.saferinternet.at/</a:t>
                </a:r>
                <a:br>
                  <a:rPr lang="de-AT" sz="1600" dirty="0">
                    <a:solidFill>
                      <a:schemeClr val="bg1"/>
                    </a:solidFill>
                    <a:latin typeface="Gill Sans MT" panose="020B0502020104020203" pitchFamily="34" charset="0"/>
                  </a:rPr>
                </a:br>
                <a:r>
                  <a:rPr lang="de-AT" sz="1600" dirty="0">
                    <a:solidFill>
                      <a:schemeClr val="bg1"/>
                    </a:solidFill>
                    <a:latin typeface="Gill Sans MT" panose="020B0502020104020203" pitchFamily="34" charset="0"/>
                  </a:rPr>
                  <a:t>leitfaden</a:t>
                </a:r>
                <a:endParaRPr lang="de-AT" sz="1600" dirty="0">
                  <a:solidFill>
                    <a:schemeClr val="bg1"/>
                  </a:solidFill>
                </a:endParaRPr>
              </a:p>
            </p:txBody>
          </p:sp>
        </p:grpSp>
        <p:pic>
          <p:nvPicPr>
            <p:cNvPr id="68" name="Grafik 67">
              <a:hlinkClick r:id="rId9"/>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151022" y="4427707"/>
              <a:ext cx="1170876" cy="1135179"/>
            </a:xfrm>
            <a:prstGeom prst="rect">
              <a:avLst/>
            </a:prstGeom>
          </p:spPr>
        </p:pic>
      </p:grpSp>
      <p:grpSp>
        <p:nvGrpSpPr>
          <p:cNvPr id="77" name="Gruppieren 76"/>
          <p:cNvGrpSpPr/>
          <p:nvPr/>
        </p:nvGrpSpPr>
        <p:grpSpPr>
          <a:xfrm>
            <a:off x="3213886" y="3444059"/>
            <a:ext cx="2700298" cy="2376000"/>
            <a:chOff x="3213886" y="3834584"/>
            <a:chExt cx="2700298" cy="2376000"/>
          </a:xfrm>
        </p:grpSpPr>
        <p:grpSp>
          <p:nvGrpSpPr>
            <p:cNvPr id="14" name="Gruppieren 13"/>
            <p:cNvGrpSpPr/>
            <p:nvPr/>
          </p:nvGrpSpPr>
          <p:grpSpPr>
            <a:xfrm>
              <a:off x="3213886" y="3834584"/>
              <a:ext cx="2700298" cy="2376000"/>
              <a:chOff x="3385254" y="3732354"/>
              <a:chExt cx="2700298" cy="2376000"/>
            </a:xfrm>
          </p:grpSpPr>
          <p:sp>
            <p:nvSpPr>
              <p:cNvPr id="16" name="Rechteck 15">
                <a:hlinkClick r:id="rId11"/>
              </p:cNvPr>
              <p:cNvSpPr/>
              <p:nvPr/>
            </p:nvSpPr>
            <p:spPr>
              <a:xfrm>
                <a:off x="3385552" y="3732354"/>
                <a:ext cx="2700000" cy="2376000"/>
              </a:xfrm>
              <a:prstGeom prst="rect">
                <a:avLst/>
              </a:prstGeom>
              <a:solidFill>
                <a:srgbClr val="94C23D">
                  <a:alpha val="89804"/>
                </a:srgbClr>
              </a:solidFill>
              <a:ln w="31750">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2400" dirty="0">
                  <a:solidFill>
                    <a:srgbClr val="434F55"/>
                  </a:solidFill>
                  <a:latin typeface="Gill Sans MT" panose="020B0502020104020203" pitchFamily="34" charset="0"/>
                </a:endParaRPr>
              </a:p>
            </p:txBody>
          </p:sp>
          <p:sp>
            <p:nvSpPr>
              <p:cNvPr id="22" name="Textfeld 21">
                <a:hlinkClick r:id="rId11"/>
              </p:cNvPr>
              <p:cNvSpPr txBox="1"/>
              <p:nvPr/>
            </p:nvSpPr>
            <p:spPr>
              <a:xfrm>
                <a:off x="3385255" y="3859435"/>
                <a:ext cx="2700297" cy="384721"/>
              </a:xfrm>
              <a:prstGeom prst="rect">
                <a:avLst/>
              </a:prstGeom>
              <a:noFill/>
            </p:spPr>
            <p:txBody>
              <a:bodyPr wrap="square" rtlCol="0">
                <a:spAutoFit/>
              </a:bodyPr>
              <a:lstStyle/>
              <a:p>
                <a:pPr algn="ctr"/>
                <a:r>
                  <a:rPr lang="de-AT" sz="1900" dirty="0">
                    <a:latin typeface="Gill Sans MT" panose="020B0502020104020203" pitchFamily="34" charset="0"/>
                  </a:rPr>
                  <a:t>Tests und Quiz</a:t>
                </a:r>
                <a:endParaRPr lang="de-AT" sz="1900" dirty="0"/>
              </a:p>
            </p:txBody>
          </p:sp>
          <p:sp>
            <p:nvSpPr>
              <p:cNvPr id="34" name="Textfeld 33">
                <a:hlinkClick r:id="rId11"/>
              </p:cNvPr>
              <p:cNvSpPr txBox="1"/>
              <p:nvPr/>
            </p:nvSpPr>
            <p:spPr>
              <a:xfrm>
                <a:off x="3385254" y="5429778"/>
                <a:ext cx="2700298" cy="584775"/>
              </a:xfrm>
              <a:prstGeom prst="rect">
                <a:avLst/>
              </a:prstGeom>
              <a:noFill/>
            </p:spPr>
            <p:txBody>
              <a:bodyPr wrap="square" rtlCol="0">
                <a:spAutoFit/>
              </a:bodyPr>
              <a:lstStyle/>
              <a:p>
                <a:pPr algn="ctr"/>
                <a:r>
                  <a:rPr lang="de-AT" sz="1600" dirty="0">
                    <a:solidFill>
                      <a:schemeClr val="bg1"/>
                    </a:solidFill>
                    <a:latin typeface="Gill Sans MT" panose="020B0502020104020203" pitchFamily="34" charset="0"/>
                  </a:rPr>
                  <a:t>www.saferinternet.at/</a:t>
                </a:r>
              </a:p>
              <a:p>
                <a:pPr algn="ctr"/>
                <a:r>
                  <a:rPr lang="de-AT" sz="1600" dirty="0" err="1">
                    <a:solidFill>
                      <a:schemeClr val="bg1"/>
                    </a:solidFill>
                    <a:latin typeface="Gill Sans MT" panose="020B0502020104020203" pitchFamily="34" charset="0"/>
                  </a:rPr>
                  <a:t>quiz</a:t>
                </a:r>
                <a:endParaRPr lang="de-AT" sz="1600" dirty="0">
                  <a:solidFill>
                    <a:schemeClr val="bg1"/>
                  </a:solidFill>
                </a:endParaRPr>
              </a:p>
            </p:txBody>
          </p:sp>
        </p:grpSp>
        <p:pic>
          <p:nvPicPr>
            <p:cNvPr id="69" name="Grafik 68">
              <a:hlinkClick r:id="rId11"/>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4120704" y="4484392"/>
              <a:ext cx="877915" cy="1050837"/>
            </a:xfrm>
            <a:prstGeom prst="rect">
              <a:avLst/>
            </a:prstGeom>
          </p:spPr>
        </p:pic>
      </p:grpSp>
      <p:sp>
        <p:nvSpPr>
          <p:cNvPr id="44" name="Textfeld 43">
            <a:hlinkClick r:id="rId4"/>
          </p:cNvPr>
          <p:cNvSpPr txBox="1"/>
          <p:nvPr/>
        </p:nvSpPr>
        <p:spPr>
          <a:xfrm>
            <a:off x="6097423" y="3577043"/>
            <a:ext cx="2699999" cy="677108"/>
          </a:xfrm>
          <a:prstGeom prst="rect">
            <a:avLst/>
          </a:prstGeom>
          <a:noFill/>
        </p:spPr>
        <p:txBody>
          <a:bodyPr wrap="square" rtlCol="0">
            <a:spAutoFit/>
          </a:bodyPr>
          <a:lstStyle/>
          <a:p>
            <a:pPr algn="ctr"/>
            <a:r>
              <a:rPr lang="de-AT" sz="1900" dirty="0">
                <a:latin typeface="Gill Sans MT" panose="020B0502020104020203" pitchFamily="34" charset="0"/>
              </a:rPr>
              <a:t>Tipps &amp; Infos für Lehrende</a:t>
            </a:r>
            <a:endParaRPr lang="de-AT" sz="1900" dirty="0"/>
          </a:p>
        </p:txBody>
      </p:sp>
      <p:grpSp>
        <p:nvGrpSpPr>
          <p:cNvPr id="53" name="Gruppieren 52"/>
          <p:cNvGrpSpPr/>
          <p:nvPr/>
        </p:nvGrpSpPr>
        <p:grpSpPr>
          <a:xfrm>
            <a:off x="372985" y="889235"/>
            <a:ext cx="2700000" cy="2389402"/>
            <a:chOff x="372985" y="1279760"/>
            <a:chExt cx="2700000" cy="2389402"/>
          </a:xfrm>
        </p:grpSpPr>
        <p:sp>
          <p:nvSpPr>
            <p:cNvPr id="55" name="Rechteck 54">
              <a:hlinkClick r:id="rId13"/>
            </p:cNvPr>
            <p:cNvSpPr/>
            <p:nvPr/>
          </p:nvSpPr>
          <p:spPr>
            <a:xfrm>
              <a:off x="372985" y="1279760"/>
              <a:ext cx="2700000" cy="2376000"/>
            </a:xfrm>
            <a:prstGeom prst="rect">
              <a:avLst/>
            </a:prstGeom>
            <a:solidFill>
              <a:srgbClr val="F39200">
                <a:alpha val="70000"/>
              </a:srgbClr>
            </a:solidFill>
            <a:ln w="31750">
              <a:no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2400" dirty="0">
                <a:solidFill>
                  <a:srgbClr val="434F55"/>
                </a:solidFill>
                <a:latin typeface="Gill Sans MT" panose="020B0502020104020203" pitchFamily="34" charset="0"/>
              </a:endParaRPr>
            </a:p>
          </p:txBody>
        </p:sp>
        <p:sp>
          <p:nvSpPr>
            <p:cNvPr id="56" name="Textfeld 55">
              <a:hlinkClick r:id="rId13"/>
            </p:cNvPr>
            <p:cNvSpPr txBox="1"/>
            <p:nvPr/>
          </p:nvSpPr>
          <p:spPr>
            <a:xfrm>
              <a:off x="372985" y="1431198"/>
              <a:ext cx="2700000" cy="384721"/>
            </a:xfrm>
            <a:prstGeom prst="rect">
              <a:avLst/>
            </a:prstGeom>
            <a:noFill/>
          </p:spPr>
          <p:txBody>
            <a:bodyPr wrap="square" rtlCol="0">
              <a:spAutoFit/>
            </a:bodyPr>
            <a:lstStyle/>
            <a:p>
              <a:pPr algn="ctr"/>
              <a:r>
                <a:rPr lang="de-AT" sz="1900" dirty="0">
                  <a:latin typeface="Gill Sans MT" panose="020B0502020104020203" pitchFamily="34" charset="0"/>
                </a:rPr>
                <a:t>Tipps &amp; Infos</a:t>
              </a:r>
            </a:p>
          </p:txBody>
        </p:sp>
        <p:sp>
          <p:nvSpPr>
            <p:cNvPr id="58" name="Textfeld 57">
              <a:hlinkClick r:id="rId13"/>
            </p:cNvPr>
            <p:cNvSpPr txBox="1"/>
            <p:nvPr/>
          </p:nvSpPr>
          <p:spPr>
            <a:xfrm>
              <a:off x="372985" y="2982193"/>
              <a:ext cx="2700000" cy="338554"/>
            </a:xfrm>
            <a:prstGeom prst="rect">
              <a:avLst/>
            </a:prstGeom>
            <a:noFill/>
          </p:spPr>
          <p:txBody>
            <a:bodyPr wrap="square" rtlCol="0">
              <a:spAutoFit/>
            </a:bodyPr>
            <a:lstStyle/>
            <a:p>
              <a:pPr algn="ctr"/>
              <a:r>
                <a:rPr lang="de-AT" sz="1600" dirty="0">
                  <a:solidFill>
                    <a:schemeClr val="bg1"/>
                  </a:solidFill>
                  <a:latin typeface="Gill Sans MT" panose="020B0502020104020203" pitchFamily="34" charset="0"/>
                </a:rPr>
                <a:t>www.saferinternet.at</a:t>
              </a:r>
              <a:endParaRPr lang="de-AT" sz="1600" dirty="0">
                <a:solidFill>
                  <a:schemeClr val="bg1"/>
                </a:solidFill>
              </a:endParaRPr>
            </a:p>
          </p:txBody>
        </p:sp>
        <p:grpSp>
          <p:nvGrpSpPr>
            <p:cNvPr id="62" name="Gruppieren 61"/>
            <p:cNvGrpSpPr/>
            <p:nvPr/>
          </p:nvGrpSpPr>
          <p:grpSpPr>
            <a:xfrm>
              <a:off x="826801" y="3236430"/>
              <a:ext cx="1444789" cy="432732"/>
              <a:chOff x="826801" y="3236430"/>
              <a:chExt cx="1444789" cy="432732"/>
            </a:xfrm>
          </p:grpSpPr>
          <p:pic>
            <p:nvPicPr>
              <p:cNvPr id="71" name="Grafik 70">
                <a:hlinkClick r:id="rId14"/>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826801" y="3312797"/>
                <a:ext cx="259762" cy="259762"/>
              </a:xfrm>
              <a:prstGeom prst="rect">
                <a:avLst/>
              </a:prstGeom>
            </p:spPr>
          </p:pic>
          <p:pic>
            <p:nvPicPr>
              <p:cNvPr id="72" name="Grafik 71">
                <a:hlinkClick r:id="rId16"/>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1227464" y="3303699"/>
                <a:ext cx="273299" cy="273299"/>
              </a:xfrm>
              <a:prstGeom prst="rect">
                <a:avLst/>
              </a:prstGeom>
            </p:spPr>
          </p:pic>
          <p:pic>
            <p:nvPicPr>
              <p:cNvPr id="78" name="Grafik 77">
                <a:hlinkClick r:id="rId18"/>
              </p:cNvPr>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1515125" y="3236430"/>
                <a:ext cx="432733" cy="432732"/>
              </a:xfrm>
              <a:prstGeom prst="rect">
                <a:avLst/>
              </a:prstGeom>
            </p:spPr>
          </p:pic>
          <p:pic>
            <p:nvPicPr>
              <p:cNvPr id="79" name="Grafik 78">
                <a:hlinkClick r:id="rId20"/>
              </p:cNvPr>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1961937" y="3343782"/>
                <a:ext cx="309653" cy="218027"/>
              </a:xfrm>
              <a:prstGeom prst="rect">
                <a:avLst/>
              </a:prstGeom>
            </p:spPr>
          </p:pic>
        </p:grpSp>
        <p:pic>
          <p:nvPicPr>
            <p:cNvPr id="70" name="Grafik 69">
              <a:hlinkClick r:id="rId13"/>
            </p:cNvPr>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a:off x="1187412" y="1912910"/>
              <a:ext cx="1146811" cy="987129"/>
            </a:xfrm>
            <a:prstGeom prst="rect">
              <a:avLst/>
            </a:prstGeom>
          </p:spPr>
        </p:pic>
      </p:grpSp>
      <p:pic>
        <p:nvPicPr>
          <p:cNvPr id="59" name="Grafik 58">
            <a:hlinkClick r:id="rId23"/>
          </p:cNvPr>
          <p:cNvPicPr>
            <a:picLocks noChangeAspect="1"/>
          </p:cNvPicPr>
          <p:nvPr/>
        </p:nvPicPr>
        <p:blipFill>
          <a:blip r:embed="rId24" cstate="screen">
            <a:extLst>
              <a:ext uri="{28A0092B-C50C-407E-A947-70E740481C1C}">
                <a14:useLocalDpi xmlns:a14="http://schemas.microsoft.com/office/drawing/2010/main"/>
              </a:ext>
            </a:extLst>
          </a:blip>
          <a:stretch>
            <a:fillRect/>
          </a:stretch>
        </p:blipFill>
        <p:spPr>
          <a:xfrm>
            <a:off x="2334223" y="2905211"/>
            <a:ext cx="314117" cy="314117"/>
          </a:xfrm>
          <a:prstGeom prst="rect">
            <a:avLst/>
          </a:prstGeom>
        </p:spPr>
      </p:pic>
      <p:sp>
        <p:nvSpPr>
          <p:cNvPr id="43" name="Textfeld 42">
            <a:extLst>
              <a:ext uri="{FF2B5EF4-FFF2-40B4-BE49-F238E27FC236}">
                <a16:creationId xmlns:a16="http://schemas.microsoft.com/office/drawing/2014/main" id="{720B7145-C1DA-4D26-B108-C18116ECDBD4}"/>
              </a:ext>
            </a:extLst>
          </p:cNvPr>
          <p:cNvSpPr txBox="1"/>
          <p:nvPr/>
        </p:nvSpPr>
        <p:spPr>
          <a:xfrm>
            <a:off x="4146698" y="6438442"/>
            <a:ext cx="4997301" cy="384721"/>
          </a:xfrm>
          <a:prstGeom prst="rect">
            <a:avLst/>
          </a:prstGeom>
          <a:noFill/>
        </p:spPr>
        <p:txBody>
          <a:bodyPr wrap="square" rtlCol="0">
            <a:spAutoFit/>
          </a:bodyPr>
          <a:lstStyle/>
          <a:p>
            <a:pPr algn="r"/>
            <a:r>
              <a:rPr lang="de-AT" sz="1900" dirty="0">
                <a:latin typeface="Gill Sans MT" panose="020B0502020104020203" pitchFamily="34" charset="0"/>
              </a:rPr>
              <a:t>Informationsangebote von Saferinternet.at</a:t>
            </a:r>
          </a:p>
        </p:txBody>
      </p:sp>
      <p:pic>
        <p:nvPicPr>
          <p:cNvPr id="3" name="Grafik 2" descr="Wegweiser">
            <a:extLst>
              <a:ext uri="{FF2B5EF4-FFF2-40B4-BE49-F238E27FC236}">
                <a16:creationId xmlns:a16="http://schemas.microsoft.com/office/drawing/2014/main" id="{DABDCF38-E4A6-4E2D-A7A0-F43CA645DE7F}"/>
              </a:ext>
            </a:extLst>
          </p:cNvPr>
          <p:cNvPicPr>
            <a:picLocks noChangeAspect="1"/>
          </p:cNvPicPr>
          <p:nvPr/>
        </p:nvPicPr>
        <p:blipFill>
          <a:blip r:embed="rId25">
            <a:extLst>
              <a:ext uri="{28A0092B-C50C-407E-A947-70E740481C1C}">
                <a14:useLocalDpi xmlns:a14="http://schemas.microsoft.com/office/drawing/2010/main"/>
              </a:ext>
              <a:ext uri="{96DAC541-7B7A-43D3-8B79-37D633B846F1}">
                <asvg:svgBlip xmlns:asvg="http://schemas.microsoft.com/office/drawing/2016/SVG/main" r:embed="rId26"/>
              </a:ext>
            </a:extLst>
          </a:blip>
          <a:stretch>
            <a:fillRect/>
          </a:stretch>
        </p:blipFill>
        <p:spPr>
          <a:xfrm>
            <a:off x="6967767" y="4194038"/>
            <a:ext cx="959310" cy="959310"/>
          </a:xfrm>
          <a:prstGeom prst="rect">
            <a:avLst/>
          </a:prstGeom>
        </p:spPr>
      </p:pic>
    </p:spTree>
    <p:extLst>
      <p:ext uri="{BB962C8B-B14F-4D97-AF65-F5344CB8AC3E}">
        <p14:creationId xmlns:p14="http://schemas.microsoft.com/office/powerpoint/2010/main" val="21905399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Textfeld 4">
            <a:extLst>
              <a:ext uri="{FF2B5EF4-FFF2-40B4-BE49-F238E27FC236}">
                <a16:creationId xmlns:a16="http://schemas.microsoft.com/office/drawing/2014/main" id="{2614F865-12BD-4D04-B633-32E838B93844}"/>
              </a:ext>
            </a:extLst>
          </p:cNvPr>
          <p:cNvSpPr txBox="1">
            <a:spLocks noChangeArrowheads="1"/>
          </p:cNvSpPr>
          <p:nvPr/>
        </p:nvSpPr>
        <p:spPr bwMode="auto">
          <a:xfrm>
            <a:off x="4146550" y="6438900"/>
            <a:ext cx="499745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1pPr>
            <a:lvl2pPr marL="37931725" indent="-37474525">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2pPr>
            <a:lvl3pPr marL="11430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3pPr>
            <a:lvl4pPr marL="16002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4pPr>
            <a:lvl5pPr marL="20574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5pPr>
            <a:lvl6pPr marL="25146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6pPr>
            <a:lvl7pPr marL="29718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7pPr>
            <a:lvl8pPr marL="34290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8pPr>
            <a:lvl9pPr marL="38862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9pPr>
          </a:lstStyle>
          <a:p>
            <a:pPr algn="r" eaLnBrk="1" hangingPunct="1">
              <a:lnSpc>
                <a:spcPct val="100000"/>
              </a:lnSpc>
              <a:spcBef>
                <a:spcPct val="0"/>
              </a:spcBef>
              <a:buClrTx/>
              <a:buFontTx/>
              <a:buNone/>
            </a:pPr>
            <a:r>
              <a:rPr lang="de-AT" altLang="de-DE" sz="1900">
                <a:solidFill>
                  <a:schemeClr val="tx1"/>
                </a:solidFill>
              </a:rPr>
              <a:t>Minecraft</a:t>
            </a:r>
            <a:endParaRPr lang="de-AT" altLang="de-DE" sz="1900">
              <a:solidFill>
                <a:schemeClr val="tx1"/>
              </a:solidFill>
              <a:latin typeface="Calibri Light" panose="020F0302020204030204" pitchFamily="34" charset="0"/>
            </a:endParaRPr>
          </a:p>
        </p:txBody>
      </p:sp>
      <p:pic>
        <p:nvPicPr>
          <p:cNvPr id="64514" name="Picture 2" descr="Bildergebnis fÃ¼r minecraft screenshot">
            <a:extLst>
              <a:ext uri="{FF2B5EF4-FFF2-40B4-BE49-F238E27FC236}">
                <a16:creationId xmlns:a16="http://schemas.microsoft.com/office/drawing/2014/main" id="{290B0CF4-AD3C-4B31-A2E1-CF0E3D471B33}"/>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52388"/>
            <a:ext cx="9144000" cy="6438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hteck 1">
            <a:extLst>
              <a:ext uri="{FF2B5EF4-FFF2-40B4-BE49-F238E27FC236}">
                <a16:creationId xmlns:a16="http://schemas.microsoft.com/office/drawing/2014/main" id="{528577B9-9A08-46C8-BD6D-C743FD37A138}"/>
              </a:ext>
            </a:extLst>
          </p:cNvPr>
          <p:cNvSpPr/>
          <p:nvPr/>
        </p:nvSpPr>
        <p:spPr>
          <a:xfrm>
            <a:off x="8119361" y="6140292"/>
            <a:ext cx="1024639" cy="246221"/>
          </a:xfrm>
          <a:prstGeom prst="rect">
            <a:avLst/>
          </a:prstGeom>
        </p:spPr>
        <p:txBody>
          <a:bodyPr wrap="none">
            <a:spAutoFit/>
          </a:bodyPr>
          <a:lstStyle/>
          <a:p>
            <a:pPr eaLnBrk="1" hangingPunct="1"/>
            <a:r>
              <a:rPr lang="de-AT" altLang="de-DE" sz="1000" dirty="0">
                <a:solidFill>
                  <a:schemeClr val="bg1"/>
                </a:solidFill>
                <a:latin typeface="Gill Sans MT" panose="020B0502020104020203" pitchFamily="34" charset="0"/>
              </a:rPr>
              <a:t>Bild: Screenshot</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a:extLst>
              <a:ext uri="{FF2B5EF4-FFF2-40B4-BE49-F238E27FC236}">
                <a16:creationId xmlns:a16="http://schemas.microsoft.com/office/drawing/2014/main" id="{5A80DFF5-313C-4D55-90CC-F8849BD2B3A2}"/>
              </a:ext>
            </a:extLst>
          </p:cNvPr>
          <p:cNvSpPr txBox="1"/>
          <p:nvPr/>
        </p:nvSpPr>
        <p:spPr>
          <a:xfrm>
            <a:off x="4146698" y="6438442"/>
            <a:ext cx="4997301" cy="384721"/>
          </a:xfrm>
          <a:prstGeom prst="rect">
            <a:avLst/>
          </a:prstGeom>
          <a:noFill/>
        </p:spPr>
        <p:txBody>
          <a:bodyPr wrap="square" rtlCol="0">
            <a:spAutoFit/>
          </a:bodyPr>
          <a:lstStyle/>
          <a:p>
            <a:pPr algn="r"/>
            <a:r>
              <a:rPr lang="de-AT" sz="1900" dirty="0" err="1">
                <a:latin typeface="Gill Sans MT" panose="020B0502020104020203" pitchFamily="34" charset="0"/>
              </a:rPr>
              <a:t>Roblox</a:t>
            </a:r>
            <a:endParaRPr lang="de-AT" sz="1900" dirty="0">
              <a:latin typeface="+mj-lt"/>
            </a:endParaRPr>
          </a:p>
        </p:txBody>
      </p:sp>
      <p:pic>
        <p:nvPicPr>
          <p:cNvPr id="4" name="Grafik 3" descr="Ein Bild, das Text, drinnen, zugemüllt enthält.&#10;&#10;Automatisch generierte Beschreibung">
            <a:extLst>
              <a:ext uri="{FF2B5EF4-FFF2-40B4-BE49-F238E27FC236}">
                <a16:creationId xmlns:a16="http://schemas.microsoft.com/office/drawing/2014/main" id="{B7385400-1F75-47A7-9AD1-3E9705AD508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007268"/>
            <a:ext cx="9144000" cy="4843463"/>
          </a:xfrm>
          <a:prstGeom prst="rect">
            <a:avLst/>
          </a:prstGeom>
        </p:spPr>
      </p:pic>
      <p:sp>
        <p:nvSpPr>
          <p:cNvPr id="2" name="Rechteck 1">
            <a:extLst>
              <a:ext uri="{FF2B5EF4-FFF2-40B4-BE49-F238E27FC236}">
                <a16:creationId xmlns:a16="http://schemas.microsoft.com/office/drawing/2014/main" id="{7984B411-3966-4F26-9746-A2CCECC5DFB2}"/>
              </a:ext>
            </a:extLst>
          </p:cNvPr>
          <p:cNvSpPr/>
          <p:nvPr/>
        </p:nvSpPr>
        <p:spPr>
          <a:xfrm>
            <a:off x="7688151" y="5604510"/>
            <a:ext cx="1455848" cy="246221"/>
          </a:xfrm>
          <a:prstGeom prst="rect">
            <a:avLst/>
          </a:prstGeom>
        </p:spPr>
        <p:txBody>
          <a:bodyPr wrap="none">
            <a:spAutoFit/>
          </a:bodyPr>
          <a:lstStyle/>
          <a:p>
            <a:r>
              <a:rPr lang="de-AT" sz="1000" dirty="0">
                <a:solidFill>
                  <a:schemeClr val="bg1"/>
                </a:solidFill>
                <a:latin typeface="Gill Sans MT" panose="020B0502020104020203" pitchFamily="34" charset="0"/>
              </a:rPr>
              <a:t>Bild: </a:t>
            </a:r>
            <a:r>
              <a:rPr lang="de-AT" sz="1000" dirty="0">
                <a:solidFill>
                  <a:schemeClr val="bg1"/>
                </a:solidFill>
                <a:latin typeface="Gill Sans MT" panose="020B0502020104020203" pitchFamily="34" charset="0"/>
                <a:hlinkClick r:id="rId4">
                  <a:extLst>
                    <a:ext uri="{A12FA001-AC4F-418D-AE19-62706E023703}">
                      <ahyp:hlinkClr xmlns:ahyp="http://schemas.microsoft.com/office/drawing/2018/hyperlinkcolor" val="tx"/>
                    </a:ext>
                  </a:extLst>
                </a:hlinkClick>
              </a:rPr>
              <a:t>Gage </a:t>
            </a:r>
            <a:r>
              <a:rPr lang="de-AT" sz="1000" dirty="0" err="1">
                <a:solidFill>
                  <a:schemeClr val="bg1"/>
                </a:solidFill>
                <a:latin typeface="Gill Sans MT" panose="020B0502020104020203" pitchFamily="34" charset="0"/>
                <a:hlinkClick r:id="rId4">
                  <a:extLst>
                    <a:ext uri="{A12FA001-AC4F-418D-AE19-62706E023703}">
                      <ahyp:hlinkClr xmlns:ahyp="http://schemas.microsoft.com/office/drawing/2018/hyperlinkcolor" val="tx"/>
                    </a:ext>
                  </a:extLst>
                </a:hlinkClick>
              </a:rPr>
              <a:t>Ramey</a:t>
            </a:r>
            <a:r>
              <a:rPr lang="de-AT" sz="1000" dirty="0">
                <a:solidFill>
                  <a:schemeClr val="bg1"/>
                </a:solidFill>
                <a:latin typeface="Gill Sans MT" panose="020B0502020104020203" pitchFamily="34" charset="0"/>
                <a:hlinkClick r:id="rId4">
                  <a:extLst>
                    <a:ext uri="{A12FA001-AC4F-418D-AE19-62706E023703}">
                      <ahyp:hlinkClr xmlns:ahyp="http://schemas.microsoft.com/office/drawing/2018/hyperlinkcolor" val="tx"/>
                    </a:ext>
                  </a:extLst>
                </a:hlinkClick>
              </a:rPr>
              <a:t> </a:t>
            </a:r>
            <a:r>
              <a:rPr lang="de-AT" sz="1000" dirty="0">
                <a:solidFill>
                  <a:schemeClr val="bg1"/>
                </a:solidFill>
                <a:latin typeface="Gill Sans MT" panose="020B0502020104020203" pitchFamily="34" charset="0"/>
              </a:rPr>
              <a:t>/ </a:t>
            </a:r>
            <a:r>
              <a:rPr lang="de-AT" sz="1000" dirty="0" err="1">
                <a:solidFill>
                  <a:schemeClr val="bg1"/>
                </a:solidFill>
                <a:latin typeface="Gill Sans MT" panose="020B0502020104020203" pitchFamily="34" charset="0"/>
              </a:rPr>
              <a:t>flickr</a:t>
            </a:r>
            <a:endParaRPr lang="de-AT" sz="1000" dirty="0">
              <a:solidFill>
                <a:schemeClr val="bg1"/>
              </a:solidFill>
              <a:latin typeface="Gill Sans MT" panose="020B0502020104020203" pitchFamily="34" charset="0"/>
            </a:endParaRPr>
          </a:p>
        </p:txBody>
      </p:sp>
    </p:spTree>
    <p:extLst>
      <p:ext uri="{BB962C8B-B14F-4D97-AF65-F5344CB8AC3E}">
        <p14:creationId xmlns:p14="http://schemas.microsoft.com/office/powerpoint/2010/main" val="32073383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Textfeld 4">
            <a:extLst>
              <a:ext uri="{FF2B5EF4-FFF2-40B4-BE49-F238E27FC236}">
                <a16:creationId xmlns:a16="http://schemas.microsoft.com/office/drawing/2014/main" id="{B8A6EC5B-3DA7-46B9-9AAB-F96D0FA991B4}"/>
              </a:ext>
            </a:extLst>
          </p:cNvPr>
          <p:cNvSpPr txBox="1">
            <a:spLocks noChangeArrowheads="1"/>
          </p:cNvSpPr>
          <p:nvPr/>
        </p:nvSpPr>
        <p:spPr bwMode="auto">
          <a:xfrm>
            <a:off x="4146550" y="6438900"/>
            <a:ext cx="499745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1pPr>
            <a:lvl2pPr marL="37931725" indent="-37474525">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2pPr>
            <a:lvl3pPr marL="11430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3pPr>
            <a:lvl4pPr marL="16002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4pPr>
            <a:lvl5pPr marL="20574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5pPr>
            <a:lvl6pPr marL="25146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6pPr>
            <a:lvl7pPr marL="29718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7pPr>
            <a:lvl8pPr marL="34290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8pPr>
            <a:lvl9pPr marL="38862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9pPr>
          </a:lstStyle>
          <a:p>
            <a:pPr algn="r" eaLnBrk="1" hangingPunct="1">
              <a:lnSpc>
                <a:spcPct val="100000"/>
              </a:lnSpc>
              <a:spcBef>
                <a:spcPct val="0"/>
              </a:spcBef>
              <a:buClrTx/>
              <a:buFontTx/>
              <a:buNone/>
            </a:pPr>
            <a:r>
              <a:rPr lang="de-AT" altLang="de-DE" sz="1900">
                <a:solidFill>
                  <a:schemeClr val="tx1"/>
                </a:solidFill>
              </a:rPr>
              <a:t>Unangenehme Bilder</a:t>
            </a:r>
            <a:endParaRPr lang="de-AT" altLang="de-DE" sz="1900">
              <a:solidFill>
                <a:schemeClr val="tx1"/>
              </a:solidFill>
              <a:latin typeface="Calibri Light" panose="020F0302020204030204" pitchFamily="34" charset="0"/>
            </a:endParaRPr>
          </a:p>
        </p:txBody>
      </p:sp>
      <p:pic>
        <p:nvPicPr>
          <p:cNvPr id="3" name="Grafik 2" descr="Ein Bild, das Lampe, Objekt, Feuer, drinnen enthält.&#10;&#10;Automatisch generierte Beschreibung">
            <a:extLst>
              <a:ext uri="{FF2B5EF4-FFF2-40B4-BE49-F238E27FC236}">
                <a16:creationId xmlns:a16="http://schemas.microsoft.com/office/drawing/2014/main" id="{05F911FB-CABA-41CC-A6C6-C03F90063F8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9144001" cy="6438900"/>
          </a:xfrm>
          <a:prstGeom prst="rect">
            <a:avLst/>
          </a:prstGeom>
        </p:spPr>
      </p:pic>
      <p:sp>
        <p:nvSpPr>
          <p:cNvPr id="4" name="Textfeld 3">
            <a:extLst>
              <a:ext uri="{FF2B5EF4-FFF2-40B4-BE49-F238E27FC236}">
                <a16:creationId xmlns:a16="http://schemas.microsoft.com/office/drawing/2014/main" id="{6FCDCD6A-0A83-4022-AFE5-BAF8BB6F15A5}"/>
              </a:ext>
            </a:extLst>
          </p:cNvPr>
          <p:cNvSpPr txBox="1"/>
          <p:nvPr/>
        </p:nvSpPr>
        <p:spPr>
          <a:xfrm>
            <a:off x="7830820" y="6192679"/>
            <a:ext cx="1313180" cy="246221"/>
          </a:xfrm>
          <a:prstGeom prst="rect">
            <a:avLst/>
          </a:prstGeom>
          <a:noFill/>
        </p:spPr>
        <p:txBody>
          <a:bodyPr wrap="none" rtlCol="0">
            <a:spAutoFit/>
          </a:bodyPr>
          <a:lstStyle/>
          <a:p>
            <a:r>
              <a:rPr lang="de-AT" sz="1000" dirty="0">
                <a:solidFill>
                  <a:schemeClr val="bg1"/>
                </a:solidFill>
                <a:latin typeface="Gill Sans MT" panose="020B0502020104020203" pitchFamily="34" charset="0"/>
              </a:rPr>
              <a:t>Bild: </a:t>
            </a:r>
            <a:r>
              <a:rPr lang="de-AT" sz="1000" dirty="0">
                <a:solidFill>
                  <a:schemeClr val="bg1"/>
                </a:solidFill>
                <a:latin typeface="Gill Sans MT" panose="020B0502020104020203" pitchFamily="34" charset="0"/>
                <a:hlinkClick r:id="rId4">
                  <a:extLst>
                    <a:ext uri="{A12FA001-AC4F-418D-AE19-62706E023703}">
                      <ahyp:hlinkClr xmlns:ahyp="http://schemas.microsoft.com/office/drawing/2018/hyperlinkcolor" val="tx"/>
                    </a:ext>
                  </a:extLst>
                </a:hlinkClick>
              </a:rPr>
              <a:t>brazma</a:t>
            </a:r>
            <a:r>
              <a:rPr lang="de-AT" sz="1000" dirty="0">
                <a:solidFill>
                  <a:schemeClr val="bg1"/>
                </a:solidFill>
                <a:latin typeface="Gill Sans MT" panose="020B0502020104020203" pitchFamily="34" charset="0"/>
              </a:rPr>
              <a:t> / </a:t>
            </a:r>
            <a:r>
              <a:rPr lang="de-AT" sz="1000" dirty="0" err="1">
                <a:solidFill>
                  <a:schemeClr val="bg1"/>
                </a:solidFill>
                <a:latin typeface="Gill Sans MT" panose="020B0502020104020203" pitchFamily="34" charset="0"/>
              </a:rPr>
              <a:t>pixabay</a:t>
            </a:r>
            <a:endParaRPr lang="de-AT" sz="1000" dirty="0">
              <a:solidFill>
                <a:schemeClr val="bg1"/>
              </a:solidFill>
              <a:latin typeface="Gill Sans MT" panose="020B0502020104020203" pitchFamily="34"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E94AF38F-A197-41D6-A83E-9259C2EB2F7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1" cy="6400800"/>
          </a:xfrm>
          <a:prstGeom prst="rect">
            <a:avLst/>
          </a:prstGeom>
        </p:spPr>
      </p:pic>
      <p:grpSp>
        <p:nvGrpSpPr>
          <p:cNvPr id="4" name="Gruppieren 3">
            <a:extLst>
              <a:ext uri="{FF2B5EF4-FFF2-40B4-BE49-F238E27FC236}">
                <a16:creationId xmlns:a16="http://schemas.microsoft.com/office/drawing/2014/main" id="{33A9DB8F-0DE2-42A3-94D6-778ED21349E1}"/>
              </a:ext>
            </a:extLst>
          </p:cNvPr>
          <p:cNvGrpSpPr/>
          <p:nvPr/>
        </p:nvGrpSpPr>
        <p:grpSpPr>
          <a:xfrm>
            <a:off x="201579" y="4820860"/>
            <a:ext cx="5012852" cy="1283206"/>
            <a:chOff x="308878" y="4399694"/>
            <a:chExt cx="5012852" cy="1799631"/>
          </a:xfrm>
        </p:grpSpPr>
        <p:sp>
          <p:nvSpPr>
            <p:cNvPr id="11" name="Gleichschenkliges Dreieck 10">
              <a:extLst>
                <a:ext uri="{FF2B5EF4-FFF2-40B4-BE49-F238E27FC236}">
                  <a16:creationId xmlns:a16="http://schemas.microsoft.com/office/drawing/2014/main" id="{C7DC70F9-060D-41BF-A8C3-5C2881B79F66}"/>
                </a:ext>
              </a:extLst>
            </p:cNvPr>
            <p:cNvSpPr/>
            <p:nvPr/>
          </p:nvSpPr>
          <p:spPr>
            <a:xfrm rot="16200000">
              <a:off x="252022" y="5477371"/>
              <a:ext cx="663472" cy="549759"/>
            </a:xfrm>
            <a:prstGeom prst="triangle">
              <a:avLst/>
            </a:prstGeom>
            <a:solidFill>
              <a:srgbClr val="E2F9CB"/>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1900" dirty="0" err="1">
                <a:solidFill>
                  <a:schemeClr val="tx1"/>
                </a:solidFill>
                <a:latin typeface="Gill Sans MT" panose="020B0502020104020203" pitchFamily="34" charset="0"/>
              </a:endParaRPr>
            </a:p>
          </p:txBody>
        </p:sp>
        <p:sp>
          <p:nvSpPr>
            <p:cNvPr id="12" name="Rechteck: abgerundete Ecken 11">
              <a:extLst>
                <a:ext uri="{FF2B5EF4-FFF2-40B4-BE49-F238E27FC236}">
                  <a16:creationId xmlns:a16="http://schemas.microsoft.com/office/drawing/2014/main" id="{B4071262-5F4F-43A8-B5FD-3404C6CD7B46}"/>
                </a:ext>
              </a:extLst>
            </p:cNvPr>
            <p:cNvSpPr/>
            <p:nvPr/>
          </p:nvSpPr>
          <p:spPr>
            <a:xfrm>
              <a:off x="525080" y="4399694"/>
              <a:ext cx="4796650" cy="1799631"/>
            </a:xfrm>
            <a:prstGeom prst="roundRect">
              <a:avLst/>
            </a:prstGeom>
            <a:solidFill>
              <a:srgbClr val="E2F9CB"/>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1900" dirty="0" err="1">
                <a:solidFill>
                  <a:schemeClr val="tx1"/>
                </a:solidFill>
                <a:latin typeface="Gill Sans MT" panose="020B0502020104020203" pitchFamily="34" charset="0"/>
              </a:endParaRPr>
            </a:p>
          </p:txBody>
        </p:sp>
      </p:grpSp>
      <p:sp>
        <p:nvSpPr>
          <p:cNvPr id="14" name="Textfeld 13">
            <a:extLst>
              <a:ext uri="{FF2B5EF4-FFF2-40B4-BE49-F238E27FC236}">
                <a16:creationId xmlns:a16="http://schemas.microsoft.com/office/drawing/2014/main" id="{56A586A3-1641-4788-9306-E93B37E29EB5}"/>
              </a:ext>
            </a:extLst>
          </p:cNvPr>
          <p:cNvSpPr txBox="1"/>
          <p:nvPr/>
        </p:nvSpPr>
        <p:spPr>
          <a:xfrm>
            <a:off x="476458" y="4954631"/>
            <a:ext cx="4572000" cy="1015663"/>
          </a:xfrm>
          <a:prstGeom prst="rect">
            <a:avLst/>
          </a:prstGeom>
          <a:noFill/>
        </p:spPr>
        <p:txBody>
          <a:bodyPr wrap="square">
            <a:spAutoFit/>
          </a:bodyPr>
          <a:lstStyle/>
          <a:p>
            <a:r>
              <a:rPr lang="de-AT" sz="1200" dirty="0">
                <a:latin typeface="Arial" panose="020B0604020202020204" pitchFamily="34" charset="0"/>
                <a:cs typeface="Arial" panose="020B0604020202020204" pitchFamily="34" charset="0"/>
              </a:rPr>
              <a:t>Hallo ich bin Momo und bin vor 3 Jahren verstorben ich wurde von einem Auto angefahren und wenn du nicht möchtest das ich heute Abend um 00:00 Uhr in deinem Zimmer stehe und dir beim schlafen zuschaue dann sende diese Nachricht an 15 Kontakte weiter. Du glaubst mir nicht?</a:t>
            </a:r>
          </a:p>
        </p:txBody>
      </p:sp>
      <p:sp>
        <p:nvSpPr>
          <p:cNvPr id="17" name="Textfeld 4">
            <a:extLst>
              <a:ext uri="{FF2B5EF4-FFF2-40B4-BE49-F238E27FC236}">
                <a16:creationId xmlns:a16="http://schemas.microsoft.com/office/drawing/2014/main" id="{02E61F40-13E2-4772-86E1-D4532DCA816F}"/>
              </a:ext>
            </a:extLst>
          </p:cNvPr>
          <p:cNvSpPr txBox="1">
            <a:spLocks noChangeArrowheads="1"/>
          </p:cNvSpPr>
          <p:nvPr/>
        </p:nvSpPr>
        <p:spPr bwMode="auto">
          <a:xfrm>
            <a:off x="4146550" y="6464300"/>
            <a:ext cx="499745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1pPr>
            <a:lvl2pPr marL="37931725" indent="-37474525">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2pPr>
            <a:lvl3pPr marL="11430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3pPr>
            <a:lvl4pPr marL="16002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4pPr>
            <a:lvl5pPr marL="20574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5pPr>
            <a:lvl6pPr marL="25146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6pPr>
            <a:lvl7pPr marL="29718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7pPr>
            <a:lvl8pPr marL="34290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8pPr>
            <a:lvl9pPr marL="38862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9pPr>
          </a:lstStyle>
          <a:p>
            <a:pPr algn="r" eaLnBrk="1" hangingPunct="1">
              <a:lnSpc>
                <a:spcPct val="100000"/>
              </a:lnSpc>
              <a:spcBef>
                <a:spcPct val="0"/>
              </a:spcBef>
              <a:buClrTx/>
              <a:buFontTx/>
              <a:buNone/>
            </a:pPr>
            <a:r>
              <a:rPr lang="de-AT" altLang="de-DE" sz="1900" dirty="0">
                <a:solidFill>
                  <a:schemeClr val="tx1"/>
                </a:solidFill>
              </a:rPr>
              <a:t>Kettenbriefe</a:t>
            </a:r>
            <a:endParaRPr lang="de-AT" altLang="de-DE" sz="1900" dirty="0">
              <a:solidFill>
                <a:schemeClr val="tx1"/>
              </a:solidFill>
              <a:latin typeface="Calibri Light" panose="020F0302020204030204" pitchFamily="34" charset="0"/>
            </a:endParaRPr>
          </a:p>
        </p:txBody>
      </p:sp>
      <p:grpSp>
        <p:nvGrpSpPr>
          <p:cNvPr id="16" name="Gruppieren 15">
            <a:extLst>
              <a:ext uri="{FF2B5EF4-FFF2-40B4-BE49-F238E27FC236}">
                <a16:creationId xmlns:a16="http://schemas.microsoft.com/office/drawing/2014/main" id="{F7A07D63-D2E0-4D7D-8B04-22985BA7836D}"/>
              </a:ext>
            </a:extLst>
          </p:cNvPr>
          <p:cNvGrpSpPr/>
          <p:nvPr/>
        </p:nvGrpSpPr>
        <p:grpSpPr>
          <a:xfrm>
            <a:off x="313965" y="457200"/>
            <a:ext cx="4973203" cy="2543174"/>
            <a:chOff x="1249866" y="2108200"/>
            <a:chExt cx="4617534" cy="1638300"/>
          </a:xfrm>
        </p:grpSpPr>
        <p:sp>
          <p:nvSpPr>
            <p:cNvPr id="18" name="Gleichschenkliges Dreieck 17">
              <a:extLst>
                <a:ext uri="{FF2B5EF4-FFF2-40B4-BE49-F238E27FC236}">
                  <a16:creationId xmlns:a16="http://schemas.microsoft.com/office/drawing/2014/main" id="{4AE89A73-AE61-4979-9FB3-0CFB56437EBC}"/>
                </a:ext>
              </a:extLst>
            </p:cNvPr>
            <p:cNvSpPr/>
            <p:nvPr/>
          </p:nvSpPr>
          <p:spPr>
            <a:xfrm rot="16200000">
              <a:off x="1319716" y="3188914"/>
              <a:ext cx="368300" cy="508000"/>
            </a:xfrm>
            <a:prstGeom prst="triangle">
              <a:avLst/>
            </a:prstGeom>
            <a:solidFill>
              <a:srgbClr val="E2F9CB"/>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1900" dirty="0" err="1">
                <a:solidFill>
                  <a:schemeClr val="tx1"/>
                </a:solidFill>
                <a:latin typeface="Gill Sans MT" panose="020B0502020104020203" pitchFamily="34" charset="0"/>
              </a:endParaRPr>
            </a:p>
          </p:txBody>
        </p:sp>
        <p:sp>
          <p:nvSpPr>
            <p:cNvPr id="19" name="Rechteck: abgerundete Ecken 18">
              <a:extLst>
                <a:ext uri="{FF2B5EF4-FFF2-40B4-BE49-F238E27FC236}">
                  <a16:creationId xmlns:a16="http://schemas.microsoft.com/office/drawing/2014/main" id="{50DD3523-0304-4517-8672-99067E4306A3}"/>
                </a:ext>
              </a:extLst>
            </p:cNvPr>
            <p:cNvSpPr/>
            <p:nvPr/>
          </p:nvSpPr>
          <p:spPr>
            <a:xfrm>
              <a:off x="1435100" y="2108200"/>
              <a:ext cx="4432300" cy="1638300"/>
            </a:xfrm>
            <a:prstGeom prst="roundRect">
              <a:avLst/>
            </a:prstGeom>
            <a:solidFill>
              <a:srgbClr val="E2F9CB"/>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1900" dirty="0" err="1">
                <a:solidFill>
                  <a:schemeClr val="tx1"/>
                </a:solidFill>
                <a:latin typeface="Gill Sans MT" panose="020B0502020104020203" pitchFamily="34" charset="0"/>
              </a:endParaRPr>
            </a:p>
          </p:txBody>
        </p:sp>
      </p:grpSp>
      <p:sp>
        <p:nvSpPr>
          <p:cNvPr id="13" name="Textfeld 12">
            <a:extLst>
              <a:ext uri="{FF2B5EF4-FFF2-40B4-BE49-F238E27FC236}">
                <a16:creationId xmlns:a16="http://schemas.microsoft.com/office/drawing/2014/main" id="{65369C66-6E83-4B06-A2BB-5A142E217D4A}"/>
              </a:ext>
            </a:extLst>
          </p:cNvPr>
          <p:cNvSpPr txBox="1"/>
          <p:nvPr/>
        </p:nvSpPr>
        <p:spPr>
          <a:xfrm>
            <a:off x="751338" y="568654"/>
            <a:ext cx="4644736" cy="2308324"/>
          </a:xfrm>
          <a:prstGeom prst="rect">
            <a:avLst/>
          </a:prstGeom>
          <a:noFill/>
        </p:spPr>
        <p:txBody>
          <a:bodyPr wrap="square">
            <a:spAutoFit/>
          </a:bodyPr>
          <a:lstStyle/>
          <a:p>
            <a:r>
              <a:rPr lang="de-AT" sz="1200" dirty="0">
                <a:latin typeface="Arial" panose="020B0604020202020204" pitchFamily="34" charset="0"/>
                <a:cs typeface="Arial" panose="020B0604020202020204" pitchFamily="34" charset="0"/>
              </a:rPr>
              <a:t>Traust du dich 🤔 Schick das an 5 Mädchen und 5 Jungs Mal sehen was du für Smiley zurück bekommst 😎=Du bist cool 😀=Ich mag dich 😂=Du bist lustig 😘=Will dich küssen 😍=Du bist hübsch 😇=Du bist ein Engel 👿=Du bist ein Teufel 😡=Ich hasse dich 😠=Ich mag dich nicht 😏=Du bist hässlich 🤓=Du bist ein </a:t>
            </a:r>
            <a:r>
              <a:rPr lang="de-AT" sz="1200" dirty="0" err="1">
                <a:latin typeface="Arial" panose="020B0604020202020204" pitchFamily="34" charset="0"/>
                <a:cs typeface="Arial" panose="020B0604020202020204" pitchFamily="34" charset="0"/>
              </a:rPr>
              <a:t>nerd</a:t>
            </a:r>
            <a:r>
              <a:rPr lang="de-AT" sz="1200" dirty="0">
                <a:latin typeface="Arial" panose="020B0604020202020204" pitchFamily="34" charset="0"/>
                <a:cs typeface="Arial" panose="020B0604020202020204" pitchFamily="34" charset="0"/>
              </a:rPr>
              <a:t> 🙄=Du nervst 😳=Ich kann dich nicht anschauen 😐=Bist OK 😤=Du machst mich wütend 😯=Bist so hübsch für die Welt 💩=Du bist scheiße 😻=Hab mich verliebt in dich 👍=Du bist gut 👎=Du bist schlecht 👯=Du bist meine BFF 💏=Will mit dir zusammen sein 😰=Will dich nie verlieren ❤=Lieb dich 💜=Lieb dich Freundschaftlich 💙beste Freund/in für immer 💚BFF Auch an mich zurück</a:t>
            </a:r>
          </a:p>
        </p:txBody>
      </p:sp>
      <p:grpSp>
        <p:nvGrpSpPr>
          <p:cNvPr id="7" name="Gruppieren 6">
            <a:extLst>
              <a:ext uri="{FF2B5EF4-FFF2-40B4-BE49-F238E27FC236}">
                <a16:creationId xmlns:a16="http://schemas.microsoft.com/office/drawing/2014/main" id="{4D25BC2A-D257-43DD-8F2F-06359602720F}"/>
              </a:ext>
            </a:extLst>
          </p:cNvPr>
          <p:cNvGrpSpPr/>
          <p:nvPr/>
        </p:nvGrpSpPr>
        <p:grpSpPr>
          <a:xfrm>
            <a:off x="4146549" y="3240920"/>
            <a:ext cx="4765915" cy="1283206"/>
            <a:chOff x="3657671" y="3240920"/>
            <a:chExt cx="4939366" cy="1283206"/>
          </a:xfrm>
        </p:grpSpPr>
        <p:sp>
          <p:nvSpPr>
            <p:cNvPr id="23" name="Rechteck: abgerundete Ecken 22">
              <a:extLst>
                <a:ext uri="{FF2B5EF4-FFF2-40B4-BE49-F238E27FC236}">
                  <a16:creationId xmlns:a16="http://schemas.microsoft.com/office/drawing/2014/main" id="{A8507AE3-7E14-4856-8E31-E96CB975E208}"/>
                </a:ext>
              </a:extLst>
            </p:cNvPr>
            <p:cNvSpPr/>
            <p:nvPr/>
          </p:nvSpPr>
          <p:spPr>
            <a:xfrm>
              <a:off x="3657671" y="3240920"/>
              <a:ext cx="4773699" cy="1283206"/>
            </a:xfrm>
            <a:prstGeom prst="roundRect">
              <a:avLst/>
            </a:prstGeom>
            <a:solidFill>
              <a:srgbClr val="FAFAFA"/>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1900" dirty="0" err="1">
                <a:solidFill>
                  <a:schemeClr val="tx1"/>
                </a:solidFill>
                <a:latin typeface="Gill Sans MT" panose="020B0502020104020203" pitchFamily="34" charset="0"/>
              </a:endParaRPr>
            </a:p>
          </p:txBody>
        </p:sp>
        <p:sp>
          <p:nvSpPr>
            <p:cNvPr id="24" name="Gleichschenkliges Dreieck 23">
              <a:extLst>
                <a:ext uri="{FF2B5EF4-FFF2-40B4-BE49-F238E27FC236}">
                  <a16:creationId xmlns:a16="http://schemas.microsoft.com/office/drawing/2014/main" id="{4801FF8A-2D8B-4CEF-AE5D-A0D9EAB88B34}"/>
                </a:ext>
              </a:extLst>
            </p:cNvPr>
            <p:cNvSpPr/>
            <p:nvPr/>
          </p:nvSpPr>
          <p:spPr>
            <a:xfrm rot="5400000" flipH="1">
              <a:off x="8034923" y="3956862"/>
              <a:ext cx="574470" cy="549759"/>
            </a:xfrm>
            <a:prstGeom prst="triangle">
              <a:avLst/>
            </a:prstGeom>
            <a:solidFill>
              <a:srgbClr val="FAFAFA"/>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1900" dirty="0" err="1">
                <a:solidFill>
                  <a:schemeClr val="tx1"/>
                </a:solidFill>
                <a:latin typeface="Gill Sans MT" panose="020B0502020104020203" pitchFamily="34" charset="0"/>
              </a:endParaRPr>
            </a:p>
          </p:txBody>
        </p:sp>
      </p:grpSp>
      <p:sp>
        <p:nvSpPr>
          <p:cNvPr id="20" name="Textfeld 19">
            <a:extLst>
              <a:ext uri="{FF2B5EF4-FFF2-40B4-BE49-F238E27FC236}">
                <a16:creationId xmlns:a16="http://schemas.microsoft.com/office/drawing/2014/main" id="{D8F5BA30-2904-49D9-A1FB-1669C15B4FD7}"/>
              </a:ext>
            </a:extLst>
          </p:cNvPr>
          <p:cNvSpPr txBox="1"/>
          <p:nvPr/>
        </p:nvSpPr>
        <p:spPr>
          <a:xfrm>
            <a:off x="4298159" y="3373175"/>
            <a:ext cx="4534381" cy="1015663"/>
          </a:xfrm>
          <a:prstGeom prst="rect">
            <a:avLst/>
          </a:prstGeom>
          <a:noFill/>
        </p:spPr>
        <p:txBody>
          <a:bodyPr wrap="square">
            <a:spAutoFit/>
          </a:bodyPr>
          <a:lstStyle/>
          <a:p>
            <a:r>
              <a:rPr lang="de-AT" sz="1200" dirty="0">
                <a:latin typeface="Arial" panose="020B0604020202020204" pitchFamily="34" charset="0"/>
                <a:cs typeface="Arial" panose="020B0604020202020204" pitchFamily="34" charset="0"/>
              </a:rPr>
              <a:t>Wenn du deine Mama liebst dann schick dies an 20Leute.Ein Mädchen hat das ignoriert und ihre </a:t>
            </a:r>
            <a:r>
              <a:rPr lang="de-AT" sz="1200" dirty="0" err="1">
                <a:latin typeface="Arial" panose="020B0604020202020204" pitchFamily="34" charset="0"/>
                <a:cs typeface="Arial" panose="020B0604020202020204" pitchFamily="34" charset="0"/>
              </a:rPr>
              <a:t>mama</a:t>
            </a:r>
            <a:r>
              <a:rPr lang="de-AT" sz="1200" dirty="0">
                <a:latin typeface="Arial" panose="020B0604020202020204" pitchFamily="34" charset="0"/>
                <a:cs typeface="Arial" panose="020B0604020202020204" pitchFamily="34" charset="0"/>
              </a:rPr>
              <a:t> ist in 365 Tagen gestorben. Sorry ich kann das nicht ignorieren weil ich meine </a:t>
            </a:r>
            <a:r>
              <a:rPr lang="de-AT" sz="1200" dirty="0" err="1">
                <a:latin typeface="Arial" panose="020B0604020202020204" pitchFamily="34" charset="0"/>
                <a:cs typeface="Arial" panose="020B0604020202020204" pitchFamily="34" charset="0"/>
              </a:rPr>
              <a:t>mama</a:t>
            </a:r>
            <a:r>
              <a:rPr lang="de-AT" sz="1200" dirty="0">
                <a:latin typeface="Arial" panose="020B0604020202020204" pitchFamily="34" charset="0"/>
                <a:cs typeface="Arial" panose="020B0604020202020204" pitchFamily="34" charset="0"/>
              </a:rPr>
              <a:t> liebe❤❤❤ Schäme dich wen du das nicht machst 🔫😡♥️♥️♥️</a:t>
            </a:r>
          </a:p>
        </p:txBody>
      </p:sp>
    </p:spTree>
    <p:extLst>
      <p:ext uri="{BB962C8B-B14F-4D97-AF65-F5344CB8AC3E}">
        <p14:creationId xmlns:p14="http://schemas.microsoft.com/office/powerpoint/2010/main" val="18622273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94B2F14-1493-417F-82C8-23D913670B67}"/>
              </a:ext>
            </a:extLst>
          </p:cNvPr>
          <p:cNvSpPr>
            <a:spLocks noGrp="1"/>
          </p:cNvSpPr>
          <p:nvPr>
            <p:ph type="title"/>
          </p:nvPr>
        </p:nvSpPr>
        <p:spPr/>
        <p:txBody>
          <a:bodyPr/>
          <a:lstStyle/>
          <a:p>
            <a:endParaRPr lang="de-AT"/>
          </a:p>
        </p:txBody>
      </p:sp>
      <p:sp>
        <p:nvSpPr>
          <p:cNvPr id="4" name="Textfeld 4">
            <a:extLst>
              <a:ext uri="{FF2B5EF4-FFF2-40B4-BE49-F238E27FC236}">
                <a16:creationId xmlns:a16="http://schemas.microsoft.com/office/drawing/2014/main" id="{75BC3B21-D524-41DE-8E25-047B778BA9A2}"/>
              </a:ext>
            </a:extLst>
          </p:cNvPr>
          <p:cNvSpPr txBox="1">
            <a:spLocks noChangeArrowheads="1"/>
          </p:cNvSpPr>
          <p:nvPr/>
        </p:nvSpPr>
        <p:spPr bwMode="auto">
          <a:xfrm>
            <a:off x="4146550" y="6464300"/>
            <a:ext cx="499745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1pPr>
            <a:lvl2pPr marL="37931725" indent="-37474525">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2pPr>
            <a:lvl3pPr marL="11430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3pPr>
            <a:lvl4pPr marL="16002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4pPr>
            <a:lvl5pPr marL="20574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5pPr>
            <a:lvl6pPr marL="25146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6pPr>
            <a:lvl7pPr marL="29718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7pPr>
            <a:lvl8pPr marL="34290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8pPr>
            <a:lvl9pPr marL="38862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9pPr>
          </a:lstStyle>
          <a:p>
            <a:pPr algn="r" eaLnBrk="1" hangingPunct="1">
              <a:lnSpc>
                <a:spcPct val="100000"/>
              </a:lnSpc>
              <a:spcBef>
                <a:spcPct val="0"/>
              </a:spcBef>
              <a:buClrTx/>
              <a:buFontTx/>
              <a:buNone/>
            </a:pPr>
            <a:r>
              <a:rPr lang="de-AT" altLang="de-DE" sz="1900" dirty="0">
                <a:solidFill>
                  <a:schemeClr val="tx1"/>
                </a:solidFill>
              </a:rPr>
              <a:t>Kettenbrief-Chatbot</a:t>
            </a:r>
            <a:endParaRPr lang="de-AT" altLang="de-DE" sz="1900" dirty="0">
              <a:solidFill>
                <a:schemeClr val="tx1"/>
              </a:solidFill>
              <a:latin typeface="Calibri Light" panose="020F0302020204030204" pitchFamily="34" charset="0"/>
            </a:endParaRPr>
          </a:p>
        </p:txBody>
      </p:sp>
      <p:pic>
        <p:nvPicPr>
          <p:cNvPr id="5" name="Grafik 4">
            <a:extLst>
              <a:ext uri="{FF2B5EF4-FFF2-40B4-BE49-F238E27FC236}">
                <a16:creationId xmlns:a16="http://schemas.microsoft.com/office/drawing/2014/main" id="{689C56F9-35FA-4DFB-87A1-A5B8322CCF4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4198"/>
            <a:ext cx="9144001" cy="6400800"/>
          </a:xfrm>
          <a:prstGeom prst="rect">
            <a:avLst/>
          </a:prstGeom>
        </p:spPr>
      </p:pic>
      <p:grpSp>
        <p:nvGrpSpPr>
          <p:cNvPr id="6" name="Gruppieren 5">
            <a:extLst>
              <a:ext uri="{FF2B5EF4-FFF2-40B4-BE49-F238E27FC236}">
                <a16:creationId xmlns:a16="http://schemas.microsoft.com/office/drawing/2014/main" id="{259DF65B-C22A-44DF-97B2-EE637DD6BE6E}"/>
              </a:ext>
            </a:extLst>
          </p:cNvPr>
          <p:cNvGrpSpPr/>
          <p:nvPr/>
        </p:nvGrpSpPr>
        <p:grpSpPr>
          <a:xfrm>
            <a:off x="-76865" y="757606"/>
            <a:ext cx="5312134" cy="5606340"/>
            <a:chOff x="3645322" y="1072753"/>
            <a:chExt cx="4056364" cy="4393736"/>
          </a:xfrm>
        </p:grpSpPr>
        <p:pic>
          <p:nvPicPr>
            <p:cNvPr id="7" name="Grafik 6">
              <a:extLst>
                <a:ext uri="{FF2B5EF4-FFF2-40B4-BE49-F238E27FC236}">
                  <a16:creationId xmlns:a16="http://schemas.microsoft.com/office/drawing/2014/main" id="{5D3E9AB8-6352-4D6D-AA61-352EF4E7556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645322" y="1072753"/>
              <a:ext cx="2361632" cy="4393736"/>
            </a:xfrm>
            <a:prstGeom prst="rect">
              <a:avLst/>
            </a:prstGeom>
          </p:spPr>
        </p:pic>
        <p:sp>
          <p:nvSpPr>
            <p:cNvPr id="8" name="Sprechblase: rechteckig mit abgerundeten Ecken 7">
              <a:extLst>
                <a:ext uri="{FF2B5EF4-FFF2-40B4-BE49-F238E27FC236}">
                  <a16:creationId xmlns:a16="http://schemas.microsoft.com/office/drawing/2014/main" id="{5BB0BC17-3DB2-47B3-A640-8AE2F7CFC53A}"/>
                </a:ext>
              </a:extLst>
            </p:cNvPr>
            <p:cNvSpPr/>
            <p:nvPr/>
          </p:nvSpPr>
          <p:spPr>
            <a:xfrm>
              <a:off x="6235463" y="1700440"/>
              <a:ext cx="1465817" cy="596829"/>
            </a:xfrm>
            <a:prstGeom prst="wedgeRoundRectCallout">
              <a:avLst>
                <a:gd name="adj1" fmla="val -85576"/>
                <a:gd name="adj2" fmla="val 5789"/>
                <a:gd name="adj3" fmla="val 16667"/>
              </a:avLst>
            </a:prstGeom>
            <a:solidFill>
              <a:schemeClr val="bg1"/>
            </a:solidFill>
            <a:ln w="31750">
              <a:solidFill>
                <a:srgbClr val="F39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1100" dirty="0">
                  <a:solidFill>
                    <a:schemeClr val="tx1"/>
                  </a:solidFill>
                  <a:latin typeface="Gill Sans MT" panose="020B0502020104020203" pitchFamily="34" charset="0"/>
                </a:rPr>
                <a:t>Kinder zwischen 8 und 12 Jahren erhalten Kettenbriefe</a:t>
              </a:r>
            </a:p>
          </p:txBody>
        </p:sp>
        <p:sp>
          <p:nvSpPr>
            <p:cNvPr id="9" name="Sprechblase: rechteckig mit abgerundeten Ecken 8">
              <a:extLst>
                <a:ext uri="{FF2B5EF4-FFF2-40B4-BE49-F238E27FC236}">
                  <a16:creationId xmlns:a16="http://schemas.microsoft.com/office/drawing/2014/main" id="{B17C53D8-A967-4B88-8B25-D8439C42CAA9}"/>
                </a:ext>
              </a:extLst>
            </p:cNvPr>
            <p:cNvSpPr/>
            <p:nvPr/>
          </p:nvSpPr>
          <p:spPr>
            <a:xfrm>
              <a:off x="6235463" y="4436590"/>
              <a:ext cx="1465200" cy="597600"/>
            </a:xfrm>
            <a:prstGeom prst="wedgeRoundRectCallout">
              <a:avLst>
                <a:gd name="adj1" fmla="val -90039"/>
                <a:gd name="adj2" fmla="val 16128"/>
                <a:gd name="adj3" fmla="val 16667"/>
              </a:avLst>
            </a:prstGeom>
            <a:solidFill>
              <a:schemeClr val="bg1"/>
            </a:solidFill>
            <a:ln w="31750">
              <a:solidFill>
                <a:srgbClr val="F39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1100" dirty="0">
                  <a:solidFill>
                    <a:schemeClr val="tx1"/>
                  </a:solidFill>
                  <a:latin typeface="Gill Sans MT" panose="020B0502020104020203" pitchFamily="34" charset="0"/>
                </a:rPr>
                <a:t>Harmlose und witzige Nachrichten</a:t>
              </a:r>
            </a:p>
          </p:txBody>
        </p:sp>
        <p:sp>
          <p:nvSpPr>
            <p:cNvPr id="10" name="Sprechblase: rechteckig mit abgerundeten Ecken 9">
              <a:extLst>
                <a:ext uri="{FF2B5EF4-FFF2-40B4-BE49-F238E27FC236}">
                  <a16:creationId xmlns:a16="http://schemas.microsoft.com/office/drawing/2014/main" id="{6A8A2BBE-F84B-4598-A6DB-5E084A5F10F6}"/>
                </a:ext>
              </a:extLst>
            </p:cNvPr>
            <p:cNvSpPr/>
            <p:nvPr/>
          </p:nvSpPr>
          <p:spPr>
            <a:xfrm>
              <a:off x="6236486" y="3455308"/>
              <a:ext cx="1465200" cy="597600"/>
            </a:xfrm>
            <a:prstGeom prst="wedgeRoundRectCallout">
              <a:avLst>
                <a:gd name="adj1" fmla="val -93525"/>
                <a:gd name="adj2" fmla="val 12168"/>
                <a:gd name="adj3" fmla="val 16667"/>
              </a:avLst>
            </a:prstGeom>
            <a:solidFill>
              <a:schemeClr val="bg1"/>
            </a:solidFill>
            <a:ln w="31750">
              <a:solidFill>
                <a:srgbClr val="F39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1100" dirty="0">
                  <a:solidFill>
                    <a:schemeClr val="tx1"/>
                  </a:solidFill>
                  <a:latin typeface="Gill Sans MT" panose="020B0502020104020203" pitchFamily="34" charset="0"/>
                </a:rPr>
                <a:t>Betrug, Drohung, Einschüchterung, Todesprognose </a:t>
              </a:r>
              <a:endParaRPr lang="de-AT" sz="1100" dirty="0"/>
            </a:p>
          </p:txBody>
        </p:sp>
        <p:sp>
          <p:nvSpPr>
            <p:cNvPr id="11" name="Sprechblase: rechteckig mit abgerundeten Ecken 10">
              <a:extLst>
                <a:ext uri="{FF2B5EF4-FFF2-40B4-BE49-F238E27FC236}">
                  <a16:creationId xmlns:a16="http://schemas.microsoft.com/office/drawing/2014/main" id="{A9797F0F-9C6E-499B-BBD2-35FFE4B1BB49}"/>
                </a:ext>
              </a:extLst>
            </p:cNvPr>
            <p:cNvSpPr/>
            <p:nvPr/>
          </p:nvSpPr>
          <p:spPr>
            <a:xfrm>
              <a:off x="6236486" y="2475752"/>
              <a:ext cx="1465200" cy="597600"/>
            </a:xfrm>
            <a:prstGeom prst="wedgeRoundRectCallout">
              <a:avLst>
                <a:gd name="adj1" fmla="val -93741"/>
                <a:gd name="adj2" fmla="val 57944"/>
                <a:gd name="adj3" fmla="val 16667"/>
              </a:avLst>
            </a:prstGeom>
            <a:solidFill>
              <a:schemeClr val="bg1"/>
            </a:solidFill>
            <a:ln w="31750">
              <a:solidFill>
                <a:srgbClr val="F39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1100" dirty="0">
                  <a:solidFill>
                    <a:schemeClr val="tx1"/>
                  </a:solidFill>
                  <a:latin typeface="Gill Sans MT" panose="020B0502020104020203" pitchFamily="34" charset="0"/>
                </a:rPr>
                <a:t>Gruselige Video- und Audiodateien</a:t>
              </a:r>
              <a:endParaRPr lang="de-AT" sz="1100" dirty="0"/>
            </a:p>
          </p:txBody>
        </p:sp>
      </p:grpSp>
      <p:grpSp>
        <p:nvGrpSpPr>
          <p:cNvPr id="12" name="Gruppieren 11">
            <a:extLst>
              <a:ext uri="{FF2B5EF4-FFF2-40B4-BE49-F238E27FC236}">
                <a16:creationId xmlns:a16="http://schemas.microsoft.com/office/drawing/2014/main" id="{AB71F0C9-28E2-44C0-9FB0-67BA857A670F}"/>
              </a:ext>
            </a:extLst>
          </p:cNvPr>
          <p:cNvGrpSpPr/>
          <p:nvPr/>
        </p:nvGrpSpPr>
        <p:grpSpPr>
          <a:xfrm>
            <a:off x="3120982" y="196077"/>
            <a:ext cx="6545296" cy="914400"/>
            <a:chOff x="4610522" y="5135814"/>
            <a:chExt cx="6545296" cy="914400"/>
          </a:xfrm>
        </p:grpSpPr>
        <p:pic>
          <p:nvPicPr>
            <p:cNvPr id="13" name="Grafik 12" descr="Smartphone mit einfarbiger Füllung">
              <a:extLst>
                <a:ext uri="{FF2B5EF4-FFF2-40B4-BE49-F238E27FC236}">
                  <a16:creationId xmlns:a16="http://schemas.microsoft.com/office/drawing/2014/main" id="{B30ECBB9-FE17-4ACC-A31F-B555905664E3}"/>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610522" y="5135814"/>
              <a:ext cx="914400" cy="914400"/>
            </a:xfrm>
            <a:prstGeom prst="rect">
              <a:avLst/>
            </a:prstGeom>
          </p:spPr>
        </p:pic>
        <p:sp>
          <p:nvSpPr>
            <p:cNvPr id="14" name="Textfeld 13">
              <a:extLst>
                <a:ext uri="{FF2B5EF4-FFF2-40B4-BE49-F238E27FC236}">
                  <a16:creationId xmlns:a16="http://schemas.microsoft.com/office/drawing/2014/main" id="{A0EAF573-D0BB-4323-83E4-F27E09D96DD7}"/>
                </a:ext>
              </a:extLst>
            </p:cNvPr>
            <p:cNvSpPr txBox="1"/>
            <p:nvPr/>
          </p:nvSpPr>
          <p:spPr>
            <a:xfrm>
              <a:off x="5506858" y="5316015"/>
              <a:ext cx="5648960" cy="630942"/>
            </a:xfrm>
            <a:prstGeom prst="rect">
              <a:avLst/>
            </a:prstGeom>
            <a:noFill/>
          </p:spPr>
          <p:txBody>
            <a:bodyPr wrap="square">
              <a:spAutoFit/>
            </a:bodyPr>
            <a:lstStyle/>
            <a:p>
              <a:r>
                <a:rPr lang="de-AT" sz="3500" b="1" dirty="0">
                  <a:latin typeface="Gill Sans MT" panose="020B0502020104020203" pitchFamily="34" charset="0"/>
                </a:rPr>
                <a:t>0681 108 094 49 </a:t>
              </a:r>
              <a:endParaRPr lang="de-AT" sz="3500" dirty="0"/>
            </a:p>
          </p:txBody>
        </p:sp>
      </p:grpSp>
      <p:graphicFrame>
        <p:nvGraphicFramePr>
          <p:cNvPr id="15" name="Diagramm 14">
            <a:extLst>
              <a:ext uri="{FF2B5EF4-FFF2-40B4-BE49-F238E27FC236}">
                <a16:creationId xmlns:a16="http://schemas.microsoft.com/office/drawing/2014/main" id="{701326B6-85B4-4526-8A88-533F1BC6C759}"/>
              </a:ext>
            </a:extLst>
          </p:cNvPr>
          <p:cNvGraphicFramePr/>
          <p:nvPr/>
        </p:nvGraphicFramePr>
        <p:xfrm>
          <a:off x="3700288" y="1270474"/>
          <a:ext cx="6283020" cy="486913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17" name="Inhaltsplatzhalter 16">
            <a:extLst>
              <a:ext uri="{FF2B5EF4-FFF2-40B4-BE49-F238E27FC236}">
                <a16:creationId xmlns:a16="http://schemas.microsoft.com/office/drawing/2014/main" id="{9C4BFD01-97F5-4430-B1F0-290CAC0F3D3A}"/>
              </a:ext>
            </a:extLst>
          </p:cNvPr>
          <p:cNvPicPr>
            <a:picLocks noGrp="1" noChangeAspect="1"/>
          </p:cNvPicPr>
          <p:nvPr>
            <p:ph idx="1"/>
          </p:nvPr>
        </p:nvPicPr>
        <p:blipFill>
          <a:blip r:embed="rId12" cstate="screen">
            <a:extLst>
              <a:ext uri="{28A0092B-C50C-407E-A947-70E740481C1C}">
                <a14:useLocalDpi xmlns:a14="http://schemas.microsoft.com/office/drawing/2010/main"/>
              </a:ext>
            </a:extLst>
          </a:blip>
          <a:stretch>
            <a:fillRect/>
          </a:stretch>
        </p:blipFill>
        <p:spPr>
          <a:xfrm>
            <a:off x="7578442" y="111354"/>
            <a:ext cx="1292504" cy="1292504"/>
          </a:xfrm>
        </p:spPr>
      </p:pic>
    </p:spTree>
    <p:extLst>
      <p:ext uri="{BB962C8B-B14F-4D97-AF65-F5344CB8AC3E}">
        <p14:creationId xmlns:p14="http://schemas.microsoft.com/office/powerpoint/2010/main" val="13093763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8B940375-226D-4C48-8AD1-41CF38E8677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4198"/>
            <a:ext cx="9144001" cy="6400800"/>
          </a:xfrm>
          <a:prstGeom prst="rect">
            <a:avLst/>
          </a:prstGeom>
        </p:spPr>
      </p:pic>
      <p:pic>
        <p:nvPicPr>
          <p:cNvPr id="2" name="Picture 2" descr="Ayuwoki">
            <a:extLst>
              <a:ext uri="{FF2B5EF4-FFF2-40B4-BE49-F238E27FC236}">
                <a16:creationId xmlns:a16="http://schemas.microsoft.com/office/drawing/2014/main" id="{E44DF13F-2C5B-9A4F-887E-4F3FEDFF35B0}"/>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73151" y="53534"/>
            <a:ext cx="2867751" cy="414404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32" name="Picture 8" descr="Rebekah Wing (@RebekahWing) | Twitter">
            <a:extLst>
              <a:ext uri="{FF2B5EF4-FFF2-40B4-BE49-F238E27FC236}">
                <a16:creationId xmlns:a16="http://schemas.microsoft.com/office/drawing/2014/main" id="{15BE8ADA-2434-C04D-A5E6-F1A7F043D435}"/>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3076950" y="53534"/>
            <a:ext cx="2848177" cy="201055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8" name="Picture 4" descr="Anonym im Internet surfen | Frisch gebloggt">
            <a:extLst>
              <a:ext uri="{FF2B5EF4-FFF2-40B4-BE49-F238E27FC236}">
                <a16:creationId xmlns:a16="http://schemas.microsoft.com/office/drawing/2014/main" id="{2A9B0FE2-B7E0-344F-B9FE-77A4B05C496F}"/>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3079057" y="2179843"/>
            <a:ext cx="2846070" cy="201380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6" name="Picture 2" descr="Nagpur police alert parents about Momo Challenge affecting ...">
            <a:extLst>
              <a:ext uri="{FF2B5EF4-FFF2-40B4-BE49-F238E27FC236}">
                <a16:creationId xmlns:a16="http://schemas.microsoft.com/office/drawing/2014/main" id="{7A7F9A4A-E6B5-C64E-8CEC-F46543484D8F}"/>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b="-2"/>
          <a:stretch/>
        </p:blipFill>
        <p:spPr bwMode="auto">
          <a:xfrm>
            <a:off x="6061175" y="53534"/>
            <a:ext cx="2862751" cy="413190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30" name="Picture 6" descr="PrankBros - Fäuste">
            <a:extLst>
              <a:ext uri="{FF2B5EF4-FFF2-40B4-BE49-F238E27FC236}">
                <a16:creationId xmlns:a16="http://schemas.microsoft.com/office/drawing/2014/main" id="{6C335D36-F80D-CC4F-B2F6-026082DF8CD8}"/>
              </a:ext>
            </a:extLst>
          </p:cNvPr>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r="-2"/>
          <a:stretch/>
        </p:blipFill>
        <p:spPr bwMode="auto">
          <a:xfrm>
            <a:off x="1145280" y="4284849"/>
            <a:ext cx="2846070" cy="201055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 name="Textfeld 2">
            <a:extLst>
              <a:ext uri="{FF2B5EF4-FFF2-40B4-BE49-F238E27FC236}">
                <a16:creationId xmlns:a16="http://schemas.microsoft.com/office/drawing/2014/main" id="{5BAABD9D-4A9F-4639-8600-2C1A70736E38}"/>
              </a:ext>
            </a:extLst>
          </p:cNvPr>
          <p:cNvSpPr txBox="1"/>
          <p:nvPr/>
        </p:nvSpPr>
        <p:spPr>
          <a:xfrm>
            <a:off x="5028771" y="6473279"/>
            <a:ext cx="4115229" cy="384721"/>
          </a:xfrm>
          <a:prstGeom prst="rect">
            <a:avLst/>
          </a:prstGeom>
          <a:noFill/>
        </p:spPr>
        <p:txBody>
          <a:bodyPr wrap="none" rtlCol="0">
            <a:spAutoFit/>
          </a:bodyPr>
          <a:lstStyle/>
          <a:p>
            <a:r>
              <a:rPr lang="de-AT" sz="1900" dirty="0">
                <a:latin typeface="Gill Sans MT" panose="020B0502020104020203" pitchFamily="34" charset="0"/>
              </a:rPr>
              <a:t>YoutuberInnen nutzen Angst der Kinder</a:t>
            </a:r>
          </a:p>
        </p:txBody>
      </p:sp>
      <p:pic>
        <p:nvPicPr>
          <p:cNvPr id="5" name="Grafik 4" descr="Ein Bild, das drinnen, Puppe, Spielzeug, sitzend enthält.&#10;&#10;Automatisch generierte Beschreibung">
            <a:extLst>
              <a:ext uri="{FF2B5EF4-FFF2-40B4-BE49-F238E27FC236}">
                <a16:creationId xmlns:a16="http://schemas.microsoft.com/office/drawing/2014/main" id="{3913DF09-DAC9-4A34-8949-7A043203C4BE}"/>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248655" y="4309405"/>
            <a:ext cx="3575706" cy="2010551"/>
          </a:xfrm>
          <a:prstGeom prst="rect">
            <a:avLst/>
          </a:prstGeom>
          <a:effectLst>
            <a:outerShdw blurRad="50800" dist="38100" dir="2700000" algn="tl" rotWithShape="0">
              <a:prstClr val="black">
                <a:alpha val="40000"/>
              </a:prstClr>
            </a:outerShdw>
          </a:effectLst>
        </p:spPr>
      </p:pic>
      <p:sp>
        <p:nvSpPr>
          <p:cNvPr id="6" name="Textfeld 5">
            <a:extLst>
              <a:ext uri="{FF2B5EF4-FFF2-40B4-BE49-F238E27FC236}">
                <a16:creationId xmlns:a16="http://schemas.microsoft.com/office/drawing/2014/main" id="{2AEF5B7E-6798-4845-82FB-9E1A872AEC63}"/>
              </a:ext>
            </a:extLst>
          </p:cNvPr>
          <p:cNvSpPr txBox="1"/>
          <p:nvPr/>
        </p:nvSpPr>
        <p:spPr>
          <a:xfrm>
            <a:off x="6588125" y="6073735"/>
            <a:ext cx="1236236" cy="246221"/>
          </a:xfrm>
          <a:prstGeom prst="rect">
            <a:avLst/>
          </a:prstGeom>
          <a:noFill/>
        </p:spPr>
        <p:txBody>
          <a:bodyPr wrap="none" rtlCol="0">
            <a:spAutoFit/>
          </a:bodyPr>
          <a:lstStyle/>
          <a:p>
            <a:r>
              <a:rPr lang="de-AT" sz="1000" dirty="0">
                <a:latin typeface="Gill Sans MT" panose="020B0502020104020203" pitchFamily="34" charset="0"/>
              </a:rPr>
              <a:t>Bild: saferinternet.at</a:t>
            </a:r>
          </a:p>
        </p:txBody>
      </p:sp>
    </p:spTree>
    <p:extLst>
      <p:ext uri="{BB962C8B-B14F-4D97-AF65-F5344CB8AC3E}">
        <p14:creationId xmlns:p14="http://schemas.microsoft.com/office/powerpoint/2010/main" val="333669075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3" name="Grafik 4" descr="Ein Bild, das Person, Kleidung, drinnen, Mädchen enthält.&#10;&#10;Automatisch generierte Beschreibung">
            <a:extLst>
              <a:ext uri="{FF2B5EF4-FFF2-40B4-BE49-F238E27FC236}">
                <a16:creationId xmlns:a16="http://schemas.microsoft.com/office/drawing/2014/main" id="{DA522E02-B5BE-4D1A-8F32-75D85A914833}"/>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79400" y="0"/>
            <a:ext cx="6135688" cy="295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4" name="Grafik 6" descr="Ein Bild, das Person, Mädchen, Himmel, klein enthält.&#10;&#10;Automatisch generierte Beschreibung">
            <a:extLst>
              <a:ext uri="{FF2B5EF4-FFF2-40B4-BE49-F238E27FC236}">
                <a16:creationId xmlns:a16="http://schemas.microsoft.com/office/drawing/2014/main" id="{B0E27E44-42DB-4BC2-BC0A-03D138879515}"/>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4425" y="2959100"/>
            <a:ext cx="5195888" cy="343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5" name="Textfeld 7">
            <a:extLst>
              <a:ext uri="{FF2B5EF4-FFF2-40B4-BE49-F238E27FC236}">
                <a16:creationId xmlns:a16="http://schemas.microsoft.com/office/drawing/2014/main" id="{5ADBEAFD-80CE-45A8-A440-8F74B532C06F}"/>
              </a:ext>
            </a:extLst>
          </p:cNvPr>
          <p:cNvSpPr txBox="1">
            <a:spLocks noChangeArrowheads="1"/>
          </p:cNvSpPr>
          <p:nvPr/>
        </p:nvSpPr>
        <p:spPr bwMode="auto">
          <a:xfrm>
            <a:off x="4022181" y="6465116"/>
            <a:ext cx="5203825"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1pPr>
            <a:lvl2pPr marL="742950" indent="-28575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2pPr>
            <a:lvl3pPr marL="11430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3pPr>
            <a:lvl4pPr marL="16002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4pPr>
            <a:lvl5pPr marL="20574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5pPr>
            <a:lvl6pPr marL="25146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6pPr>
            <a:lvl7pPr marL="29718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7pPr>
            <a:lvl8pPr marL="34290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8pPr>
            <a:lvl9pPr marL="38862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9pPr>
          </a:lstStyle>
          <a:p>
            <a:pPr>
              <a:lnSpc>
                <a:spcPct val="100000"/>
              </a:lnSpc>
              <a:spcBef>
                <a:spcPct val="0"/>
              </a:spcBef>
              <a:buClrTx/>
              <a:buFontTx/>
              <a:buNone/>
            </a:pPr>
            <a:r>
              <a:rPr lang="de-DE" altLang="de-DE" sz="1900" dirty="0">
                <a:solidFill>
                  <a:schemeClr val="tx1"/>
                </a:solidFill>
              </a:rPr>
              <a:t>Campus Seestadt: Umgang mit Fake-News (SID’19)</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Textfeld 1">
            <a:extLst>
              <a:ext uri="{FF2B5EF4-FFF2-40B4-BE49-F238E27FC236}">
                <a16:creationId xmlns:a16="http://schemas.microsoft.com/office/drawing/2014/main" id="{CC5D36E6-9DAE-454D-BB80-E9A3B01181CD}"/>
              </a:ext>
            </a:extLst>
          </p:cNvPr>
          <p:cNvSpPr txBox="1">
            <a:spLocks noChangeArrowheads="1"/>
          </p:cNvSpPr>
          <p:nvPr/>
        </p:nvSpPr>
        <p:spPr bwMode="auto">
          <a:xfrm>
            <a:off x="4146550" y="6438900"/>
            <a:ext cx="499745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1pPr>
            <a:lvl2pPr marL="37931725" indent="-37474525">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2pPr>
            <a:lvl3pPr marL="11430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3pPr>
            <a:lvl4pPr marL="16002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4pPr>
            <a:lvl5pPr marL="20574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5pPr>
            <a:lvl6pPr marL="25146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6pPr>
            <a:lvl7pPr marL="29718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7pPr>
            <a:lvl8pPr marL="34290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8pPr>
            <a:lvl9pPr marL="38862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9pPr>
          </a:lstStyle>
          <a:p>
            <a:pPr algn="r" eaLnBrk="1" hangingPunct="1">
              <a:lnSpc>
                <a:spcPct val="100000"/>
              </a:lnSpc>
              <a:spcBef>
                <a:spcPct val="0"/>
              </a:spcBef>
              <a:buClrTx/>
              <a:buFontTx/>
              <a:buNone/>
            </a:pPr>
            <a:r>
              <a:rPr lang="de-AT" altLang="de-DE" sz="1900" dirty="0">
                <a:solidFill>
                  <a:schemeClr val="tx1"/>
                </a:solidFill>
              </a:rPr>
              <a:t>Gewalt und Pornografie im Netz</a:t>
            </a:r>
          </a:p>
        </p:txBody>
      </p:sp>
      <p:pic>
        <p:nvPicPr>
          <p:cNvPr id="75778" name="Picture 2" descr="orange sliced papaya">
            <a:extLst>
              <a:ext uri="{FF2B5EF4-FFF2-40B4-BE49-F238E27FC236}">
                <a16:creationId xmlns:a16="http://schemas.microsoft.com/office/drawing/2014/main" id="{E61AEACA-DFC3-46A3-8006-64AB46871C9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rot="5400000">
            <a:off x="1352550" y="-1397000"/>
            <a:ext cx="6438900" cy="9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feld 1">
            <a:extLst>
              <a:ext uri="{FF2B5EF4-FFF2-40B4-BE49-F238E27FC236}">
                <a16:creationId xmlns:a16="http://schemas.microsoft.com/office/drawing/2014/main" id="{F4E7A76C-F9AF-40A9-9853-A4DC62BAC5A2}"/>
              </a:ext>
            </a:extLst>
          </p:cNvPr>
          <p:cNvSpPr txBox="1"/>
          <p:nvPr/>
        </p:nvSpPr>
        <p:spPr>
          <a:xfrm>
            <a:off x="7558310" y="6148230"/>
            <a:ext cx="1585690" cy="246221"/>
          </a:xfrm>
          <a:prstGeom prst="rect">
            <a:avLst/>
          </a:prstGeom>
          <a:noFill/>
        </p:spPr>
        <p:txBody>
          <a:bodyPr wrap="none" rtlCol="0">
            <a:spAutoFit/>
          </a:bodyPr>
          <a:lstStyle/>
          <a:p>
            <a:r>
              <a:rPr lang="de-AT" sz="1000" dirty="0">
                <a:solidFill>
                  <a:schemeClr val="bg1"/>
                </a:solidFill>
                <a:latin typeface="Gill Sans MT" panose="020B0502020104020203" pitchFamily="34" charset="0"/>
              </a:rPr>
              <a:t>Bild: </a:t>
            </a:r>
            <a:r>
              <a:rPr lang="de-AT" sz="1000" dirty="0">
                <a:solidFill>
                  <a:schemeClr val="bg1"/>
                </a:solidFill>
                <a:latin typeface="Gill Sans MT" panose="020B0502020104020203" pitchFamily="34" charset="0"/>
                <a:hlinkClick r:id="rId4">
                  <a:extLst>
                    <a:ext uri="{A12FA001-AC4F-418D-AE19-62706E023703}">
                      <ahyp:hlinkClr xmlns:ahyp="http://schemas.microsoft.com/office/drawing/2018/hyperlinkcolor" val="tx"/>
                    </a:ext>
                  </a:extLst>
                </a:hlinkClick>
              </a:rPr>
              <a:t>Charles 🇵🇭 </a:t>
            </a:r>
            <a:r>
              <a:rPr lang="de-AT" sz="1000" dirty="0">
                <a:solidFill>
                  <a:schemeClr val="bg1"/>
                </a:solidFill>
                <a:latin typeface="Gill Sans MT" panose="020B0502020104020203" pitchFamily="34" charset="0"/>
              </a:rPr>
              <a:t>/ Unsplash</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7826" name="Rechteck 1">
            <a:extLst>
              <a:ext uri="{FF2B5EF4-FFF2-40B4-BE49-F238E27FC236}">
                <a16:creationId xmlns:a16="http://schemas.microsoft.com/office/drawing/2014/main" id="{CA5E14C2-EC06-4EF4-86EC-72C21A284FD5}"/>
              </a:ext>
            </a:extLst>
          </p:cNvPr>
          <p:cNvSpPr>
            <a:spLocks noChangeArrowheads="1"/>
          </p:cNvSpPr>
          <p:nvPr/>
        </p:nvSpPr>
        <p:spPr bwMode="auto">
          <a:xfrm>
            <a:off x="962025" y="1536700"/>
            <a:ext cx="7351713" cy="37830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lnSpc>
                <a:spcPct val="90000"/>
              </a:lnSpc>
              <a:spcBef>
                <a:spcPts val="10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1pPr>
            <a:lvl2pPr marL="37931725" indent="-37474525">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2pPr>
            <a:lvl3pPr marL="11430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3pPr>
            <a:lvl4pPr marL="16002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4pPr>
            <a:lvl5pPr marL="20574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5pPr>
            <a:lvl6pPr marL="25146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6pPr>
            <a:lvl7pPr marL="29718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7pPr>
            <a:lvl8pPr marL="34290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8pPr>
            <a:lvl9pPr marL="38862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9pPr>
          </a:lstStyle>
          <a:p>
            <a:pPr eaLnBrk="1" hangingPunct="1">
              <a:lnSpc>
                <a:spcPct val="150000"/>
              </a:lnSpc>
              <a:spcBef>
                <a:spcPct val="0"/>
              </a:spcBef>
            </a:pPr>
            <a:r>
              <a:rPr lang="de-AT" altLang="de-DE" dirty="0">
                <a:solidFill>
                  <a:schemeClr val="tx1"/>
                </a:solidFill>
              </a:rPr>
              <a:t>Startseite mit einer </a:t>
            </a:r>
            <a:r>
              <a:rPr lang="de-AT" altLang="de-DE" b="1" dirty="0">
                <a:solidFill>
                  <a:schemeClr val="tx1"/>
                </a:solidFill>
              </a:rPr>
              <a:t>Kindersuchmaschine</a:t>
            </a:r>
          </a:p>
          <a:p>
            <a:pPr eaLnBrk="1" hangingPunct="1">
              <a:lnSpc>
                <a:spcPct val="150000"/>
              </a:lnSpc>
              <a:spcBef>
                <a:spcPct val="0"/>
              </a:spcBef>
            </a:pPr>
            <a:r>
              <a:rPr lang="de-AT" altLang="de-DE" b="1" dirty="0">
                <a:solidFill>
                  <a:schemeClr val="tx1"/>
                </a:solidFill>
              </a:rPr>
              <a:t>Pop-up-Blocker</a:t>
            </a:r>
            <a:r>
              <a:rPr lang="de-AT" altLang="de-DE" dirty="0">
                <a:solidFill>
                  <a:schemeClr val="tx1"/>
                </a:solidFill>
              </a:rPr>
              <a:t> und </a:t>
            </a:r>
            <a:r>
              <a:rPr lang="de-AT" altLang="de-DE" dirty="0" err="1">
                <a:solidFill>
                  <a:schemeClr val="tx1"/>
                </a:solidFill>
              </a:rPr>
              <a:t>SafeSearch</a:t>
            </a:r>
            <a:r>
              <a:rPr lang="de-AT" altLang="de-DE" dirty="0">
                <a:solidFill>
                  <a:schemeClr val="tx1"/>
                </a:solidFill>
              </a:rPr>
              <a:t>-Einstellung in der Suchmaschine</a:t>
            </a:r>
          </a:p>
          <a:p>
            <a:pPr eaLnBrk="1" hangingPunct="1">
              <a:lnSpc>
                <a:spcPct val="150000"/>
              </a:lnSpc>
              <a:spcBef>
                <a:spcPct val="0"/>
              </a:spcBef>
            </a:pPr>
            <a:r>
              <a:rPr lang="de-AT" altLang="de-DE" b="1" dirty="0">
                <a:solidFill>
                  <a:schemeClr val="tx1"/>
                </a:solidFill>
              </a:rPr>
              <a:t>Kinder stärken: </a:t>
            </a:r>
            <a:r>
              <a:rPr lang="de-AT" altLang="de-DE" dirty="0">
                <a:solidFill>
                  <a:schemeClr val="tx1"/>
                </a:solidFill>
              </a:rPr>
              <a:t>Was mache ich, wenn ich auf seine solche Seite stoße?</a:t>
            </a:r>
          </a:p>
          <a:p>
            <a:pPr eaLnBrk="1" hangingPunct="1">
              <a:lnSpc>
                <a:spcPct val="150000"/>
              </a:lnSpc>
              <a:spcBef>
                <a:spcPct val="0"/>
              </a:spcBef>
            </a:pPr>
            <a:r>
              <a:rPr lang="de-AT" altLang="de-DE" b="1" dirty="0">
                <a:solidFill>
                  <a:schemeClr val="tx1"/>
                </a:solidFill>
              </a:rPr>
              <a:t>Familienfreundliche</a:t>
            </a:r>
            <a:r>
              <a:rPr lang="de-AT" altLang="de-DE" dirty="0">
                <a:solidFill>
                  <a:schemeClr val="tx1"/>
                </a:solidFill>
              </a:rPr>
              <a:t> Einstellungen im Betriebssystem</a:t>
            </a:r>
          </a:p>
          <a:p>
            <a:pPr eaLnBrk="1" hangingPunct="1">
              <a:lnSpc>
                <a:spcPct val="150000"/>
              </a:lnSpc>
              <a:spcBef>
                <a:spcPct val="0"/>
              </a:spcBef>
            </a:pPr>
            <a:r>
              <a:rPr lang="de-AT" altLang="de-DE" b="1" dirty="0">
                <a:solidFill>
                  <a:schemeClr val="tx1"/>
                </a:solidFill>
              </a:rPr>
              <a:t>Darüber stolpern </a:t>
            </a:r>
            <a:r>
              <a:rPr lang="de-AT" altLang="de-DE" dirty="0">
                <a:solidFill>
                  <a:schemeClr val="tx1"/>
                </a:solidFill>
              </a:rPr>
              <a:t>statt aktive Suche</a:t>
            </a:r>
          </a:p>
          <a:p>
            <a:pPr eaLnBrk="1" hangingPunct="1">
              <a:lnSpc>
                <a:spcPct val="150000"/>
              </a:lnSpc>
              <a:spcBef>
                <a:spcPct val="0"/>
              </a:spcBef>
            </a:pPr>
            <a:r>
              <a:rPr lang="de-AT" altLang="de-DE" dirty="0">
                <a:solidFill>
                  <a:schemeClr val="tx1"/>
                </a:solidFill>
              </a:rPr>
              <a:t>Gewalt und Pornografie ansehen gilt unter Kindern als </a:t>
            </a:r>
            <a:r>
              <a:rPr lang="de-AT" altLang="de-DE" b="1" dirty="0">
                <a:solidFill>
                  <a:schemeClr val="tx1"/>
                </a:solidFill>
              </a:rPr>
              <a:t>„Mutprobe“</a:t>
            </a:r>
          </a:p>
          <a:p>
            <a:pPr eaLnBrk="1" hangingPunct="1">
              <a:lnSpc>
                <a:spcPct val="150000"/>
              </a:lnSpc>
              <a:spcBef>
                <a:spcPct val="0"/>
              </a:spcBef>
            </a:pPr>
            <a:r>
              <a:rPr lang="de-AT" altLang="de-DE" dirty="0">
                <a:solidFill>
                  <a:schemeClr val="tx1"/>
                </a:solidFill>
              </a:rPr>
              <a:t>Herausforderung beim </a:t>
            </a:r>
            <a:r>
              <a:rPr lang="de-AT" altLang="de-DE" b="1" dirty="0">
                <a:solidFill>
                  <a:schemeClr val="tx1"/>
                </a:solidFill>
              </a:rPr>
              <a:t>Aufklärungsunterricht</a:t>
            </a:r>
          </a:p>
          <a:p>
            <a:pPr eaLnBrk="1" hangingPunct="1">
              <a:lnSpc>
                <a:spcPct val="150000"/>
              </a:lnSpc>
              <a:spcBef>
                <a:spcPct val="0"/>
              </a:spcBef>
            </a:pPr>
            <a:r>
              <a:rPr lang="de-AT" altLang="de-DE" dirty="0">
                <a:solidFill>
                  <a:schemeClr val="tx1"/>
                </a:solidFill>
              </a:rPr>
              <a:t>Bei Vorfällen auch </a:t>
            </a:r>
            <a:r>
              <a:rPr lang="de-AT" altLang="de-DE" b="1" dirty="0">
                <a:solidFill>
                  <a:schemeClr val="tx1"/>
                </a:solidFill>
              </a:rPr>
              <a:t>Eltern verständigen</a:t>
            </a:r>
          </a:p>
          <a:p>
            <a:pPr eaLnBrk="1" hangingPunct="1">
              <a:lnSpc>
                <a:spcPct val="150000"/>
              </a:lnSpc>
              <a:spcBef>
                <a:spcPct val="0"/>
              </a:spcBef>
            </a:pPr>
            <a:r>
              <a:rPr lang="de-AT" altLang="de-DE" b="1" dirty="0">
                <a:solidFill>
                  <a:schemeClr val="tx1"/>
                </a:solidFill>
              </a:rPr>
              <a:t>Jugendschutzgesetz</a:t>
            </a:r>
            <a:r>
              <a:rPr lang="de-AT" altLang="de-DE" dirty="0">
                <a:solidFill>
                  <a:schemeClr val="tx1"/>
                </a:solidFill>
              </a:rPr>
              <a:t> macht eingreifen der Lehrenden notwendig</a:t>
            </a:r>
          </a:p>
        </p:txBody>
      </p:sp>
      <p:sp>
        <p:nvSpPr>
          <p:cNvPr id="4" name="Textfeld 1">
            <a:extLst>
              <a:ext uri="{FF2B5EF4-FFF2-40B4-BE49-F238E27FC236}">
                <a16:creationId xmlns:a16="http://schemas.microsoft.com/office/drawing/2014/main" id="{65717123-0CEC-40EC-A001-5CCB53765401}"/>
              </a:ext>
            </a:extLst>
          </p:cNvPr>
          <p:cNvSpPr txBox="1">
            <a:spLocks noChangeArrowheads="1"/>
          </p:cNvSpPr>
          <p:nvPr/>
        </p:nvSpPr>
        <p:spPr bwMode="auto">
          <a:xfrm>
            <a:off x="4146550" y="6438900"/>
            <a:ext cx="499745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1pPr>
            <a:lvl2pPr marL="37931725" indent="-37474525">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2pPr>
            <a:lvl3pPr marL="11430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3pPr>
            <a:lvl4pPr marL="16002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4pPr>
            <a:lvl5pPr marL="20574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5pPr>
            <a:lvl6pPr marL="25146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6pPr>
            <a:lvl7pPr marL="29718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7pPr>
            <a:lvl8pPr marL="34290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8pPr>
            <a:lvl9pPr marL="38862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9pPr>
          </a:lstStyle>
          <a:p>
            <a:pPr algn="r" eaLnBrk="1" hangingPunct="1">
              <a:lnSpc>
                <a:spcPct val="100000"/>
              </a:lnSpc>
              <a:spcBef>
                <a:spcPct val="0"/>
              </a:spcBef>
              <a:buClrTx/>
              <a:buFontTx/>
              <a:buNone/>
            </a:pPr>
            <a:r>
              <a:rPr lang="de-AT" altLang="de-DE" sz="1900" dirty="0">
                <a:solidFill>
                  <a:schemeClr val="tx1"/>
                </a:solidFill>
              </a:rPr>
              <a:t>Gewalt und Pornografie im Netz</a:t>
            </a:r>
          </a:p>
        </p:txBody>
      </p:sp>
    </p:spTree>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feld 7">
            <a:extLst>
              <a:ext uri="{FF2B5EF4-FFF2-40B4-BE49-F238E27FC236}">
                <a16:creationId xmlns:a16="http://schemas.microsoft.com/office/drawing/2014/main" id="{4EB6AD38-91A4-4A19-BB3D-693095A73EB5}"/>
              </a:ext>
            </a:extLst>
          </p:cNvPr>
          <p:cNvSpPr txBox="1"/>
          <p:nvPr/>
        </p:nvSpPr>
        <p:spPr>
          <a:xfrm>
            <a:off x="4146698" y="6438442"/>
            <a:ext cx="4997301" cy="384721"/>
          </a:xfrm>
          <a:prstGeom prst="rect">
            <a:avLst/>
          </a:prstGeom>
          <a:noFill/>
        </p:spPr>
        <p:txBody>
          <a:bodyPr wrap="square" rtlCol="0">
            <a:spAutoFit/>
          </a:bodyPr>
          <a:lstStyle/>
          <a:p>
            <a:pPr algn="r"/>
            <a:r>
              <a:rPr lang="de-AT" sz="1900" dirty="0">
                <a:latin typeface="Gill Sans MT" panose="020B0502020104020203" pitchFamily="34" charset="0"/>
              </a:rPr>
              <a:t>Cyber Grooming</a:t>
            </a:r>
          </a:p>
        </p:txBody>
      </p:sp>
      <p:pic>
        <p:nvPicPr>
          <p:cNvPr id="4" name="Bildplatzhalter 3">
            <a:extLst>
              <a:ext uri="{FF2B5EF4-FFF2-40B4-BE49-F238E27FC236}">
                <a16:creationId xmlns:a16="http://schemas.microsoft.com/office/drawing/2014/main" id="{1193E247-9C40-435A-8185-3EACCF61E4AB}"/>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a:xfrm>
            <a:off x="0" y="0"/>
            <a:ext cx="9144000" cy="6438442"/>
          </a:xfrm>
        </p:spPr>
      </p:pic>
      <p:sp>
        <p:nvSpPr>
          <p:cNvPr id="5" name="Rechteck 4">
            <a:extLst>
              <a:ext uri="{FF2B5EF4-FFF2-40B4-BE49-F238E27FC236}">
                <a16:creationId xmlns:a16="http://schemas.microsoft.com/office/drawing/2014/main" id="{526002D1-5176-4733-BF28-FED6A5A61F0E}"/>
              </a:ext>
            </a:extLst>
          </p:cNvPr>
          <p:cNvSpPr/>
          <p:nvPr/>
        </p:nvSpPr>
        <p:spPr>
          <a:xfrm>
            <a:off x="5738948" y="6192221"/>
            <a:ext cx="4787371" cy="246221"/>
          </a:xfrm>
          <a:prstGeom prst="rect">
            <a:avLst/>
          </a:prstGeom>
        </p:spPr>
        <p:txBody>
          <a:bodyPr wrap="square">
            <a:spAutoFit/>
          </a:bodyPr>
          <a:lstStyle/>
          <a:p>
            <a:pPr lvl="0" defTabSz="914400">
              <a:defRPr/>
            </a:pPr>
            <a:r>
              <a:rPr lang="de-AT" sz="1000" dirty="0">
                <a:solidFill>
                  <a:schemeClr val="bg1"/>
                </a:solidFill>
                <a:latin typeface="Gill Sans MT" panose="020B0502020104020203" pitchFamily="34" charset="0"/>
              </a:rPr>
              <a:t>Bild: Christoph </a:t>
            </a:r>
            <a:r>
              <a:rPr lang="de-AT" sz="1000" dirty="0" err="1">
                <a:solidFill>
                  <a:schemeClr val="bg1"/>
                </a:solidFill>
                <a:latin typeface="Gill Sans MT" panose="020B0502020104020203" pitchFamily="34" charset="0"/>
              </a:rPr>
              <a:t>Kaindel</a:t>
            </a:r>
            <a:r>
              <a:rPr lang="de-AT" sz="1000" dirty="0">
                <a:solidFill>
                  <a:schemeClr val="bg1"/>
                </a:solidFill>
                <a:latin typeface="Gill Sans MT" panose="020B0502020104020203" pitchFamily="34" charset="0"/>
              </a:rPr>
              <a:t> für Saferinternet.at, </a:t>
            </a:r>
            <a:r>
              <a:rPr lang="en-US" sz="1000" dirty="0">
                <a:solidFill>
                  <a:schemeClr val="bg1"/>
                </a:solidFill>
                <a:latin typeface="Gill Sans MT" panose="020B0502020104020203" pitchFamily="34" charset="0"/>
              </a:rPr>
              <a:t> </a:t>
            </a:r>
            <a:r>
              <a:rPr lang="en-US" sz="1000" dirty="0">
                <a:solidFill>
                  <a:schemeClr val="bg1"/>
                </a:solidFill>
                <a:latin typeface="Gill Sans MT" panose="020B0502020104020203" pitchFamily="34" charset="0"/>
                <a:hlinkClick r:id="rId4">
                  <a:extLst>
                    <a:ext uri="{A12FA001-AC4F-418D-AE19-62706E023703}">
                      <ahyp:hlinkClr xmlns:ahyp="http://schemas.microsoft.com/office/drawing/2018/hyperlinkcolor" val="tx"/>
                    </a:ext>
                  </a:extLst>
                </a:hlinkClick>
              </a:rPr>
              <a:t>CC BY-NC 3.0 AT</a:t>
            </a:r>
            <a:r>
              <a:rPr lang="en-US" sz="1000" dirty="0">
                <a:solidFill>
                  <a:schemeClr val="bg1"/>
                </a:solidFill>
                <a:latin typeface="Gill Sans MT" panose="020B0502020104020203" pitchFamily="34" charset="0"/>
              </a:rPr>
              <a:t>  </a:t>
            </a:r>
            <a:endParaRPr lang="de-AT" sz="1000" dirty="0">
              <a:solidFill>
                <a:schemeClr val="bg1"/>
              </a:solidFill>
              <a:latin typeface="Gill Sans MT" panose="020B0502020104020203" pitchFamily="34" charset="0"/>
            </a:endParaRPr>
          </a:p>
        </p:txBody>
      </p:sp>
    </p:spTree>
    <p:extLst>
      <p:ext uri="{BB962C8B-B14F-4D97-AF65-F5344CB8AC3E}">
        <p14:creationId xmlns:p14="http://schemas.microsoft.com/office/powerpoint/2010/main" val="15787218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361" name="Textfeld 20">
            <a:extLst>
              <a:ext uri="{FF2B5EF4-FFF2-40B4-BE49-F238E27FC236}">
                <a16:creationId xmlns:a16="http://schemas.microsoft.com/office/drawing/2014/main" id="{C06604CE-42E4-4BBC-A7D2-E449E444ABA1}"/>
              </a:ext>
            </a:extLst>
          </p:cNvPr>
          <p:cNvSpPr txBox="1">
            <a:spLocks noChangeArrowheads="1"/>
          </p:cNvSpPr>
          <p:nvPr/>
        </p:nvSpPr>
        <p:spPr bwMode="auto">
          <a:xfrm>
            <a:off x="4146550" y="6438900"/>
            <a:ext cx="499745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1pPr>
            <a:lvl2pPr marL="37931725" indent="-37474525">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2pPr>
            <a:lvl3pPr marL="11430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3pPr>
            <a:lvl4pPr marL="16002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4pPr>
            <a:lvl5pPr marL="20574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5pPr>
            <a:lvl6pPr marL="25146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6pPr>
            <a:lvl7pPr marL="29718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7pPr>
            <a:lvl8pPr marL="34290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8pPr>
            <a:lvl9pPr marL="38862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9pPr>
          </a:lstStyle>
          <a:p>
            <a:pPr algn="r" eaLnBrk="1" hangingPunct="1">
              <a:lnSpc>
                <a:spcPct val="100000"/>
              </a:lnSpc>
              <a:spcBef>
                <a:spcPct val="0"/>
              </a:spcBef>
              <a:buClrTx/>
              <a:buFontTx/>
              <a:buNone/>
            </a:pPr>
            <a:r>
              <a:rPr lang="de-AT" altLang="de-DE" sz="1900" dirty="0">
                <a:solidFill>
                  <a:schemeClr val="tx1"/>
                </a:solidFill>
              </a:rPr>
              <a:t>Safer Internet Day 08. Februar 2022</a:t>
            </a:r>
          </a:p>
        </p:txBody>
      </p:sp>
      <p:sp>
        <p:nvSpPr>
          <p:cNvPr id="15362" name="Inhaltsplatzhalter 4">
            <a:extLst>
              <a:ext uri="{FF2B5EF4-FFF2-40B4-BE49-F238E27FC236}">
                <a16:creationId xmlns:a16="http://schemas.microsoft.com/office/drawing/2014/main" id="{049B4E2E-4F39-447B-8C41-E0734361EEAC}"/>
              </a:ext>
            </a:extLst>
          </p:cNvPr>
          <p:cNvSpPr>
            <a:spLocks noGrp="1"/>
          </p:cNvSpPr>
          <p:nvPr>
            <p:ph idx="1"/>
          </p:nvPr>
        </p:nvSpPr>
        <p:spPr>
          <a:xfrm>
            <a:off x="501650" y="2757488"/>
            <a:ext cx="8470900" cy="3016250"/>
          </a:xfrm>
        </p:spPr>
        <p:txBody>
          <a:bodyPr/>
          <a:lstStyle/>
          <a:p>
            <a:pPr marL="0" indent="0" eaLnBrk="1" hangingPunct="1">
              <a:spcBef>
                <a:spcPct val="70000"/>
              </a:spcBef>
              <a:buClr>
                <a:srgbClr val="FF8100"/>
              </a:buClr>
              <a:buSzPct val="90000"/>
              <a:buFont typeface="Wingdings 2" panose="05020102010507070707" pitchFamily="18" charset="2"/>
              <a:buNone/>
            </a:pPr>
            <a:r>
              <a:rPr lang="de-AT" altLang="de-DE" sz="2000" b="1" dirty="0">
                <a:solidFill>
                  <a:schemeClr val="tx1"/>
                </a:solidFill>
                <a:ea typeface="ヒラギノ角ゴ Pro W3" pitchFamily="6" charset="-128"/>
              </a:rPr>
              <a:t>Machen auch Sie mit!</a:t>
            </a:r>
          </a:p>
          <a:p>
            <a:pPr marL="0" indent="0" eaLnBrk="1" hangingPunct="1">
              <a:spcBef>
                <a:spcPct val="70000"/>
              </a:spcBef>
              <a:buClr>
                <a:srgbClr val="FF8100"/>
              </a:buClr>
              <a:buSzPct val="90000"/>
              <a:buFont typeface="Wingdings 2" panose="05020102010507070707" pitchFamily="18" charset="2"/>
              <a:buNone/>
            </a:pPr>
            <a:r>
              <a:rPr lang="de-AT" altLang="de-DE" sz="2000" dirty="0">
                <a:solidFill>
                  <a:schemeClr val="tx1"/>
                </a:solidFill>
                <a:ea typeface="ヒラギノ角ゴ Pro W3" pitchFamily="6" charset="-128"/>
              </a:rPr>
              <a:t>Wir laden alle Schule in Österreich herzlich ein, den </a:t>
            </a:r>
            <a:r>
              <a:rPr lang="de-AT" altLang="de-DE" sz="2000" b="1" dirty="0">
                <a:solidFill>
                  <a:schemeClr val="tx1"/>
                </a:solidFill>
                <a:ea typeface="ヒラギノ角ゴ Pro W3" pitchFamily="6" charset="-128"/>
              </a:rPr>
              <a:t>Safer Internet Day </a:t>
            </a:r>
            <a:r>
              <a:rPr lang="de-AT" altLang="de-DE" sz="2000" dirty="0">
                <a:solidFill>
                  <a:schemeClr val="tx1"/>
                </a:solidFill>
                <a:ea typeface="ヒラギノ角ゴ Pro W3" pitchFamily="6" charset="-128"/>
              </a:rPr>
              <a:t>sowie den </a:t>
            </a:r>
            <a:r>
              <a:rPr lang="de-AT" altLang="de-DE" sz="2000" b="1" dirty="0">
                <a:solidFill>
                  <a:schemeClr val="tx1"/>
                </a:solidFill>
                <a:ea typeface="ヒラギノ角ゴ Pro W3" pitchFamily="6" charset="-128"/>
              </a:rPr>
              <a:t>Safer Internet-Aktionsmonat </a:t>
            </a:r>
            <a:r>
              <a:rPr lang="de-AT" altLang="de-DE" sz="2000" dirty="0">
                <a:solidFill>
                  <a:schemeClr val="tx1"/>
                </a:solidFill>
                <a:ea typeface="ヒラギノ角ゴ Pro W3" pitchFamily="6" charset="-128"/>
              </a:rPr>
              <a:t>aktiv mitzuerleben und eigene Projekte umzusetzen!</a:t>
            </a:r>
          </a:p>
          <a:p>
            <a:pPr marL="0" indent="0" eaLnBrk="1" hangingPunct="1">
              <a:spcBef>
                <a:spcPct val="70000"/>
              </a:spcBef>
              <a:buClr>
                <a:srgbClr val="FF8100"/>
              </a:buClr>
              <a:buSzPct val="90000"/>
              <a:buFont typeface="Wingdings 2" panose="05020102010507070707" pitchFamily="18" charset="2"/>
              <a:buNone/>
            </a:pPr>
            <a:r>
              <a:rPr lang="de-AT" altLang="de-DE" sz="2000" dirty="0">
                <a:solidFill>
                  <a:schemeClr val="tx1"/>
                </a:solidFill>
                <a:ea typeface="ヒラギノ角ゴ Pro W3" pitchFamily="6" charset="-128"/>
              </a:rPr>
              <a:t>Gestalten Sie spannende Projekte und Aktivitäten rund um das</a:t>
            </a:r>
            <a:r>
              <a:rPr lang="de-AT" altLang="de-DE" sz="2000" b="1" dirty="0">
                <a:solidFill>
                  <a:schemeClr val="tx1"/>
                </a:solidFill>
                <a:ea typeface="ヒラギノ角ゴ Pro W3" pitchFamily="6" charset="-128"/>
              </a:rPr>
              <a:t> Thema „Sichere Internet- und Handynutzung“</a:t>
            </a:r>
            <a:r>
              <a:rPr lang="de-AT" altLang="de-DE" sz="2000" dirty="0">
                <a:solidFill>
                  <a:schemeClr val="tx1"/>
                </a:solidFill>
                <a:ea typeface="ヒラギノ角ゴ Pro W3" pitchFamily="6" charset="-128"/>
              </a:rPr>
              <a:t>.</a:t>
            </a:r>
          </a:p>
          <a:p>
            <a:pPr marL="0" indent="0" eaLnBrk="1" hangingPunct="1">
              <a:spcBef>
                <a:spcPct val="70000"/>
              </a:spcBef>
              <a:buClr>
                <a:srgbClr val="FF8100"/>
              </a:buClr>
              <a:buSzPct val="90000"/>
              <a:buFont typeface="Wingdings 2" panose="05020102010507070707" pitchFamily="18" charset="2"/>
              <a:buNone/>
            </a:pPr>
            <a:r>
              <a:rPr lang="de-AT" altLang="de-DE" sz="2000" b="1" dirty="0">
                <a:solidFill>
                  <a:schemeClr val="tx1"/>
                </a:solidFill>
                <a:ea typeface="MS PGothic" panose="020B0600070205080204" pitchFamily="34" charset="-128"/>
              </a:rPr>
              <a:t>Alle Infos: </a:t>
            </a:r>
            <a:r>
              <a:rPr lang="de-AT" altLang="de-DE" sz="2000" b="1" dirty="0">
                <a:solidFill>
                  <a:schemeClr val="tx1"/>
                </a:solidFill>
                <a:ea typeface="ヒラギノ角ゴ Pro W3" pitchFamily="6" charset="-128"/>
                <a:hlinkClick r:id="rId3"/>
              </a:rPr>
              <a:t>www.saferinternetday.at</a:t>
            </a:r>
            <a:endParaRPr lang="de-DE" altLang="de-DE" sz="2000" dirty="0">
              <a:solidFill>
                <a:schemeClr val="tx1"/>
              </a:solidFill>
              <a:ea typeface="ヒラギノ角ゴ Pro W3" pitchFamily="6" charset="-128"/>
            </a:endParaRPr>
          </a:p>
        </p:txBody>
      </p:sp>
      <p:sp>
        <p:nvSpPr>
          <p:cNvPr id="23" name="Rechteck 22">
            <a:extLst>
              <a:ext uri="{FF2B5EF4-FFF2-40B4-BE49-F238E27FC236}">
                <a16:creationId xmlns:a16="http://schemas.microsoft.com/office/drawing/2014/main" id="{CBDA01A3-D10A-BC40-9902-931A59B15218}"/>
              </a:ext>
            </a:extLst>
          </p:cNvPr>
          <p:cNvSpPr/>
          <p:nvPr/>
        </p:nvSpPr>
        <p:spPr>
          <a:xfrm>
            <a:off x="0" y="563562"/>
            <a:ext cx="5799138" cy="1906587"/>
          </a:xfrm>
          <a:prstGeom prst="rect">
            <a:avLst/>
          </a:prstGeom>
          <a:solidFill>
            <a:srgbClr val="F39200"/>
          </a:solidFill>
          <a:ln>
            <a:noFill/>
          </a:ln>
        </p:spPr>
        <p:style>
          <a:lnRef idx="2">
            <a:schemeClr val="accent1">
              <a:shade val="50000"/>
            </a:schemeClr>
          </a:lnRef>
          <a:fillRef idx="1">
            <a:schemeClr val="accent1"/>
          </a:fillRef>
          <a:effectRef idx="0">
            <a:schemeClr val="accent1"/>
          </a:effectRef>
          <a:fontRef idx="minor">
            <a:schemeClr val="lt1"/>
          </a:fontRef>
        </p:style>
        <p:txBody>
          <a:bodyPr lIns="135000" tIns="135000" rIns="135000" bIns="135000" anchor="ctr">
            <a:normAutofit/>
          </a:bodyPr>
          <a:lstStyle>
            <a:lvl1pPr>
              <a:defRPr>
                <a:solidFill>
                  <a:schemeClr val="tx1"/>
                </a:solidFill>
                <a:latin typeface="Calibri" panose="020F0502020204030204" pitchFamily="34" charset="0"/>
                <a:ea typeface="ヒラギノ角ゴ Pro W3" panose="020B0300000000000000" pitchFamily="34" charset="-128"/>
              </a:defRPr>
            </a:lvl1pPr>
            <a:lvl2pPr marL="37931725" indent="-37474525">
              <a:defRPr>
                <a:solidFill>
                  <a:schemeClr val="tx1"/>
                </a:solidFill>
                <a:latin typeface="Calibri" panose="020F0502020204030204" pitchFamily="34" charset="0"/>
                <a:ea typeface="ヒラギノ角ゴ Pro W3" panose="020B0300000000000000" pitchFamily="34" charset="-128"/>
              </a:defRPr>
            </a:lvl2pPr>
            <a:lvl3pPr>
              <a:defRPr>
                <a:solidFill>
                  <a:schemeClr val="tx1"/>
                </a:solidFill>
                <a:latin typeface="Calibri" panose="020F0502020204030204" pitchFamily="34" charset="0"/>
                <a:ea typeface="ヒラギノ角ゴ Pro W3" panose="020B0300000000000000" pitchFamily="34" charset="-128"/>
              </a:defRPr>
            </a:lvl3pPr>
            <a:lvl4pPr>
              <a:defRPr>
                <a:solidFill>
                  <a:schemeClr val="tx1"/>
                </a:solidFill>
                <a:latin typeface="Calibri" panose="020F0502020204030204" pitchFamily="34" charset="0"/>
                <a:ea typeface="ヒラギノ角ゴ Pro W3" panose="020B0300000000000000" pitchFamily="34" charset="-128"/>
              </a:defRPr>
            </a:lvl4pPr>
            <a:lvl5pPr>
              <a:defRPr>
                <a:solidFill>
                  <a:schemeClr val="tx1"/>
                </a:solidFill>
                <a:latin typeface="Calibri" panose="020F0502020204030204" pitchFamily="34" charset="0"/>
                <a:ea typeface="ヒラギノ角ゴ Pro W3" panose="020B0300000000000000" pitchFamily="34" charset="-128"/>
              </a:defRPr>
            </a:lvl5pPr>
            <a:lvl6pPr marL="457200" fontAlgn="base">
              <a:spcBef>
                <a:spcPct val="0"/>
              </a:spcBef>
              <a:spcAft>
                <a:spcPct val="0"/>
              </a:spcAft>
              <a:defRPr>
                <a:solidFill>
                  <a:schemeClr val="tx1"/>
                </a:solidFill>
                <a:latin typeface="Calibri" panose="020F0502020204030204" pitchFamily="34" charset="0"/>
                <a:ea typeface="ヒラギノ角ゴ Pro W3" panose="020B0300000000000000" pitchFamily="34" charset="-128"/>
              </a:defRPr>
            </a:lvl6pPr>
            <a:lvl7pPr marL="914400" fontAlgn="base">
              <a:spcBef>
                <a:spcPct val="0"/>
              </a:spcBef>
              <a:spcAft>
                <a:spcPct val="0"/>
              </a:spcAft>
              <a:defRPr>
                <a:solidFill>
                  <a:schemeClr val="tx1"/>
                </a:solidFill>
                <a:latin typeface="Calibri" panose="020F0502020204030204" pitchFamily="34" charset="0"/>
                <a:ea typeface="ヒラギノ角ゴ Pro W3" panose="020B0300000000000000" pitchFamily="34" charset="-128"/>
              </a:defRPr>
            </a:lvl7pPr>
            <a:lvl8pPr marL="1371600" fontAlgn="base">
              <a:spcBef>
                <a:spcPct val="0"/>
              </a:spcBef>
              <a:spcAft>
                <a:spcPct val="0"/>
              </a:spcAft>
              <a:defRPr>
                <a:solidFill>
                  <a:schemeClr val="tx1"/>
                </a:solidFill>
                <a:latin typeface="Calibri" panose="020F0502020204030204" pitchFamily="34" charset="0"/>
                <a:ea typeface="ヒラギノ角ゴ Pro W3" panose="020B0300000000000000" pitchFamily="34" charset="-128"/>
              </a:defRPr>
            </a:lvl8pPr>
            <a:lvl9pPr marL="1828800" fontAlgn="base">
              <a:spcBef>
                <a:spcPct val="0"/>
              </a:spcBef>
              <a:spcAft>
                <a:spcPct val="0"/>
              </a:spcAft>
              <a:defRPr>
                <a:solidFill>
                  <a:schemeClr val="tx1"/>
                </a:solidFill>
                <a:latin typeface="Calibri" panose="020F0502020204030204" pitchFamily="34" charset="0"/>
                <a:ea typeface="ヒラギノ角ゴ Pro W3" panose="020B0300000000000000" pitchFamily="34" charset="-128"/>
              </a:defRPr>
            </a:lvl9pPr>
          </a:lstStyle>
          <a:p>
            <a:pPr eaLnBrk="1" hangingPunct="1">
              <a:defRPr/>
            </a:pPr>
            <a:r>
              <a:rPr lang="de-AT" altLang="de-DE" sz="2200" b="1" dirty="0">
                <a:solidFill>
                  <a:srgbClr val="FFFFFF"/>
                </a:solidFill>
                <a:latin typeface="Gill Sans MT" panose="020B0502020104020203" pitchFamily="34" charset="77"/>
              </a:rPr>
              <a:t>    Safer Internet-Aktions-Monat: </a:t>
            </a:r>
          </a:p>
          <a:p>
            <a:pPr eaLnBrk="1" hangingPunct="1">
              <a:defRPr/>
            </a:pPr>
            <a:r>
              <a:rPr lang="de-AT" altLang="de-DE" sz="2200" dirty="0">
                <a:solidFill>
                  <a:srgbClr val="FFFFFF"/>
                </a:solidFill>
                <a:latin typeface="Gill Sans MT" panose="020B0502020104020203" pitchFamily="34" charset="77"/>
              </a:rPr>
              <a:t>    Februar 2022</a:t>
            </a:r>
          </a:p>
        </p:txBody>
      </p:sp>
      <p:pic>
        <p:nvPicPr>
          <p:cNvPr id="3" name="Grafik 2">
            <a:extLst>
              <a:ext uri="{FF2B5EF4-FFF2-40B4-BE49-F238E27FC236}">
                <a16:creationId xmlns:a16="http://schemas.microsoft.com/office/drawing/2014/main" id="{C8FA661B-CD16-4FB0-A7CD-C537CB1DE3D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709406" y="563562"/>
            <a:ext cx="3434593" cy="1906587"/>
          </a:xfrm>
          <a:prstGeom prst="rect">
            <a:avLst/>
          </a:prstGeom>
        </p:spPr>
      </p:pic>
    </p:spTree>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3970" name="Rechteck 1">
            <a:extLst>
              <a:ext uri="{FF2B5EF4-FFF2-40B4-BE49-F238E27FC236}">
                <a16:creationId xmlns:a16="http://schemas.microsoft.com/office/drawing/2014/main" id="{36C2F2E9-D981-44CF-BC5F-76B31E3F9E37}"/>
              </a:ext>
            </a:extLst>
          </p:cNvPr>
          <p:cNvSpPr>
            <a:spLocks noChangeArrowheads="1"/>
          </p:cNvSpPr>
          <p:nvPr/>
        </p:nvSpPr>
        <p:spPr bwMode="auto">
          <a:xfrm>
            <a:off x="598488" y="2282825"/>
            <a:ext cx="7947025" cy="170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lnSpc>
                <a:spcPct val="90000"/>
              </a:lnSpc>
              <a:spcBef>
                <a:spcPts val="10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1pPr>
            <a:lvl2pPr marL="37931725" indent="-37474525">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2pPr>
            <a:lvl3pPr marL="11430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3pPr>
            <a:lvl4pPr marL="16002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4pPr>
            <a:lvl5pPr marL="20574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5pPr>
            <a:lvl6pPr marL="25146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6pPr>
            <a:lvl7pPr marL="29718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7pPr>
            <a:lvl8pPr marL="34290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8pPr>
            <a:lvl9pPr marL="38862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9pPr>
          </a:lstStyle>
          <a:p>
            <a:pPr eaLnBrk="1" hangingPunct="1">
              <a:lnSpc>
                <a:spcPct val="150000"/>
              </a:lnSpc>
              <a:spcBef>
                <a:spcPct val="0"/>
              </a:spcBef>
            </a:pPr>
            <a:r>
              <a:rPr lang="de-AT" altLang="de-DE" b="1" dirty="0">
                <a:solidFill>
                  <a:schemeClr val="tx1"/>
                </a:solidFill>
              </a:rPr>
              <a:t>Lernen und üben: </a:t>
            </a:r>
            <a:r>
              <a:rPr lang="de-AT" altLang="de-DE" dirty="0">
                <a:solidFill>
                  <a:schemeClr val="tx1"/>
                </a:solidFill>
              </a:rPr>
              <a:t>Wer steckt wirklich hinter einer Identität im Internet?</a:t>
            </a:r>
          </a:p>
          <a:p>
            <a:pPr eaLnBrk="1" hangingPunct="1">
              <a:lnSpc>
                <a:spcPct val="150000"/>
              </a:lnSpc>
              <a:spcBef>
                <a:spcPct val="0"/>
              </a:spcBef>
            </a:pPr>
            <a:r>
              <a:rPr lang="de-AT" altLang="de-DE" dirty="0">
                <a:solidFill>
                  <a:schemeClr val="tx1"/>
                </a:solidFill>
              </a:rPr>
              <a:t>Unerwünschte </a:t>
            </a:r>
            <a:r>
              <a:rPr lang="de-AT" altLang="de-DE" b="1" dirty="0">
                <a:solidFill>
                  <a:schemeClr val="tx1"/>
                </a:solidFill>
              </a:rPr>
              <a:t>Kontaktaufnahme</a:t>
            </a:r>
          </a:p>
          <a:p>
            <a:pPr eaLnBrk="1" hangingPunct="1">
              <a:lnSpc>
                <a:spcPct val="150000"/>
              </a:lnSpc>
              <a:spcBef>
                <a:spcPct val="0"/>
              </a:spcBef>
            </a:pPr>
            <a:r>
              <a:rPr lang="de-AT" altLang="de-DE" dirty="0">
                <a:solidFill>
                  <a:schemeClr val="tx1"/>
                </a:solidFill>
              </a:rPr>
              <a:t>Erschleichen von </a:t>
            </a:r>
            <a:r>
              <a:rPr lang="de-AT" altLang="de-DE" b="1" dirty="0">
                <a:solidFill>
                  <a:schemeClr val="tx1"/>
                </a:solidFill>
              </a:rPr>
              <a:t>Vertrauen</a:t>
            </a:r>
          </a:p>
          <a:p>
            <a:pPr eaLnBrk="1" hangingPunct="1">
              <a:lnSpc>
                <a:spcPct val="150000"/>
              </a:lnSpc>
              <a:spcBef>
                <a:spcPct val="0"/>
              </a:spcBef>
            </a:pPr>
            <a:r>
              <a:rPr lang="de-AT" altLang="de-DE" dirty="0">
                <a:solidFill>
                  <a:schemeClr val="tx1"/>
                </a:solidFill>
              </a:rPr>
              <a:t>Ziel der </a:t>
            </a:r>
            <a:r>
              <a:rPr lang="de-AT" altLang="de-DE" dirty="0" err="1">
                <a:solidFill>
                  <a:schemeClr val="tx1"/>
                </a:solidFill>
              </a:rPr>
              <a:t>Groomer</a:t>
            </a:r>
            <a:r>
              <a:rPr lang="de-AT" altLang="de-DE" dirty="0">
                <a:solidFill>
                  <a:schemeClr val="tx1"/>
                </a:solidFill>
              </a:rPr>
              <a:t>: </a:t>
            </a:r>
            <a:r>
              <a:rPr lang="de-AT" altLang="de-DE" b="1" dirty="0">
                <a:solidFill>
                  <a:schemeClr val="tx1"/>
                </a:solidFill>
              </a:rPr>
              <a:t>Sexueller Missbrauch</a:t>
            </a:r>
          </a:p>
        </p:txBody>
      </p:sp>
      <p:sp>
        <p:nvSpPr>
          <p:cNvPr id="4" name="Textfeld 3">
            <a:extLst>
              <a:ext uri="{FF2B5EF4-FFF2-40B4-BE49-F238E27FC236}">
                <a16:creationId xmlns:a16="http://schemas.microsoft.com/office/drawing/2014/main" id="{476EBD88-6C6E-4CEA-8FF2-E8C462F4DCE8}"/>
              </a:ext>
            </a:extLst>
          </p:cNvPr>
          <p:cNvSpPr txBox="1"/>
          <p:nvPr/>
        </p:nvSpPr>
        <p:spPr>
          <a:xfrm>
            <a:off x="4146698" y="6438442"/>
            <a:ext cx="4997301" cy="384721"/>
          </a:xfrm>
          <a:prstGeom prst="rect">
            <a:avLst/>
          </a:prstGeom>
          <a:noFill/>
        </p:spPr>
        <p:txBody>
          <a:bodyPr wrap="square" rtlCol="0">
            <a:spAutoFit/>
          </a:bodyPr>
          <a:lstStyle/>
          <a:p>
            <a:pPr algn="r"/>
            <a:r>
              <a:rPr lang="de-AT" sz="1900" dirty="0">
                <a:latin typeface="Gill Sans MT" panose="020B0502020104020203" pitchFamily="34" charset="0"/>
              </a:rPr>
              <a:t>Cyber Grooming</a:t>
            </a:r>
          </a:p>
        </p:txBody>
      </p:sp>
    </p:spTree>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593A3D3-A9C5-49E2-BA7C-9A70179F0387}"/>
              </a:ext>
            </a:extLst>
          </p:cNvPr>
          <p:cNvSpPr>
            <a:spLocks noGrp="1"/>
          </p:cNvSpPr>
          <p:nvPr>
            <p:ph type="title"/>
          </p:nvPr>
        </p:nvSpPr>
        <p:spPr/>
        <p:txBody>
          <a:bodyPr/>
          <a:lstStyle/>
          <a:p>
            <a:endParaRPr lang="de-AT"/>
          </a:p>
        </p:txBody>
      </p:sp>
      <p:sp>
        <p:nvSpPr>
          <p:cNvPr id="6" name="Textfeld 5">
            <a:extLst>
              <a:ext uri="{FF2B5EF4-FFF2-40B4-BE49-F238E27FC236}">
                <a16:creationId xmlns:a16="http://schemas.microsoft.com/office/drawing/2014/main" id="{73BDE9A0-2C43-42D1-918B-E9EC0BB6F02D}"/>
              </a:ext>
            </a:extLst>
          </p:cNvPr>
          <p:cNvSpPr txBox="1"/>
          <p:nvPr/>
        </p:nvSpPr>
        <p:spPr>
          <a:xfrm>
            <a:off x="4146698" y="6438442"/>
            <a:ext cx="4997301" cy="384721"/>
          </a:xfrm>
          <a:prstGeom prst="rect">
            <a:avLst/>
          </a:prstGeom>
          <a:noFill/>
        </p:spPr>
        <p:txBody>
          <a:bodyPr wrap="square" rtlCol="0">
            <a:spAutoFit/>
          </a:bodyPr>
          <a:lstStyle/>
          <a:p>
            <a:pPr algn="r"/>
            <a:r>
              <a:rPr lang="de-AT" sz="1900" dirty="0">
                <a:latin typeface="Gill Sans MT" panose="020B0502020104020203" pitchFamily="34" charset="0"/>
              </a:rPr>
              <a:t>Wann entstehen Kosten?</a:t>
            </a:r>
          </a:p>
        </p:txBody>
      </p:sp>
      <p:pic>
        <p:nvPicPr>
          <p:cNvPr id="10" name="Inhaltsplatzhalter 8" descr="Ein Bild, das Boden, Kuchen, klein, sitzend enthält.&#10;&#10;Mit sehr hoher Zuverlässigkeit generierte Beschreibung">
            <a:extLst>
              <a:ext uri="{FF2B5EF4-FFF2-40B4-BE49-F238E27FC236}">
                <a16:creationId xmlns:a16="http://schemas.microsoft.com/office/drawing/2014/main" id="{0E64B830-3022-4D77-83CA-3E1D854DE3B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33695"/>
            <a:ext cx="9144000" cy="6438442"/>
          </a:xfrm>
          <a:prstGeom prst="rect">
            <a:avLst/>
          </a:prstGeom>
        </p:spPr>
      </p:pic>
      <p:sp>
        <p:nvSpPr>
          <p:cNvPr id="3" name="Textfeld 2">
            <a:extLst>
              <a:ext uri="{FF2B5EF4-FFF2-40B4-BE49-F238E27FC236}">
                <a16:creationId xmlns:a16="http://schemas.microsoft.com/office/drawing/2014/main" id="{F5514520-6DEB-428B-B2CD-E31679C1DD4F}"/>
              </a:ext>
            </a:extLst>
          </p:cNvPr>
          <p:cNvSpPr txBox="1"/>
          <p:nvPr/>
        </p:nvSpPr>
        <p:spPr>
          <a:xfrm>
            <a:off x="7131911" y="6170337"/>
            <a:ext cx="2012089" cy="246221"/>
          </a:xfrm>
          <a:prstGeom prst="rect">
            <a:avLst/>
          </a:prstGeom>
          <a:noFill/>
        </p:spPr>
        <p:txBody>
          <a:bodyPr wrap="none" rtlCol="0">
            <a:spAutoFit/>
          </a:bodyPr>
          <a:lstStyle/>
          <a:p>
            <a:r>
              <a:rPr lang="de-AT" sz="1000" dirty="0">
                <a:solidFill>
                  <a:schemeClr val="bg1"/>
                </a:solidFill>
                <a:latin typeface="Gill Sans MT" panose="020B0502020104020203" pitchFamily="34" charset="0"/>
              </a:rPr>
              <a:t>Bild: </a:t>
            </a:r>
            <a:r>
              <a:rPr lang="de-AT" sz="1000" dirty="0">
                <a:solidFill>
                  <a:schemeClr val="bg1"/>
                </a:solidFill>
                <a:latin typeface="Gill Sans MT" panose="020B0502020104020203" pitchFamily="34" charset="0"/>
                <a:hlinkClick r:id="rId4">
                  <a:extLst>
                    <a:ext uri="{A12FA001-AC4F-418D-AE19-62706E023703}">
                      <ahyp:hlinkClr xmlns:ahyp="http://schemas.microsoft.com/office/drawing/2018/hyperlinkcolor" val="tx"/>
                    </a:ext>
                  </a:extLst>
                </a:hlinkClick>
              </a:rPr>
              <a:t>Christian </a:t>
            </a:r>
            <a:r>
              <a:rPr lang="de-AT" sz="1000" dirty="0" err="1">
                <a:solidFill>
                  <a:schemeClr val="bg1"/>
                </a:solidFill>
                <a:latin typeface="Gill Sans MT" panose="020B0502020104020203" pitchFamily="34" charset="0"/>
                <a:hlinkClick r:id="rId4">
                  <a:extLst>
                    <a:ext uri="{A12FA001-AC4F-418D-AE19-62706E023703}">
                      <ahyp:hlinkClr xmlns:ahyp="http://schemas.microsoft.com/office/drawing/2018/hyperlinkcolor" val="tx"/>
                    </a:ext>
                  </a:extLst>
                </a:hlinkClick>
              </a:rPr>
              <a:t>Wiediger</a:t>
            </a:r>
            <a:r>
              <a:rPr lang="de-AT" sz="1000" dirty="0">
                <a:solidFill>
                  <a:schemeClr val="bg1"/>
                </a:solidFill>
                <a:latin typeface="Gill Sans MT" panose="020B0502020104020203" pitchFamily="34" charset="0"/>
                <a:hlinkClick r:id="rId4">
                  <a:extLst>
                    <a:ext uri="{A12FA001-AC4F-418D-AE19-62706E023703}">
                      <ahyp:hlinkClr xmlns:ahyp="http://schemas.microsoft.com/office/drawing/2018/hyperlinkcolor" val="tx"/>
                    </a:ext>
                  </a:extLst>
                </a:hlinkClick>
              </a:rPr>
              <a:t> </a:t>
            </a:r>
            <a:r>
              <a:rPr lang="de-AT" sz="1000" dirty="0">
                <a:solidFill>
                  <a:schemeClr val="bg1"/>
                </a:solidFill>
                <a:latin typeface="Gill Sans MT" panose="020B0502020104020203" pitchFamily="34" charset="0"/>
              </a:rPr>
              <a:t>/ Unsplash</a:t>
            </a:r>
          </a:p>
        </p:txBody>
      </p:sp>
      <p:pic>
        <p:nvPicPr>
          <p:cNvPr id="19" name="Grafik 18">
            <a:extLst>
              <a:ext uri="{FF2B5EF4-FFF2-40B4-BE49-F238E27FC236}">
                <a16:creationId xmlns:a16="http://schemas.microsoft.com/office/drawing/2014/main" id="{047F3941-99CF-4A91-AA59-D827FAA44FB0}"/>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75024" y="3669957"/>
            <a:ext cx="2153454" cy="1994874"/>
          </a:xfrm>
          <a:prstGeom prst="rect">
            <a:avLst/>
          </a:prstGeom>
        </p:spPr>
      </p:pic>
      <p:pic>
        <p:nvPicPr>
          <p:cNvPr id="21" name="Grafik 20">
            <a:extLst>
              <a:ext uri="{FF2B5EF4-FFF2-40B4-BE49-F238E27FC236}">
                <a16:creationId xmlns:a16="http://schemas.microsoft.com/office/drawing/2014/main" id="{DCA0E56B-3FE2-439D-8F91-55C40BBFA5AF}"/>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3462898" y="2055760"/>
            <a:ext cx="2024505" cy="1994400"/>
          </a:xfrm>
          <a:prstGeom prst="rect">
            <a:avLst/>
          </a:prstGeom>
        </p:spPr>
      </p:pic>
      <p:pic>
        <p:nvPicPr>
          <p:cNvPr id="23" name="Grafik 22">
            <a:extLst>
              <a:ext uri="{FF2B5EF4-FFF2-40B4-BE49-F238E27FC236}">
                <a16:creationId xmlns:a16="http://schemas.microsoft.com/office/drawing/2014/main" id="{CE5B7E51-9147-4A96-BDB4-31C5A8E64E97}"/>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938822" y="551708"/>
            <a:ext cx="2106866" cy="1994400"/>
          </a:xfrm>
          <a:prstGeom prst="rect">
            <a:avLst/>
          </a:prstGeom>
        </p:spPr>
      </p:pic>
      <p:pic>
        <p:nvPicPr>
          <p:cNvPr id="27" name="Grafik 26">
            <a:extLst>
              <a:ext uri="{FF2B5EF4-FFF2-40B4-BE49-F238E27FC236}">
                <a16:creationId xmlns:a16="http://schemas.microsoft.com/office/drawing/2014/main" id="{ED4C1106-E28A-4591-AEC8-492DA46C546D}"/>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6328906" y="453253"/>
            <a:ext cx="2076567" cy="1994400"/>
          </a:xfrm>
          <a:prstGeom prst="rect">
            <a:avLst/>
          </a:prstGeom>
        </p:spPr>
      </p:pic>
      <p:pic>
        <p:nvPicPr>
          <p:cNvPr id="29" name="Grafik 28">
            <a:extLst>
              <a:ext uri="{FF2B5EF4-FFF2-40B4-BE49-F238E27FC236}">
                <a16:creationId xmlns:a16="http://schemas.microsoft.com/office/drawing/2014/main" id="{1E4D31AE-5133-47BC-ADB6-47F7B2B9DD41}"/>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6251020" y="3670431"/>
            <a:ext cx="2129359" cy="1994400"/>
          </a:xfrm>
          <a:prstGeom prst="rect">
            <a:avLst/>
          </a:prstGeom>
        </p:spPr>
      </p:pic>
    </p:spTree>
    <p:extLst>
      <p:ext uri="{BB962C8B-B14F-4D97-AF65-F5344CB8AC3E}">
        <p14:creationId xmlns:p14="http://schemas.microsoft.com/office/powerpoint/2010/main" val="299781200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8065" name="Textfeld 12">
            <a:extLst>
              <a:ext uri="{FF2B5EF4-FFF2-40B4-BE49-F238E27FC236}">
                <a16:creationId xmlns:a16="http://schemas.microsoft.com/office/drawing/2014/main" id="{B84F16C9-1DD1-4A55-8572-C85B68A6A2A1}"/>
              </a:ext>
            </a:extLst>
          </p:cNvPr>
          <p:cNvSpPr txBox="1">
            <a:spLocks noChangeArrowheads="1"/>
          </p:cNvSpPr>
          <p:nvPr/>
        </p:nvSpPr>
        <p:spPr bwMode="auto">
          <a:xfrm>
            <a:off x="5789613" y="6434138"/>
            <a:ext cx="3121025"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1pPr>
            <a:lvl2pPr marL="37931725" indent="-37474525">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2pPr>
            <a:lvl3pPr marL="11430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3pPr>
            <a:lvl4pPr marL="16002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4pPr>
            <a:lvl5pPr marL="20574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5pPr>
            <a:lvl6pPr marL="25146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6pPr>
            <a:lvl7pPr marL="29718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7pPr>
            <a:lvl8pPr marL="34290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8pPr>
            <a:lvl9pPr marL="38862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9pPr>
          </a:lstStyle>
          <a:p>
            <a:pPr algn="r" eaLnBrk="1" hangingPunct="1">
              <a:lnSpc>
                <a:spcPct val="100000"/>
              </a:lnSpc>
              <a:spcBef>
                <a:spcPct val="0"/>
              </a:spcBef>
              <a:buClrTx/>
              <a:buFontTx/>
              <a:buNone/>
            </a:pPr>
            <a:r>
              <a:rPr lang="de-AT" altLang="de-DE" sz="1900">
                <a:solidFill>
                  <a:schemeClr val="tx1"/>
                </a:solidFill>
              </a:rPr>
              <a:t>Kostenfallen</a:t>
            </a:r>
            <a:endParaRPr lang="de-AT" altLang="de-DE" sz="1900">
              <a:solidFill>
                <a:schemeClr val="tx1"/>
              </a:solidFill>
              <a:latin typeface="Calibri Light" panose="020F0302020204030204" pitchFamily="34" charset="0"/>
            </a:endParaRPr>
          </a:p>
        </p:txBody>
      </p:sp>
      <p:sp>
        <p:nvSpPr>
          <p:cNvPr id="88066" name="Rechteck 1">
            <a:extLst>
              <a:ext uri="{FF2B5EF4-FFF2-40B4-BE49-F238E27FC236}">
                <a16:creationId xmlns:a16="http://schemas.microsoft.com/office/drawing/2014/main" id="{0DDEE524-3B7A-4DCD-AA78-ECB4D2B3BEC9}"/>
              </a:ext>
            </a:extLst>
          </p:cNvPr>
          <p:cNvSpPr>
            <a:spLocks noChangeArrowheads="1"/>
          </p:cNvSpPr>
          <p:nvPr/>
        </p:nvSpPr>
        <p:spPr bwMode="auto">
          <a:xfrm>
            <a:off x="962025" y="1633538"/>
            <a:ext cx="7351713" cy="3367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lnSpc>
                <a:spcPct val="90000"/>
              </a:lnSpc>
              <a:spcBef>
                <a:spcPts val="10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1pPr>
            <a:lvl2pPr marL="37931725" indent="-37474525">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2pPr>
            <a:lvl3pPr marL="11430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3pPr>
            <a:lvl4pPr marL="16002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4pPr>
            <a:lvl5pPr marL="20574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5pPr>
            <a:lvl6pPr marL="25146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6pPr>
            <a:lvl7pPr marL="29718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7pPr>
            <a:lvl8pPr marL="34290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8pPr>
            <a:lvl9pPr marL="38862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9pPr>
          </a:lstStyle>
          <a:p>
            <a:pPr eaLnBrk="1" hangingPunct="1">
              <a:lnSpc>
                <a:spcPct val="150000"/>
              </a:lnSpc>
              <a:spcBef>
                <a:spcPct val="0"/>
              </a:spcBef>
            </a:pPr>
            <a:r>
              <a:rPr lang="de-AT" altLang="de-DE" dirty="0">
                <a:solidFill>
                  <a:schemeClr val="tx1"/>
                </a:solidFill>
              </a:rPr>
              <a:t>Premiumangebote bei Spielen</a:t>
            </a:r>
          </a:p>
          <a:p>
            <a:pPr eaLnBrk="1" hangingPunct="1">
              <a:lnSpc>
                <a:spcPct val="150000"/>
              </a:lnSpc>
              <a:spcBef>
                <a:spcPct val="0"/>
              </a:spcBef>
            </a:pPr>
            <a:r>
              <a:rPr lang="de-AT" altLang="de-DE" dirty="0">
                <a:solidFill>
                  <a:schemeClr val="tx1"/>
                </a:solidFill>
              </a:rPr>
              <a:t>Abzocke</a:t>
            </a:r>
          </a:p>
          <a:p>
            <a:pPr eaLnBrk="1" hangingPunct="1">
              <a:lnSpc>
                <a:spcPct val="150000"/>
              </a:lnSpc>
              <a:spcBef>
                <a:spcPct val="0"/>
              </a:spcBef>
            </a:pPr>
            <a:r>
              <a:rPr lang="de-AT" altLang="de-DE" dirty="0">
                <a:solidFill>
                  <a:schemeClr val="tx1"/>
                </a:solidFill>
              </a:rPr>
              <a:t>Kinder müssen wissen:  Welche Daten darf ich von mir bekannt geben?</a:t>
            </a:r>
          </a:p>
          <a:p>
            <a:pPr eaLnBrk="1" hangingPunct="1">
              <a:lnSpc>
                <a:spcPct val="150000"/>
              </a:lnSpc>
              <a:spcBef>
                <a:spcPct val="0"/>
              </a:spcBef>
            </a:pPr>
            <a:r>
              <a:rPr lang="de-AT" altLang="de-DE" dirty="0">
                <a:solidFill>
                  <a:schemeClr val="tx1"/>
                </a:solidFill>
              </a:rPr>
              <a:t>Handyrechnung beeinspruchen</a:t>
            </a:r>
          </a:p>
          <a:p>
            <a:pPr eaLnBrk="1" hangingPunct="1">
              <a:lnSpc>
                <a:spcPct val="150000"/>
              </a:lnSpc>
              <a:spcBef>
                <a:spcPct val="0"/>
              </a:spcBef>
            </a:pPr>
            <a:r>
              <a:rPr lang="de-AT" altLang="de-DE" b="1" dirty="0">
                <a:solidFill>
                  <a:schemeClr val="tx1"/>
                </a:solidFill>
              </a:rPr>
              <a:t>Hilfe: </a:t>
            </a:r>
            <a:r>
              <a:rPr lang="de-AT" altLang="de-DE" dirty="0">
                <a:solidFill>
                  <a:schemeClr val="tx1"/>
                </a:solidFill>
                <a:hlinkClick r:id="rId3"/>
              </a:rPr>
              <a:t>www.ombudsstelle.at</a:t>
            </a:r>
            <a:endParaRPr lang="de-AT" altLang="de-DE" dirty="0">
              <a:solidFill>
                <a:schemeClr val="tx1"/>
              </a:solidFill>
            </a:endParaRPr>
          </a:p>
          <a:p>
            <a:pPr eaLnBrk="1" hangingPunct="1">
              <a:lnSpc>
                <a:spcPct val="150000"/>
              </a:lnSpc>
              <a:spcBef>
                <a:spcPct val="0"/>
              </a:spcBef>
            </a:pPr>
            <a:r>
              <a:rPr lang="de-AT" altLang="de-DE" dirty="0">
                <a:solidFill>
                  <a:schemeClr val="tx1"/>
                </a:solidFill>
              </a:rPr>
              <a:t>Was heißt ja/nein im Internet?</a:t>
            </a:r>
          </a:p>
          <a:p>
            <a:pPr eaLnBrk="1" hangingPunct="1">
              <a:lnSpc>
                <a:spcPct val="150000"/>
              </a:lnSpc>
              <a:spcBef>
                <a:spcPct val="0"/>
              </a:spcBef>
            </a:pPr>
            <a:r>
              <a:rPr lang="de-AT" altLang="de-DE" dirty="0">
                <a:solidFill>
                  <a:schemeClr val="tx1"/>
                </a:solidFill>
              </a:rPr>
              <a:t>Apps und In-App-Käufe</a:t>
            </a:r>
          </a:p>
          <a:p>
            <a:pPr eaLnBrk="1" hangingPunct="1">
              <a:lnSpc>
                <a:spcPct val="150000"/>
              </a:lnSpc>
              <a:spcBef>
                <a:spcPct val="0"/>
              </a:spcBef>
            </a:pPr>
            <a:r>
              <a:rPr lang="de-AT" altLang="de-DE" dirty="0">
                <a:solidFill>
                  <a:schemeClr val="tx1"/>
                </a:solidFill>
              </a:rPr>
              <a:t>Was ist Werbung?</a:t>
            </a:r>
          </a:p>
        </p:txBody>
      </p:sp>
    </p:spTree>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D139EED6-28D1-4A51-AF2D-48B8710707F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63954"/>
            <a:ext cx="9144000" cy="6465331"/>
          </a:xfrm>
          <a:prstGeom prst="rect">
            <a:avLst/>
          </a:prstGeom>
        </p:spPr>
      </p:pic>
      <p:sp>
        <p:nvSpPr>
          <p:cNvPr id="8" name="Textfeld 7">
            <a:extLst>
              <a:ext uri="{FF2B5EF4-FFF2-40B4-BE49-F238E27FC236}">
                <a16:creationId xmlns:a16="http://schemas.microsoft.com/office/drawing/2014/main" id="{E605A0BF-1387-41E3-BC09-8AC670ACB2F9}"/>
              </a:ext>
            </a:extLst>
          </p:cNvPr>
          <p:cNvSpPr txBox="1"/>
          <p:nvPr/>
        </p:nvSpPr>
        <p:spPr>
          <a:xfrm>
            <a:off x="7255567" y="6438442"/>
            <a:ext cx="1734377" cy="384721"/>
          </a:xfrm>
          <a:prstGeom prst="rect">
            <a:avLst/>
          </a:prstGeom>
          <a:noFill/>
        </p:spPr>
        <p:txBody>
          <a:bodyPr wrap="square" rtlCol="0">
            <a:spAutoFit/>
          </a:bodyPr>
          <a:lstStyle/>
          <a:p>
            <a:pPr algn="r"/>
            <a:r>
              <a:rPr lang="de-AT" sz="1900" dirty="0">
                <a:latin typeface="Gill Sans MT" panose="020B0502020104020203" pitchFamily="34" charset="0"/>
              </a:rPr>
              <a:t>Risiken in Apps</a:t>
            </a:r>
          </a:p>
        </p:txBody>
      </p:sp>
      <p:sp>
        <p:nvSpPr>
          <p:cNvPr id="2" name="Textfeld 1">
            <a:extLst>
              <a:ext uri="{FF2B5EF4-FFF2-40B4-BE49-F238E27FC236}">
                <a16:creationId xmlns:a16="http://schemas.microsoft.com/office/drawing/2014/main" id="{044BC7AE-68AA-4C9F-B5C0-CA233320C1DF}"/>
              </a:ext>
            </a:extLst>
          </p:cNvPr>
          <p:cNvSpPr txBox="1"/>
          <p:nvPr/>
        </p:nvSpPr>
        <p:spPr>
          <a:xfrm>
            <a:off x="7318850" y="6192221"/>
            <a:ext cx="1784463" cy="246221"/>
          </a:xfrm>
          <a:prstGeom prst="rect">
            <a:avLst/>
          </a:prstGeom>
          <a:noFill/>
        </p:spPr>
        <p:txBody>
          <a:bodyPr wrap="none" rtlCol="0">
            <a:spAutoFit/>
          </a:bodyPr>
          <a:lstStyle/>
          <a:p>
            <a:r>
              <a:rPr lang="de-AT" sz="1000" dirty="0">
                <a:solidFill>
                  <a:schemeClr val="bg1"/>
                </a:solidFill>
                <a:latin typeface="Gill Sans MT" panose="020B0502020104020203" pitchFamily="34" charset="0"/>
              </a:rPr>
              <a:t>Bild: </a:t>
            </a:r>
            <a:r>
              <a:rPr lang="de-AT" sz="1000" dirty="0">
                <a:solidFill>
                  <a:schemeClr val="bg1"/>
                </a:solidFill>
                <a:latin typeface="Gill Sans MT" panose="020B0502020104020203" pitchFamily="34" charset="0"/>
                <a:hlinkClick r:id="rId4">
                  <a:extLst>
                    <a:ext uri="{A12FA001-AC4F-418D-AE19-62706E023703}">
                      <ahyp:hlinkClr xmlns:ahyp="http://schemas.microsoft.com/office/drawing/2018/hyperlinkcolor" val="tx"/>
                    </a:ext>
                  </a:extLst>
                </a:hlinkClick>
              </a:rPr>
              <a:t>William Hook</a:t>
            </a:r>
            <a:r>
              <a:rPr lang="de-AT" sz="1000" dirty="0">
                <a:solidFill>
                  <a:schemeClr val="bg1"/>
                </a:solidFill>
                <a:latin typeface="Gill Sans MT" panose="020B0502020104020203" pitchFamily="34" charset="0"/>
              </a:rPr>
              <a:t>  / </a:t>
            </a:r>
            <a:r>
              <a:rPr lang="de-AT" sz="1000" dirty="0" err="1">
                <a:solidFill>
                  <a:schemeClr val="bg1"/>
                </a:solidFill>
                <a:latin typeface="Gill Sans MT" panose="020B0502020104020203" pitchFamily="34" charset="0"/>
              </a:rPr>
              <a:t>Unsplash</a:t>
            </a:r>
            <a:endParaRPr lang="de-AT" sz="1000" dirty="0">
              <a:solidFill>
                <a:schemeClr val="bg1"/>
              </a:solidFill>
              <a:latin typeface="Gill Sans MT" panose="020B0502020104020203" pitchFamily="34" charset="0"/>
            </a:endParaRPr>
          </a:p>
        </p:txBody>
      </p:sp>
    </p:spTree>
    <p:extLst>
      <p:ext uri="{BB962C8B-B14F-4D97-AF65-F5344CB8AC3E}">
        <p14:creationId xmlns:p14="http://schemas.microsoft.com/office/powerpoint/2010/main" val="162549236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Textfeld 5">
            <a:extLst>
              <a:ext uri="{FF2B5EF4-FFF2-40B4-BE49-F238E27FC236}">
                <a16:creationId xmlns:a16="http://schemas.microsoft.com/office/drawing/2014/main" id="{E021F823-27C6-4856-8D13-552D1E6C1518}"/>
              </a:ext>
            </a:extLst>
          </p:cNvPr>
          <p:cNvSpPr txBox="1">
            <a:spLocks noChangeArrowheads="1"/>
          </p:cNvSpPr>
          <p:nvPr/>
        </p:nvSpPr>
        <p:spPr bwMode="auto">
          <a:xfrm>
            <a:off x="4146550" y="6438900"/>
            <a:ext cx="499745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1pPr>
            <a:lvl2pPr marL="37931725" indent="-37474525">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2pPr>
            <a:lvl3pPr marL="11430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3pPr>
            <a:lvl4pPr marL="16002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4pPr>
            <a:lvl5pPr marL="20574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5pPr>
            <a:lvl6pPr marL="25146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6pPr>
            <a:lvl7pPr marL="29718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7pPr>
            <a:lvl8pPr marL="34290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8pPr>
            <a:lvl9pPr marL="38862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9pPr>
          </a:lstStyle>
          <a:p>
            <a:pPr algn="r" eaLnBrk="1" hangingPunct="1">
              <a:lnSpc>
                <a:spcPct val="100000"/>
              </a:lnSpc>
              <a:spcBef>
                <a:spcPct val="0"/>
              </a:spcBef>
              <a:buClrTx/>
              <a:buFontTx/>
              <a:buNone/>
            </a:pPr>
            <a:r>
              <a:rPr lang="de-AT" altLang="de-DE" sz="1900">
                <a:solidFill>
                  <a:schemeClr val="tx1"/>
                </a:solidFill>
              </a:rPr>
              <a:t>Online-Sucht</a:t>
            </a:r>
          </a:p>
        </p:txBody>
      </p:sp>
      <p:pic>
        <p:nvPicPr>
          <p:cNvPr id="92162" name="Picture 2" descr="man wearing Sony PlayStation VR">
            <a:extLst>
              <a:ext uri="{FF2B5EF4-FFF2-40B4-BE49-F238E27FC236}">
                <a16:creationId xmlns:a16="http://schemas.microsoft.com/office/drawing/2014/main" id="{70EB15D7-2E2A-4A12-A789-B58F69DCE9E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43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feld 1">
            <a:extLst>
              <a:ext uri="{FF2B5EF4-FFF2-40B4-BE49-F238E27FC236}">
                <a16:creationId xmlns:a16="http://schemas.microsoft.com/office/drawing/2014/main" id="{F0C5B487-5289-4F74-BE8F-F5307F6B8CEF}"/>
              </a:ext>
            </a:extLst>
          </p:cNvPr>
          <p:cNvSpPr txBox="1"/>
          <p:nvPr/>
        </p:nvSpPr>
        <p:spPr>
          <a:xfrm>
            <a:off x="7295417" y="6192679"/>
            <a:ext cx="1848583" cy="246221"/>
          </a:xfrm>
          <a:prstGeom prst="rect">
            <a:avLst/>
          </a:prstGeom>
          <a:noFill/>
        </p:spPr>
        <p:txBody>
          <a:bodyPr wrap="none" rtlCol="0">
            <a:spAutoFit/>
          </a:bodyPr>
          <a:lstStyle/>
          <a:p>
            <a:r>
              <a:rPr lang="de-AT" sz="1000" dirty="0">
                <a:solidFill>
                  <a:schemeClr val="bg1"/>
                </a:solidFill>
                <a:latin typeface="Gill Sans MT" panose="020B0502020104020203" pitchFamily="34" charset="0"/>
              </a:rPr>
              <a:t>Bild: </a:t>
            </a:r>
            <a:r>
              <a:rPr lang="de-AT" sz="1000" dirty="0">
                <a:solidFill>
                  <a:schemeClr val="bg1"/>
                </a:solidFill>
                <a:latin typeface="Gill Sans MT" panose="020B0502020104020203" pitchFamily="34" charset="0"/>
                <a:hlinkClick r:id="rId4">
                  <a:extLst>
                    <a:ext uri="{A12FA001-AC4F-418D-AE19-62706E023703}">
                      <ahyp:hlinkClr xmlns:ahyp="http://schemas.microsoft.com/office/drawing/2018/hyperlinkcolor" val="tx"/>
                    </a:ext>
                  </a:extLst>
                </a:hlinkClick>
              </a:rPr>
              <a:t>Uriel </a:t>
            </a:r>
            <a:r>
              <a:rPr lang="de-AT" sz="1000" dirty="0" err="1">
                <a:solidFill>
                  <a:schemeClr val="bg1"/>
                </a:solidFill>
                <a:latin typeface="Gill Sans MT" panose="020B0502020104020203" pitchFamily="34" charset="0"/>
                <a:hlinkClick r:id="rId4">
                  <a:extLst>
                    <a:ext uri="{A12FA001-AC4F-418D-AE19-62706E023703}">
                      <ahyp:hlinkClr xmlns:ahyp="http://schemas.microsoft.com/office/drawing/2018/hyperlinkcolor" val="tx"/>
                    </a:ext>
                  </a:extLst>
                </a:hlinkClick>
              </a:rPr>
              <a:t>Soberanes</a:t>
            </a:r>
            <a:r>
              <a:rPr lang="de-AT" sz="1000" dirty="0">
                <a:solidFill>
                  <a:schemeClr val="bg1"/>
                </a:solidFill>
                <a:latin typeface="Gill Sans MT" panose="020B0502020104020203" pitchFamily="34" charset="0"/>
                <a:hlinkClick r:id="rId4">
                  <a:extLst>
                    <a:ext uri="{A12FA001-AC4F-418D-AE19-62706E023703}">
                      <ahyp:hlinkClr xmlns:ahyp="http://schemas.microsoft.com/office/drawing/2018/hyperlinkcolor" val="tx"/>
                    </a:ext>
                  </a:extLst>
                </a:hlinkClick>
              </a:rPr>
              <a:t> </a:t>
            </a:r>
            <a:r>
              <a:rPr lang="de-AT" sz="1000" dirty="0">
                <a:solidFill>
                  <a:schemeClr val="bg1"/>
                </a:solidFill>
                <a:latin typeface="Gill Sans MT" panose="020B0502020104020203" pitchFamily="34" charset="0"/>
              </a:rPr>
              <a:t>/ Unsplash</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Inhaltsplatzhalter 5"/>
          <p:cNvSpPr>
            <a:spLocks noGrp="1"/>
          </p:cNvSpPr>
          <p:nvPr>
            <p:ph sz="half" idx="4294967295"/>
          </p:nvPr>
        </p:nvSpPr>
        <p:spPr>
          <a:xfrm>
            <a:off x="626724" y="762000"/>
            <a:ext cx="7198064" cy="4646613"/>
          </a:xfrm>
        </p:spPr>
        <p:txBody>
          <a:bodyPr>
            <a:normAutofit fontScale="85000" lnSpcReduction="20000"/>
          </a:bodyPr>
          <a:lstStyle/>
          <a:p>
            <a:pPr>
              <a:lnSpc>
                <a:spcPct val="140000"/>
              </a:lnSpc>
              <a:buSzPct val="100000"/>
              <a:defRPr/>
            </a:pPr>
            <a:r>
              <a:rPr lang="de-DE" altLang="de-DE" sz="2200" b="1" dirty="0">
                <a:ea typeface="ＭＳ Ｐゴシック" pitchFamily="34" charset="-128"/>
              </a:rPr>
              <a:t>Nicht alles ist Sucht! </a:t>
            </a:r>
          </a:p>
          <a:p>
            <a:pPr lvl="1">
              <a:lnSpc>
                <a:spcPct val="140000"/>
              </a:lnSpc>
              <a:buSzPct val="100000"/>
              <a:defRPr/>
            </a:pPr>
            <a:r>
              <a:rPr lang="de-AT" altLang="de-DE" sz="2200" dirty="0">
                <a:ea typeface="ＭＳ Ｐゴシック" pitchFamily="34" charset="-128"/>
              </a:rPr>
              <a:t>Nur ein sehr kleiner Teil der Personen, die sehr viel Zeit am Computer oder mit dem Handy verbringen, sind auch wirklich krankhaft süchtig.</a:t>
            </a:r>
            <a:endParaRPr lang="de-DE" altLang="de-DE" sz="2200" dirty="0">
              <a:ea typeface="ＭＳ Ｐゴシック" pitchFamily="34" charset="-128"/>
            </a:endParaRPr>
          </a:p>
          <a:p>
            <a:pPr>
              <a:lnSpc>
                <a:spcPct val="140000"/>
              </a:lnSpc>
              <a:buSzPct val="100000"/>
              <a:defRPr/>
            </a:pPr>
            <a:r>
              <a:rPr lang="de-DE" altLang="de-DE" sz="2200" dirty="0">
                <a:ea typeface="ＭＳ Ｐゴシック" pitchFamily="34" charset="-128"/>
              </a:rPr>
              <a:t>Sucht ist eine</a:t>
            </a:r>
            <a:r>
              <a:rPr lang="de-DE" altLang="de-DE" sz="2200" b="1" dirty="0">
                <a:ea typeface="ＭＳ Ｐゴシック" pitchFamily="34" charset="-128"/>
              </a:rPr>
              <a:t> Krankheit</a:t>
            </a:r>
            <a:r>
              <a:rPr lang="de-DE" altLang="de-DE" sz="2200" dirty="0">
                <a:ea typeface="ＭＳ Ｐゴシック" pitchFamily="34" charset="-128"/>
              </a:rPr>
              <a:t>, aus der man selbst nicht herauskommt.</a:t>
            </a:r>
          </a:p>
          <a:p>
            <a:pPr>
              <a:lnSpc>
                <a:spcPct val="140000"/>
              </a:lnSpc>
              <a:buSzPct val="100000"/>
              <a:defRPr/>
            </a:pPr>
            <a:r>
              <a:rPr lang="de-DE" altLang="de-DE" sz="2200" b="1" dirty="0">
                <a:ea typeface="ＭＳ Ｐゴシック" pitchFamily="34" charset="-128"/>
              </a:rPr>
              <a:t>Hinweise</a:t>
            </a:r>
            <a:r>
              <a:rPr lang="de-DE" altLang="de-DE" sz="2200" dirty="0">
                <a:ea typeface="ＭＳ Ｐゴシック" pitchFamily="34" charset="-128"/>
              </a:rPr>
              <a:t> sind verändertes Verhalten über einen langen Zeitraum hinweg:</a:t>
            </a:r>
          </a:p>
          <a:p>
            <a:pPr marL="800100" lvl="1" indent="-342900">
              <a:lnSpc>
                <a:spcPct val="125000"/>
              </a:lnSpc>
              <a:buSzPct val="90000"/>
              <a:buFont typeface="Arial" pitchFamily="34" charset="0"/>
              <a:buAutoNum type="arabicParenR"/>
              <a:defRPr/>
            </a:pPr>
            <a:r>
              <a:rPr lang="de-DE" altLang="de-DE" sz="1800" dirty="0">
                <a:ea typeface="ＭＳ Ｐゴシック" pitchFamily="34" charset="-128"/>
              </a:rPr>
              <a:t>Einengung des Verhaltensspielraumes: Nichts anderes geht mehr</a:t>
            </a:r>
          </a:p>
          <a:p>
            <a:pPr marL="800100" lvl="1" indent="-342900">
              <a:lnSpc>
                <a:spcPct val="125000"/>
              </a:lnSpc>
              <a:buSzPct val="90000"/>
              <a:buFont typeface="Arial" pitchFamily="34" charset="0"/>
              <a:buAutoNum type="arabicParenR"/>
              <a:defRPr/>
            </a:pPr>
            <a:r>
              <a:rPr lang="de-DE" altLang="de-DE" sz="1800" dirty="0">
                <a:ea typeface="ＭＳ Ｐゴシック" pitchFamily="34" charset="-128"/>
              </a:rPr>
              <a:t>Kontrollverlust:  Verhaltensänderung gelingt nicht</a:t>
            </a:r>
          </a:p>
          <a:p>
            <a:pPr marL="800100" lvl="1" indent="-342900">
              <a:lnSpc>
                <a:spcPct val="125000"/>
              </a:lnSpc>
              <a:buSzPct val="90000"/>
              <a:buFont typeface="Arial" pitchFamily="34" charset="0"/>
              <a:buAutoNum type="arabicParenR"/>
              <a:defRPr/>
            </a:pPr>
            <a:r>
              <a:rPr lang="de-DE" altLang="de-DE" sz="1800" dirty="0">
                <a:ea typeface="ＭＳ Ｐゴシック" pitchFamily="34" charset="-128"/>
              </a:rPr>
              <a:t>Toleranzentwicklung: Dosis wird gesteigert</a:t>
            </a:r>
          </a:p>
          <a:p>
            <a:pPr marL="800100" lvl="1" indent="-342900">
              <a:lnSpc>
                <a:spcPct val="125000"/>
              </a:lnSpc>
              <a:buSzPct val="90000"/>
              <a:buFont typeface="Arial" pitchFamily="34" charset="0"/>
              <a:buAutoNum type="arabicParenR"/>
              <a:defRPr/>
            </a:pPr>
            <a:r>
              <a:rPr lang="de-DE" altLang="de-DE" sz="1800" dirty="0">
                <a:ea typeface="ＭＳ Ｐゴシック" pitchFamily="34" charset="-128"/>
              </a:rPr>
              <a:t>Entzugserscheinungen: Unruhe, Aggressivität</a:t>
            </a:r>
          </a:p>
          <a:p>
            <a:pPr marL="800100" lvl="1" indent="-342900">
              <a:lnSpc>
                <a:spcPct val="125000"/>
              </a:lnSpc>
              <a:buSzPct val="90000"/>
              <a:buFont typeface="Arial" pitchFamily="34" charset="0"/>
              <a:buAutoNum type="arabicParenR"/>
              <a:defRPr/>
            </a:pPr>
            <a:r>
              <a:rPr lang="de-DE" altLang="de-DE" sz="1800" dirty="0">
                <a:ea typeface="ＭＳ Ｐゴシック" pitchFamily="34" charset="-128"/>
              </a:rPr>
              <a:t>Negative soziale Konsequenzen: Schwierigkeiten in der Schule, in der Arbeit, in der Familie oder im Freundeskreis</a:t>
            </a:r>
          </a:p>
          <a:p>
            <a:endParaRPr lang="de-AT" dirty="0"/>
          </a:p>
        </p:txBody>
      </p:sp>
      <p:sp>
        <p:nvSpPr>
          <p:cNvPr id="7" name="Textfeld 6">
            <a:extLst>
              <a:ext uri="{FF2B5EF4-FFF2-40B4-BE49-F238E27FC236}">
                <a16:creationId xmlns:a16="http://schemas.microsoft.com/office/drawing/2014/main" id="{1C037825-209A-4630-8718-BB235EE51CA0}"/>
              </a:ext>
            </a:extLst>
          </p:cNvPr>
          <p:cNvSpPr txBox="1"/>
          <p:nvPr/>
        </p:nvSpPr>
        <p:spPr>
          <a:xfrm>
            <a:off x="4146698" y="6438442"/>
            <a:ext cx="4997301" cy="384721"/>
          </a:xfrm>
          <a:prstGeom prst="rect">
            <a:avLst/>
          </a:prstGeom>
          <a:noFill/>
        </p:spPr>
        <p:txBody>
          <a:bodyPr wrap="square" rtlCol="0">
            <a:spAutoFit/>
          </a:bodyPr>
          <a:lstStyle/>
          <a:p>
            <a:pPr algn="r"/>
            <a:r>
              <a:rPr lang="de-AT" sz="1900" dirty="0">
                <a:latin typeface="Gill Sans MT" panose="020B0502020104020203" pitchFamily="34" charset="0"/>
              </a:rPr>
              <a:t>Wann wird es zu viel?</a:t>
            </a:r>
          </a:p>
        </p:txBody>
      </p:sp>
    </p:spTree>
    <p:extLst>
      <p:ext uri="{BB962C8B-B14F-4D97-AF65-F5344CB8AC3E}">
        <p14:creationId xmlns:p14="http://schemas.microsoft.com/office/powerpoint/2010/main" val="375485684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Textfeld 5">
            <a:extLst>
              <a:ext uri="{FF2B5EF4-FFF2-40B4-BE49-F238E27FC236}">
                <a16:creationId xmlns:a16="http://schemas.microsoft.com/office/drawing/2014/main" id="{758F0139-0431-4F9A-BBB9-5177980E9C74}"/>
              </a:ext>
            </a:extLst>
          </p:cNvPr>
          <p:cNvSpPr txBox="1">
            <a:spLocks noChangeArrowheads="1"/>
          </p:cNvSpPr>
          <p:nvPr/>
        </p:nvSpPr>
        <p:spPr bwMode="auto">
          <a:xfrm>
            <a:off x="4146550" y="6438900"/>
            <a:ext cx="499745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1pPr>
            <a:lvl2pPr marL="37931725" indent="-37474525">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2pPr>
            <a:lvl3pPr marL="11430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3pPr>
            <a:lvl4pPr marL="16002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4pPr>
            <a:lvl5pPr marL="20574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5pPr>
            <a:lvl6pPr marL="25146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6pPr>
            <a:lvl7pPr marL="29718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7pPr>
            <a:lvl8pPr marL="34290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8pPr>
            <a:lvl9pPr marL="38862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9pPr>
          </a:lstStyle>
          <a:p>
            <a:pPr algn="r" eaLnBrk="1" hangingPunct="1">
              <a:lnSpc>
                <a:spcPct val="100000"/>
              </a:lnSpc>
              <a:spcBef>
                <a:spcPct val="0"/>
              </a:spcBef>
              <a:buClrTx/>
              <a:buFontTx/>
              <a:buNone/>
            </a:pPr>
            <a:r>
              <a:rPr lang="de-AT" altLang="de-DE" sz="1900">
                <a:solidFill>
                  <a:schemeClr val="tx1"/>
                </a:solidFill>
              </a:rPr>
              <a:t>Wann wird es zu viel?</a:t>
            </a:r>
          </a:p>
        </p:txBody>
      </p:sp>
      <p:pic>
        <p:nvPicPr>
          <p:cNvPr id="3" name="Grafik 2">
            <a:extLst>
              <a:ext uri="{FF2B5EF4-FFF2-40B4-BE49-F238E27FC236}">
                <a16:creationId xmlns:a16="http://schemas.microsoft.com/office/drawing/2014/main" id="{323D60A2-F309-48FA-82D5-C95635EB3785}"/>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869950" y="215900"/>
            <a:ext cx="7275513" cy="5829300"/>
          </a:xfrm>
          <a:prstGeom prst="rect">
            <a:avLst/>
          </a:prstGeom>
          <a:noFill/>
          <a:ln>
            <a:noFill/>
          </a:ln>
          <a:effectLst>
            <a:outerShdw blurRad="292100" dist="139700" dir="2700000" algn="tl" rotWithShape="0">
              <a:srgbClr val="333333">
                <a:alpha val="6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Titel 1">
            <a:extLst>
              <a:ext uri="{FF2B5EF4-FFF2-40B4-BE49-F238E27FC236}">
                <a16:creationId xmlns:a16="http://schemas.microsoft.com/office/drawing/2014/main" id="{67B04803-B5FD-44AB-AE48-19F0FEE8A956}"/>
              </a:ext>
            </a:extLst>
          </p:cNvPr>
          <p:cNvSpPr>
            <a:spLocks noGrp="1"/>
          </p:cNvSpPr>
          <p:nvPr>
            <p:ph type="title"/>
          </p:nvPr>
        </p:nvSpPr>
        <p:spPr>
          <a:xfrm>
            <a:off x="474663" y="307975"/>
            <a:ext cx="8515350" cy="898525"/>
          </a:xfrm>
        </p:spPr>
        <p:txBody>
          <a:bodyPr/>
          <a:lstStyle/>
          <a:p>
            <a:endParaRPr lang="de-DE" altLang="de-DE">
              <a:ea typeface="ヒラギノ角ゴ Pro W3" pitchFamily="6" charset="-128"/>
            </a:endParaRPr>
          </a:p>
        </p:txBody>
      </p:sp>
      <p:pic>
        <p:nvPicPr>
          <p:cNvPr id="98306" name="Grafik 2" descr="Ein Bild, das Person, sitzend, Wand, Tisch enthält.&#10;&#10;Automatisch generierte Beschreibung">
            <a:extLst>
              <a:ext uri="{FF2B5EF4-FFF2-40B4-BE49-F238E27FC236}">
                <a16:creationId xmlns:a16="http://schemas.microsoft.com/office/drawing/2014/main" id="{9DAFAC6A-D1ED-4885-88A3-F2E5D00380BC}"/>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0"/>
            <a:ext cx="9144000" cy="647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07" name="Textfeld 3">
            <a:extLst>
              <a:ext uri="{FF2B5EF4-FFF2-40B4-BE49-F238E27FC236}">
                <a16:creationId xmlns:a16="http://schemas.microsoft.com/office/drawing/2014/main" id="{EC812483-985B-4DCD-AD1E-B99F43F459CC}"/>
              </a:ext>
            </a:extLst>
          </p:cNvPr>
          <p:cNvSpPr txBox="1">
            <a:spLocks noChangeArrowheads="1"/>
          </p:cNvSpPr>
          <p:nvPr/>
        </p:nvSpPr>
        <p:spPr bwMode="auto">
          <a:xfrm>
            <a:off x="5942013" y="6473825"/>
            <a:ext cx="304800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1pPr>
            <a:lvl2pPr marL="742950" indent="-28575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2pPr>
            <a:lvl3pPr marL="11430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3pPr>
            <a:lvl4pPr marL="16002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4pPr>
            <a:lvl5pPr marL="20574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5pPr>
            <a:lvl6pPr marL="25146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6pPr>
            <a:lvl7pPr marL="29718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7pPr>
            <a:lvl8pPr marL="34290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8pPr>
            <a:lvl9pPr marL="38862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9pPr>
          </a:lstStyle>
          <a:p>
            <a:pPr>
              <a:lnSpc>
                <a:spcPct val="100000"/>
              </a:lnSpc>
              <a:spcBef>
                <a:spcPct val="0"/>
              </a:spcBef>
              <a:buClrTx/>
              <a:buFontTx/>
              <a:buNone/>
            </a:pPr>
            <a:r>
              <a:rPr lang="de-DE" altLang="de-DE" sz="1900">
                <a:solidFill>
                  <a:schemeClr val="tx1"/>
                </a:solidFill>
              </a:rPr>
              <a:t>Wer kümmert sich um mich?</a:t>
            </a:r>
          </a:p>
        </p:txBody>
      </p:sp>
      <p:sp>
        <p:nvSpPr>
          <p:cNvPr id="98308" name="Textfeld 4">
            <a:extLst>
              <a:ext uri="{FF2B5EF4-FFF2-40B4-BE49-F238E27FC236}">
                <a16:creationId xmlns:a16="http://schemas.microsoft.com/office/drawing/2014/main" id="{C06B9DFF-59D1-4D66-AAE6-B7FA405A93C7}"/>
              </a:ext>
            </a:extLst>
          </p:cNvPr>
          <p:cNvSpPr txBox="1">
            <a:spLocks noChangeArrowheads="1"/>
          </p:cNvSpPr>
          <p:nvPr/>
        </p:nvSpPr>
        <p:spPr bwMode="auto">
          <a:xfrm>
            <a:off x="0" y="6227604"/>
            <a:ext cx="349326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1pPr>
            <a:lvl2pPr marL="742950" indent="-28575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2pPr>
            <a:lvl3pPr marL="11430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3pPr>
            <a:lvl4pPr marL="16002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4pPr>
            <a:lvl5pPr marL="20574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5pPr>
            <a:lvl6pPr marL="25146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6pPr>
            <a:lvl7pPr marL="29718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7pPr>
            <a:lvl8pPr marL="34290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8pPr>
            <a:lvl9pPr marL="38862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9pPr>
          </a:lstStyle>
          <a:p>
            <a:pPr>
              <a:lnSpc>
                <a:spcPct val="100000"/>
              </a:lnSpc>
              <a:spcBef>
                <a:spcPct val="0"/>
              </a:spcBef>
              <a:buClrTx/>
              <a:buFontTx/>
              <a:buNone/>
            </a:pPr>
            <a:r>
              <a:rPr lang="de-DE" altLang="de-DE" sz="1000" dirty="0">
                <a:solidFill>
                  <a:schemeClr val="bg1"/>
                </a:solidFill>
              </a:rPr>
              <a:t>Bild: </a:t>
            </a:r>
            <a:r>
              <a:rPr lang="fr-FR" altLang="de-DE" sz="1000" dirty="0">
                <a:solidFill>
                  <a:schemeClr val="bg1"/>
                </a:solidFill>
              </a:rPr>
              <a:t>CC-BY 4.0 Service National de la Jeunesse  (BEE SECURE)</a:t>
            </a:r>
            <a:endParaRPr lang="de-DE" altLang="de-DE" sz="1000" dirty="0">
              <a:solidFill>
                <a:schemeClr val="bg1"/>
              </a:solidFil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Foliennummernplatzhalter 3">
            <a:extLst>
              <a:ext uri="{FF2B5EF4-FFF2-40B4-BE49-F238E27FC236}">
                <a16:creationId xmlns:a16="http://schemas.microsoft.com/office/drawing/2014/main" id="{C7C276D0-1B82-4244-84D6-3801B1AEB5D1}"/>
              </a:ext>
            </a:extLst>
          </p:cNvPr>
          <p:cNvSpPr>
            <a:spLocks noGrp="1"/>
          </p:cNvSpPr>
          <p:nvPr>
            <p:ph type="sldNum" sz="quarter" idx="4294967295"/>
          </p:nvPr>
        </p:nvSpPr>
        <p:spPr bwMode="auto">
          <a:xfrm>
            <a:off x="0" y="0"/>
            <a:ext cx="0" cy="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1pPr>
            <a:lvl2pPr marL="37931725" indent="-37474525">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2pPr>
            <a:lvl3pPr marL="11430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3pPr>
            <a:lvl4pPr marL="16002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4pPr>
            <a:lvl5pPr marL="20574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5pPr>
            <a:lvl6pPr marL="25146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6pPr>
            <a:lvl7pPr marL="29718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7pPr>
            <a:lvl8pPr marL="34290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8pPr>
            <a:lvl9pPr marL="38862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9pPr>
          </a:lstStyle>
          <a:p>
            <a:pPr eaLnBrk="1" hangingPunct="1">
              <a:lnSpc>
                <a:spcPct val="100000"/>
              </a:lnSpc>
              <a:spcBef>
                <a:spcPct val="0"/>
              </a:spcBef>
              <a:buClrTx/>
              <a:buFontTx/>
              <a:buNone/>
            </a:pPr>
            <a:fld id="{6CEDC279-1CEC-4B23-94B3-AAE720D7C875}" type="slidenum">
              <a:rPr lang="de-AT" altLang="de-DE">
                <a:solidFill>
                  <a:schemeClr val="tx1"/>
                </a:solidFill>
                <a:latin typeface="Calibri" panose="020F0502020204030204" pitchFamily="34" charset="0"/>
              </a:rPr>
              <a:pPr eaLnBrk="1" hangingPunct="1">
                <a:lnSpc>
                  <a:spcPct val="100000"/>
                </a:lnSpc>
                <a:spcBef>
                  <a:spcPct val="0"/>
                </a:spcBef>
                <a:buClrTx/>
                <a:buFontTx/>
                <a:buNone/>
              </a:pPr>
              <a:t>48</a:t>
            </a:fld>
            <a:endParaRPr lang="de-AT" altLang="de-DE">
              <a:solidFill>
                <a:schemeClr val="tx1"/>
              </a:solidFill>
              <a:latin typeface="Calibri" panose="020F0502020204030204" pitchFamily="34" charset="0"/>
            </a:endParaRPr>
          </a:p>
        </p:txBody>
      </p:sp>
      <p:sp>
        <p:nvSpPr>
          <p:cNvPr id="99331" name="Textfeld 7">
            <a:extLst>
              <a:ext uri="{FF2B5EF4-FFF2-40B4-BE49-F238E27FC236}">
                <a16:creationId xmlns:a16="http://schemas.microsoft.com/office/drawing/2014/main" id="{8590E6C7-0A53-4800-854C-86ED80060AB9}"/>
              </a:ext>
            </a:extLst>
          </p:cNvPr>
          <p:cNvSpPr txBox="1">
            <a:spLocks noChangeArrowheads="1"/>
          </p:cNvSpPr>
          <p:nvPr/>
        </p:nvSpPr>
        <p:spPr bwMode="auto">
          <a:xfrm>
            <a:off x="6599238" y="6457950"/>
            <a:ext cx="23907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1pPr>
            <a:lvl2pPr marL="37931725" indent="-37474525">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2pPr>
            <a:lvl3pPr marL="11430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3pPr>
            <a:lvl4pPr marL="16002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4pPr>
            <a:lvl5pPr marL="20574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5pPr>
            <a:lvl6pPr marL="25146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6pPr>
            <a:lvl7pPr marL="29718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7pPr>
            <a:lvl8pPr marL="34290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8pPr>
            <a:lvl9pPr marL="38862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9pPr>
          </a:lstStyle>
          <a:p>
            <a:pPr algn="r" eaLnBrk="1" hangingPunct="1">
              <a:lnSpc>
                <a:spcPct val="100000"/>
              </a:lnSpc>
              <a:spcBef>
                <a:spcPct val="0"/>
              </a:spcBef>
              <a:buClrTx/>
              <a:buFontTx/>
              <a:buNone/>
            </a:pPr>
            <a:r>
              <a:rPr lang="de-AT" altLang="de-DE" sz="2000" dirty="0">
                <a:solidFill>
                  <a:schemeClr val="tx1"/>
                </a:solidFill>
                <a:latin typeface="Calibri" panose="020F0502020204030204" pitchFamily="34" charset="0"/>
              </a:rPr>
              <a:t>Spuren im Netz</a:t>
            </a:r>
            <a:endParaRPr lang="de-AT" altLang="de-DE" sz="1900" dirty="0">
              <a:solidFill>
                <a:schemeClr val="tx1"/>
              </a:solidFill>
            </a:endParaRPr>
          </a:p>
        </p:txBody>
      </p:sp>
      <p:pic>
        <p:nvPicPr>
          <p:cNvPr id="3" name="Grafik 2" descr="Ein Bild, das draußen, Strand, Natur, Vogel enthält.&#10;&#10;Automatisch generierte Beschreibung">
            <a:extLst>
              <a:ext uri="{FF2B5EF4-FFF2-40B4-BE49-F238E27FC236}">
                <a16:creationId xmlns:a16="http://schemas.microsoft.com/office/drawing/2014/main" id="{F685589A-7640-4E56-9A07-CCAE046499E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9144001" cy="6457950"/>
          </a:xfrm>
          <a:prstGeom prst="rect">
            <a:avLst/>
          </a:prstGeom>
        </p:spPr>
      </p:pic>
      <p:sp>
        <p:nvSpPr>
          <p:cNvPr id="4" name="Textfeld 3">
            <a:extLst>
              <a:ext uri="{FF2B5EF4-FFF2-40B4-BE49-F238E27FC236}">
                <a16:creationId xmlns:a16="http://schemas.microsoft.com/office/drawing/2014/main" id="{A0C45CC8-5524-427A-B30E-FBD7151C3714}"/>
              </a:ext>
            </a:extLst>
          </p:cNvPr>
          <p:cNvSpPr txBox="1"/>
          <p:nvPr/>
        </p:nvSpPr>
        <p:spPr>
          <a:xfrm>
            <a:off x="7465384" y="6211729"/>
            <a:ext cx="1755609" cy="246221"/>
          </a:xfrm>
          <a:prstGeom prst="rect">
            <a:avLst/>
          </a:prstGeom>
          <a:noFill/>
        </p:spPr>
        <p:txBody>
          <a:bodyPr wrap="none" rtlCol="0">
            <a:spAutoFit/>
          </a:bodyPr>
          <a:lstStyle/>
          <a:p>
            <a:r>
              <a:rPr lang="de-AT" sz="1000" dirty="0">
                <a:solidFill>
                  <a:schemeClr val="bg1"/>
                </a:solidFill>
                <a:latin typeface="Gill Sans MT" panose="020B0502020104020203" pitchFamily="34" charset="0"/>
              </a:rPr>
              <a:t>Bild: </a:t>
            </a:r>
            <a:r>
              <a:rPr lang="de-AT" sz="1000" dirty="0">
                <a:solidFill>
                  <a:schemeClr val="bg1"/>
                </a:solidFill>
                <a:latin typeface="Gill Sans MT" panose="020B0502020104020203" pitchFamily="34" charset="0"/>
                <a:hlinkClick r:id="rId4">
                  <a:extLst>
                    <a:ext uri="{A12FA001-AC4F-418D-AE19-62706E023703}">
                      <ahyp:hlinkClr xmlns:ahyp="http://schemas.microsoft.com/office/drawing/2018/hyperlinkcolor" val="tx"/>
                    </a:ext>
                  </a:extLst>
                </a:hlinkClick>
              </a:rPr>
              <a:t>3D_Maennchen </a:t>
            </a:r>
            <a:r>
              <a:rPr lang="de-AT" sz="1000" dirty="0">
                <a:solidFill>
                  <a:schemeClr val="bg1"/>
                </a:solidFill>
                <a:latin typeface="Gill Sans MT" panose="020B0502020104020203" pitchFamily="34" charset="0"/>
              </a:rPr>
              <a:t>/ </a:t>
            </a:r>
            <a:r>
              <a:rPr lang="de-AT" sz="1000" dirty="0" err="1">
                <a:solidFill>
                  <a:schemeClr val="bg1"/>
                </a:solidFill>
                <a:latin typeface="Gill Sans MT" panose="020B0502020104020203" pitchFamily="34" charset="0"/>
              </a:rPr>
              <a:t>pixabay</a:t>
            </a:r>
            <a:endParaRPr lang="de-AT" sz="1000" dirty="0">
              <a:solidFill>
                <a:schemeClr val="bg1"/>
              </a:solidFill>
              <a:latin typeface="Gill Sans MT" panose="020B0502020104020203" pitchFamily="34" charset="0"/>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1" name="Bild 4">
            <a:extLst>
              <a:ext uri="{FF2B5EF4-FFF2-40B4-BE49-F238E27FC236}">
                <a16:creationId xmlns:a16="http://schemas.microsoft.com/office/drawing/2014/main" id="{ACEDAAC1-F9BE-4B01-BB8B-8463824F2F5B}"/>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422525" y="1671638"/>
            <a:ext cx="1706563" cy="170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02" name="Bild 5">
            <a:extLst>
              <a:ext uri="{FF2B5EF4-FFF2-40B4-BE49-F238E27FC236}">
                <a16:creationId xmlns:a16="http://schemas.microsoft.com/office/drawing/2014/main" id="{5A2ACD26-7C45-4355-97FA-F5CF072A2A26}"/>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5407025" y="4116388"/>
            <a:ext cx="1295400" cy="1293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Bild 6">
            <a:extLst>
              <a:ext uri="{FF2B5EF4-FFF2-40B4-BE49-F238E27FC236}">
                <a16:creationId xmlns:a16="http://schemas.microsoft.com/office/drawing/2014/main" id="{9658358B-F1DB-488F-B23F-9C3F66C95C9C}"/>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0800" y="1244600"/>
            <a:ext cx="4064000" cy="5105400"/>
          </a:xfrm>
          <a:prstGeom prst="rect">
            <a:avLst/>
          </a:prstGeom>
          <a:noFill/>
          <a:extLst>
            <a:ext uri="{909E8E84-426E-40DD-AFC4-6F175D3DCCD1}">
              <a14:hiddenFill xmlns:a14="http://schemas.microsoft.com/office/drawing/2010/main">
                <a:solidFill>
                  <a:srgbClr val="FFFFFF"/>
                </a:solidFill>
              </a14:hiddenFill>
            </a:ext>
          </a:extLst>
        </p:spPr>
      </p:pic>
      <p:pic>
        <p:nvPicPr>
          <p:cNvPr id="8" name="Bild 7" descr="463px-Symbol_thumbs_down.svg.png">
            <a:extLst>
              <a:ext uri="{FF2B5EF4-FFF2-40B4-BE49-F238E27FC236}">
                <a16:creationId xmlns:a16="http://schemas.microsoft.com/office/drawing/2014/main" id="{29658437-E7AC-8145-8C02-36CF8B8E677C}"/>
              </a:ext>
            </a:extLst>
          </p:cNvPr>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5313363" y="1020763"/>
            <a:ext cx="3392487" cy="4389437"/>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5" name="Textfeld 9">
            <a:extLst>
              <a:ext uri="{FF2B5EF4-FFF2-40B4-BE49-F238E27FC236}">
                <a16:creationId xmlns:a16="http://schemas.microsoft.com/office/drawing/2014/main" id="{FF8945EB-6DD7-4016-92E4-A677772772B8}"/>
              </a:ext>
            </a:extLst>
          </p:cNvPr>
          <p:cNvSpPr txBox="1">
            <a:spLocks noChangeArrowheads="1"/>
          </p:cNvSpPr>
          <p:nvPr/>
        </p:nvSpPr>
        <p:spPr bwMode="auto">
          <a:xfrm>
            <a:off x="3994150" y="6438900"/>
            <a:ext cx="499745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1pPr>
            <a:lvl2pPr marL="37931725" indent="-37474525">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2pPr>
            <a:lvl3pPr marL="11430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3pPr>
            <a:lvl4pPr marL="16002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4pPr>
            <a:lvl5pPr marL="20574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5pPr>
            <a:lvl6pPr marL="25146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6pPr>
            <a:lvl7pPr marL="29718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7pPr>
            <a:lvl8pPr marL="34290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8pPr>
            <a:lvl9pPr marL="38862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9pPr>
          </a:lstStyle>
          <a:p>
            <a:pPr algn="r" eaLnBrk="1" hangingPunct="1">
              <a:lnSpc>
                <a:spcPct val="100000"/>
              </a:lnSpc>
              <a:spcBef>
                <a:spcPct val="0"/>
              </a:spcBef>
              <a:buClrTx/>
              <a:buFontTx/>
              <a:buNone/>
            </a:pPr>
            <a:r>
              <a:rPr lang="de-AT" altLang="de-DE" sz="1900">
                <a:solidFill>
                  <a:schemeClr val="tx1"/>
                </a:solidFill>
              </a:rPr>
              <a:t>Ja oder Nein?</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el 1">
            <a:extLst>
              <a:ext uri="{FF2B5EF4-FFF2-40B4-BE49-F238E27FC236}">
                <a16:creationId xmlns:a16="http://schemas.microsoft.com/office/drawing/2014/main" id="{4EB8A697-8909-4C0D-A954-1A970BF82E89}"/>
              </a:ext>
            </a:extLst>
          </p:cNvPr>
          <p:cNvSpPr>
            <a:spLocks noGrp="1"/>
          </p:cNvSpPr>
          <p:nvPr>
            <p:ph type="title"/>
          </p:nvPr>
        </p:nvSpPr>
        <p:spPr>
          <a:xfrm>
            <a:off x="474663" y="307975"/>
            <a:ext cx="8515350" cy="898525"/>
          </a:xfrm>
        </p:spPr>
        <p:txBody>
          <a:bodyPr/>
          <a:lstStyle/>
          <a:p>
            <a:pPr eaLnBrk="1" hangingPunct="1"/>
            <a:endParaRPr lang="de-AT" altLang="de-DE">
              <a:ea typeface="ヒラギノ角ゴ Pro W3" pitchFamily="6" charset="-128"/>
            </a:endParaRPr>
          </a:p>
        </p:txBody>
      </p:sp>
      <p:sp>
        <p:nvSpPr>
          <p:cNvPr id="17410" name="Textfeld 9">
            <a:extLst>
              <a:ext uri="{FF2B5EF4-FFF2-40B4-BE49-F238E27FC236}">
                <a16:creationId xmlns:a16="http://schemas.microsoft.com/office/drawing/2014/main" id="{6F6398C0-0BCF-4CB5-A59D-BCCD72D8D1E8}"/>
              </a:ext>
            </a:extLst>
          </p:cNvPr>
          <p:cNvSpPr txBox="1">
            <a:spLocks noChangeArrowheads="1"/>
          </p:cNvSpPr>
          <p:nvPr/>
        </p:nvSpPr>
        <p:spPr bwMode="auto">
          <a:xfrm>
            <a:off x="4146550" y="6438900"/>
            <a:ext cx="499745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1pPr>
            <a:lvl2pPr marL="37931725" indent="-37474525">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2pPr>
            <a:lvl3pPr marL="11430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3pPr>
            <a:lvl4pPr marL="16002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4pPr>
            <a:lvl5pPr marL="20574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5pPr>
            <a:lvl6pPr marL="25146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6pPr>
            <a:lvl7pPr marL="29718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7pPr>
            <a:lvl8pPr marL="34290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8pPr>
            <a:lvl9pPr marL="38862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9pPr>
          </a:lstStyle>
          <a:p>
            <a:pPr algn="r" eaLnBrk="1" hangingPunct="1">
              <a:lnSpc>
                <a:spcPct val="100000"/>
              </a:lnSpc>
              <a:spcBef>
                <a:spcPct val="0"/>
              </a:spcBef>
              <a:buClrTx/>
              <a:buFontTx/>
              <a:buNone/>
            </a:pPr>
            <a:r>
              <a:rPr lang="de-AT" altLang="de-DE" sz="1900">
                <a:solidFill>
                  <a:schemeClr val="tx1"/>
                </a:solidFill>
              </a:rPr>
              <a:t>Der Einstieg beginnt früh</a:t>
            </a:r>
          </a:p>
        </p:txBody>
      </p:sp>
      <p:pic>
        <p:nvPicPr>
          <p:cNvPr id="17411" name="Inhaltsplatzhalter 4" descr="Ein Bild, das Boden, Person, drinnen, Junge enthält.&#10;&#10;Mit sehr hoher Zuverlässigkeit generierte Beschreibung">
            <a:extLst>
              <a:ext uri="{FF2B5EF4-FFF2-40B4-BE49-F238E27FC236}">
                <a16:creationId xmlns:a16="http://schemas.microsoft.com/office/drawing/2014/main" id="{0FD8B809-F5C7-44D6-917A-AFD8738339ED}"/>
              </a:ext>
            </a:extLst>
          </p:cNvPr>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0" y="0"/>
            <a:ext cx="9144000" cy="6399213"/>
          </a:xfrm>
        </p:spPr>
      </p:pic>
      <p:sp>
        <p:nvSpPr>
          <p:cNvPr id="5" name="Textfeld 4">
            <a:extLst>
              <a:ext uri="{FF2B5EF4-FFF2-40B4-BE49-F238E27FC236}">
                <a16:creationId xmlns:a16="http://schemas.microsoft.com/office/drawing/2014/main" id="{46B57B4F-8F73-45F2-8E2A-9781148C5992}"/>
              </a:ext>
            </a:extLst>
          </p:cNvPr>
          <p:cNvSpPr txBox="1"/>
          <p:nvPr/>
        </p:nvSpPr>
        <p:spPr>
          <a:xfrm>
            <a:off x="7660902" y="6152992"/>
            <a:ext cx="1483098" cy="246221"/>
          </a:xfrm>
          <a:prstGeom prst="rect">
            <a:avLst/>
          </a:prstGeom>
          <a:noFill/>
        </p:spPr>
        <p:txBody>
          <a:bodyPr wrap="none" rtlCol="0">
            <a:spAutoFit/>
          </a:bodyPr>
          <a:lstStyle/>
          <a:p>
            <a:r>
              <a:rPr lang="de-AT" sz="1000" dirty="0">
                <a:solidFill>
                  <a:schemeClr val="bg1"/>
                </a:solidFill>
                <a:latin typeface="Gill Sans MT" panose="020B0502020104020203" pitchFamily="34" charset="0"/>
              </a:rPr>
              <a:t>Bild: </a:t>
            </a:r>
            <a:r>
              <a:rPr lang="de-AT" sz="1000" dirty="0">
                <a:solidFill>
                  <a:schemeClr val="bg1"/>
                </a:solidFill>
                <a:latin typeface="Gill Sans MT" panose="020B0502020104020203" pitchFamily="34" charset="0"/>
                <a:hlinkClick r:id="rId4">
                  <a:extLst>
                    <a:ext uri="{A12FA001-AC4F-418D-AE19-62706E023703}">
                      <ahyp:hlinkClr xmlns:ahyp="http://schemas.microsoft.com/office/drawing/2018/hyperlinkcolor" val="tx"/>
                    </a:ext>
                  </a:extLst>
                </a:hlinkClick>
              </a:rPr>
              <a:t>Andi_Graf </a:t>
            </a:r>
            <a:r>
              <a:rPr lang="de-AT" sz="1000" dirty="0">
                <a:solidFill>
                  <a:schemeClr val="bg1"/>
                </a:solidFill>
                <a:latin typeface="Gill Sans MT" panose="020B0502020104020203" pitchFamily="34" charset="0"/>
              </a:rPr>
              <a:t>/ </a:t>
            </a:r>
            <a:r>
              <a:rPr lang="de-AT" sz="1000" dirty="0" err="1">
                <a:solidFill>
                  <a:schemeClr val="bg1"/>
                </a:solidFill>
                <a:latin typeface="Gill Sans MT" panose="020B0502020104020203" pitchFamily="34" charset="0"/>
              </a:rPr>
              <a:t>pixabay</a:t>
            </a:r>
            <a:endParaRPr lang="de-AT" sz="1000" dirty="0">
              <a:solidFill>
                <a:schemeClr val="bg1"/>
              </a:solidFill>
              <a:latin typeface="Gill Sans MT" panose="020B0502020104020203" pitchFamily="34" charset="0"/>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4449" name="Textfeld 5">
            <a:extLst>
              <a:ext uri="{FF2B5EF4-FFF2-40B4-BE49-F238E27FC236}">
                <a16:creationId xmlns:a16="http://schemas.microsoft.com/office/drawing/2014/main" id="{8DEC2528-DC2E-4791-B3DE-A4EAA329C310}"/>
              </a:ext>
            </a:extLst>
          </p:cNvPr>
          <p:cNvSpPr txBox="1">
            <a:spLocks noChangeArrowheads="1"/>
          </p:cNvSpPr>
          <p:nvPr/>
        </p:nvSpPr>
        <p:spPr bwMode="auto">
          <a:xfrm>
            <a:off x="3994150" y="6438900"/>
            <a:ext cx="499745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1pPr>
            <a:lvl2pPr marL="37931725" indent="-37474525">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2pPr>
            <a:lvl3pPr marL="11430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3pPr>
            <a:lvl4pPr marL="16002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4pPr>
            <a:lvl5pPr marL="20574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5pPr>
            <a:lvl6pPr marL="25146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6pPr>
            <a:lvl7pPr marL="29718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7pPr>
            <a:lvl8pPr marL="34290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8pPr>
            <a:lvl9pPr marL="38862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9pPr>
          </a:lstStyle>
          <a:p>
            <a:pPr algn="r" eaLnBrk="1" hangingPunct="1">
              <a:lnSpc>
                <a:spcPct val="100000"/>
              </a:lnSpc>
              <a:spcBef>
                <a:spcPct val="0"/>
              </a:spcBef>
              <a:buClrTx/>
              <a:buFontTx/>
              <a:buNone/>
            </a:pPr>
            <a:r>
              <a:rPr lang="de-AT" altLang="de-DE" sz="1900">
                <a:solidFill>
                  <a:schemeClr val="tx1"/>
                </a:solidFill>
              </a:rPr>
              <a:t>Ja oder Nein?</a:t>
            </a:r>
          </a:p>
        </p:txBody>
      </p:sp>
      <p:pic>
        <p:nvPicPr>
          <p:cNvPr id="3" name="Grafik 2" descr="Ein Bild, das Screenshot enthält.&#10;&#10;Mit sehr hoher Zuverlässigkeit generierte Beschreibung">
            <a:extLst>
              <a:ext uri="{FF2B5EF4-FFF2-40B4-BE49-F238E27FC236}">
                <a16:creationId xmlns:a16="http://schemas.microsoft.com/office/drawing/2014/main" id="{C5B731D8-7AC1-41D5-BF9B-8913820D2DE3}"/>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81200" y="330200"/>
            <a:ext cx="5082988" cy="542018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Foliennummernplatzhalter 2">
            <a:extLst>
              <a:ext uri="{FF2B5EF4-FFF2-40B4-BE49-F238E27FC236}">
                <a16:creationId xmlns:a16="http://schemas.microsoft.com/office/drawing/2014/main" id="{C25C4AA3-D70E-4A38-88AE-AB0D7E1AFED0}"/>
              </a:ext>
            </a:extLst>
          </p:cNvPr>
          <p:cNvSpPr>
            <a:spLocks noGrp="1"/>
          </p:cNvSpPr>
          <p:nvPr>
            <p:ph type="sldNum" sz="quarter" idx="4294967295"/>
          </p:nvPr>
        </p:nvSpPr>
        <p:spPr bwMode="auto">
          <a:xfrm>
            <a:off x="6457950" y="6356350"/>
            <a:ext cx="20574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1pPr>
            <a:lvl2pPr marL="37931725" indent="-37474525">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2pPr>
            <a:lvl3pPr marL="11430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3pPr>
            <a:lvl4pPr marL="16002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4pPr>
            <a:lvl5pPr marL="20574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5pPr>
            <a:lvl6pPr marL="2514600" indent="-2286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6pPr>
            <a:lvl7pPr marL="2971800" indent="-2286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7pPr>
            <a:lvl8pPr marL="3429000" indent="-2286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8pPr>
            <a:lvl9pPr marL="3886200" indent="-2286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9pPr>
          </a:lstStyle>
          <a:p>
            <a:pPr algn="r" defTabSz="914400" eaLnBrk="1" hangingPunct="1">
              <a:lnSpc>
                <a:spcPct val="100000"/>
              </a:lnSpc>
              <a:spcBef>
                <a:spcPct val="0"/>
              </a:spcBef>
              <a:spcAft>
                <a:spcPts val="600"/>
              </a:spcAft>
              <a:buClrTx/>
              <a:buFontTx/>
              <a:buNone/>
            </a:pPr>
            <a:fld id="{385CD73F-92C3-4946-B70A-CD6A85C1B11D}" type="slidenum">
              <a:rPr lang="en-US" altLang="de-DE" sz="1200">
                <a:solidFill>
                  <a:srgbClr val="FFFFFF"/>
                </a:solidFill>
                <a:latin typeface="Calibri" panose="020F0502020204030204" pitchFamily="34" charset="0"/>
              </a:rPr>
              <a:pPr algn="r" defTabSz="914400" eaLnBrk="1" hangingPunct="1">
                <a:lnSpc>
                  <a:spcPct val="100000"/>
                </a:lnSpc>
                <a:spcBef>
                  <a:spcPct val="0"/>
                </a:spcBef>
                <a:spcAft>
                  <a:spcPts val="600"/>
                </a:spcAft>
                <a:buClrTx/>
                <a:buFontTx/>
                <a:buNone/>
              </a:pPr>
              <a:t>51</a:t>
            </a:fld>
            <a:endParaRPr lang="en-US" altLang="de-DE" sz="1200">
              <a:solidFill>
                <a:srgbClr val="FFFFFF"/>
              </a:solidFill>
              <a:latin typeface="Calibri" panose="020F0502020204030204" pitchFamily="34" charset="0"/>
            </a:endParaRPr>
          </a:p>
        </p:txBody>
      </p:sp>
      <p:sp>
        <p:nvSpPr>
          <p:cNvPr id="106498" name="Textfeld 5">
            <a:extLst>
              <a:ext uri="{FF2B5EF4-FFF2-40B4-BE49-F238E27FC236}">
                <a16:creationId xmlns:a16="http://schemas.microsoft.com/office/drawing/2014/main" id="{8440435F-A825-4005-8658-CA69456BE19A}"/>
              </a:ext>
            </a:extLst>
          </p:cNvPr>
          <p:cNvSpPr txBox="1">
            <a:spLocks noChangeArrowheads="1"/>
          </p:cNvSpPr>
          <p:nvPr/>
        </p:nvSpPr>
        <p:spPr bwMode="auto">
          <a:xfrm>
            <a:off x="4146550" y="6438900"/>
            <a:ext cx="4997450"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1pPr>
            <a:lvl2pPr marL="37931725" indent="-37474525">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2pPr>
            <a:lvl3pPr marL="11430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3pPr>
            <a:lvl4pPr marL="16002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4pPr>
            <a:lvl5pPr marL="20574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5pPr>
            <a:lvl6pPr marL="25146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6pPr>
            <a:lvl7pPr marL="29718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7pPr>
            <a:lvl8pPr marL="34290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8pPr>
            <a:lvl9pPr marL="38862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9pPr>
          </a:lstStyle>
          <a:p>
            <a:pPr algn="r" eaLnBrk="1" hangingPunct="1">
              <a:lnSpc>
                <a:spcPct val="100000"/>
              </a:lnSpc>
              <a:spcBef>
                <a:spcPct val="0"/>
              </a:spcBef>
              <a:buClrTx/>
              <a:buFontTx/>
              <a:buNone/>
            </a:pPr>
            <a:r>
              <a:rPr lang="de-AT" altLang="de-DE" sz="1900" dirty="0">
                <a:solidFill>
                  <a:schemeClr val="tx1"/>
                </a:solidFill>
              </a:rPr>
              <a:t>Berufswunsch </a:t>
            </a:r>
            <a:r>
              <a:rPr lang="de-AT" altLang="de-DE" sz="1900" dirty="0" err="1">
                <a:solidFill>
                  <a:schemeClr val="tx1"/>
                </a:solidFill>
              </a:rPr>
              <a:t>YouTuberIn</a:t>
            </a:r>
            <a:endParaRPr lang="de-AT" altLang="de-DE" sz="1900" dirty="0">
              <a:solidFill>
                <a:schemeClr val="tx1"/>
              </a:solidFill>
            </a:endParaRPr>
          </a:p>
          <a:p>
            <a:pPr algn="r" eaLnBrk="1" hangingPunct="1">
              <a:lnSpc>
                <a:spcPct val="100000"/>
              </a:lnSpc>
              <a:spcBef>
                <a:spcPct val="0"/>
              </a:spcBef>
              <a:buClrTx/>
              <a:buFontTx/>
              <a:buNone/>
            </a:pPr>
            <a:endParaRPr lang="de-AT" altLang="de-DE" sz="1900" dirty="0">
              <a:solidFill>
                <a:schemeClr val="tx1"/>
              </a:solidFill>
              <a:latin typeface="Calibri Light" panose="020F0302020204030204" pitchFamily="34" charset="0"/>
            </a:endParaRPr>
          </a:p>
        </p:txBody>
      </p:sp>
      <p:pic>
        <p:nvPicPr>
          <p:cNvPr id="106499" name="Grafik 3" descr="Ein Bild, das Person, drinnen, Wand, Mann enthält.&#10;&#10;Mit sehr hoher Zuverlässigkeit generierte Beschreibung">
            <a:extLst>
              <a:ext uri="{FF2B5EF4-FFF2-40B4-BE49-F238E27FC236}">
                <a16:creationId xmlns:a16="http://schemas.microsoft.com/office/drawing/2014/main" id="{CDF7E314-2121-4440-B36E-AE5C6AC18A9B}"/>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41275"/>
            <a:ext cx="9144000" cy="643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Grafik 8">
            <a:extLst>
              <a:ext uri="{FF2B5EF4-FFF2-40B4-BE49-F238E27FC236}">
                <a16:creationId xmlns:a16="http://schemas.microsoft.com/office/drawing/2014/main" id="{6216AD7B-68E3-BE4B-8972-8AA1D9F88C9B}"/>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6769100" y="136525"/>
            <a:ext cx="2374900" cy="1677988"/>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feld 1">
            <a:extLst>
              <a:ext uri="{FF2B5EF4-FFF2-40B4-BE49-F238E27FC236}">
                <a16:creationId xmlns:a16="http://schemas.microsoft.com/office/drawing/2014/main" id="{0AAADA70-856D-495F-B97A-BA3967A82479}"/>
              </a:ext>
            </a:extLst>
          </p:cNvPr>
          <p:cNvSpPr txBox="1"/>
          <p:nvPr/>
        </p:nvSpPr>
        <p:spPr>
          <a:xfrm>
            <a:off x="7524646" y="6151404"/>
            <a:ext cx="1619354" cy="246221"/>
          </a:xfrm>
          <a:prstGeom prst="rect">
            <a:avLst/>
          </a:prstGeom>
          <a:noFill/>
        </p:spPr>
        <p:txBody>
          <a:bodyPr wrap="none" rtlCol="0">
            <a:spAutoFit/>
          </a:bodyPr>
          <a:lstStyle/>
          <a:p>
            <a:r>
              <a:rPr lang="de-AT" sz="1000" dirty="0">
                <a:solidFill>
                  <a:schemeClr val="bg1"/>
                </a:solidFill>
                <a:latin typeface="Gill Sans MT" panose="020B0502020104020203" pitchFamily="34" charset="0"/>
              </a:rPr>
              <a:t>Bild: </a:t>
            </a:r>
            <a:r>
              <a:rPr lang="de-AT" sz="1000" dirty="0">
                <a:solidFill>
                  <a:schemeClr val="bg1"/>
                </a:solidFill>
                <a:latin typeface="Gill Sans MT" panose="020B0502020104020203" pitchFamily="34" charset="0"/>
                <a:hlinkClick r:id="rId5">
                  <a:extLst>
                    <a:ext uri="{A12FA001-AC4F-418D-AE19-62706E023703}">
                      <ahyp:hlinkClr xmlns:ahyp="http://schemas.microsoft.com/office/drawing/2018/hyperlinkcolor" val="tx"/>
                    </a:ext>
                  </a:extLst>
                </a:hlinkClick>
              </a:rPr>
              <a:t>Ben Weber </a:t>
            </a:r>
            <a:r>
              <a:rPr lang="de-AT" sz="1000" dirty="0">
                <a:solidFill>
                  <a:schemeClr val="bg1"/>
                </a:solidFill>
                <a:latin typeface="Gill Sans MT" panose="020B0502020104020203" pitchFamily="34" charset="0"/>
              </a:rPr>
              <a:t>/ </a:t>
            </a:r>
            <a:r>
              <a:rPr lang="de-AT" sz="1000" dirty="0" err="1">
                <a:solidFill>
                  <a:schemeClr val="bg1"/>
                </a:solidFill>
                <a:latin typeface="Gill Sans MT" panose="020B0502020104020203" pitchFamily="34" charset="0"/>
              </a:rPr>
              <a:t>Unsplash</a:t>
            </a:r>
            <a:endParaRPr lang="de-AT" sz="1000" dirty="0">
              <a:solidFill>
                <a:schemeClr val="bg1"/>
              </a:solidFill>
              <a:latin typeface="Gill Sans MT" panose="020B0502020104020203" pitchFamily="34" charset="0"/>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Foliennummernplatzhalter 4">
            <a:extLst>
              <a:ext uri="{FF2B5EF4-FFF2-40B4-BE49-F238E27FC236}">
                <a16:creationId xmlns:a16="http://schemas.microsoft.com/office/drawing/2014/main" id="{21C5406F-6335-47C3-AA74-ECCB57C7C5D4}"/>
              </a:ext>
            </a:extLst>
          </p:cNvPr>
          <p:cNvSpPr>
            <a:spLocks noGrp="1"/>
          </p:cNvSpPr>
          <p:nvPr>
            <p:ph type="sldNum" sz="quarter" idx="4294967295"/>
          </p:nvPr>
        </p:nvSpPr>
        <p:spPr bwMode="auto">
          <a:xfrm>
            <a:off x="0" y="0"/>
            <a:ext cx="0" cy="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1pPr>
            <a:lvl2pPr marL="37931725" indent="-37474525">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2pPr>
            <a:lvl3pPr marL="11430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3pPr>
            <a:lvl4pPr marL="16002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4pPr>
            <a:lvl5pPr marL="20574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5pPr>
            <a:lvl6pPr marL="25146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6pPr>
            <a:lvl7pPr marL="29718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7pPr>
            <a:lvl8pPr marL="34290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8pPr>
            <a:lvl9pPr marL="38862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9pPr>
          </a:lstStyle>
          <a:p>
            <a:pPr eaLnBrk="1" hangingPunct="1">
              <a:lnSpc>
                <a:spcPct val="100000"/>
              </a:lnSpc>
              <a:spcBef>
                <a:spcPct val="0"/>
              </a:spcBef>
              <a:buClrTx/>
              <a:buFontTx/>
              <a:buNone/>
            </a:pPr>
            <a:fld id="{A280EE03-30DD-44EC-8C81-2F4E1CEA173A}" type="slidenum">
              <a:rPr lang="de-AT" altLang="de-DE">
                <a:solidFill>
                  <a:schemeClr val="tx1"/>
                </a:solidFill>
                <a:latin typeface="Calibri" panose="020F0502020204030204" pitchFamily="34" charset="0"/>
              </a:rPr>
              <a:pPr eaLnBrk="1" hangingPunct="1">
                <a:lnSpc>
                  <a:spcPct val="100000"/>
                </a:lnSpc>
                <a:spcBef>
                  <a:spcPct val="0"/>
                </a:spcBef>
                <a:buClrTx/>
                <a:buFontTx/>
                <a:buNone/>
              </a:pPr>
              <a:t>52</a:t>
            </a:fld>
            <a:endParaRPr lang="de-AT" altLang="de-DE">
              <a:solidFill>
                <a:schemeClr val="tx1"/>
              </a:solidFill>
              <a:latin typeface="Calibri" panose="020F0502020204030204" pitchFamily="34" charset="0"/>
            </a:endParaRPr>
          </a:p>
        </p:txBody>
      </p:sp>
      <p:pic>
        <p:nvPicPr>
          <p:cNvPr id="108546" name="Picture 2" descr="close-up photo of blue fish">
            <a:extLst>
              <a:ext uri="{FF2B5EF4-FFF2-40B4-BE49-F238E27FC236}">
                <a16:creationId xmlns:a16="http://schemas.microsoft.com/office/drawing/2014/main" id="{F335398E-5407-42D6-9DD4-50DF66CDFAB9}"/>
              </a:ext>
            </a:extLst>
          </p:cNvPr>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0" y="0"/>
            <a:ext cx="9144000" cy="6407150"/>
          </a:xfrm>
        </p:spPr>
      </p:pic>
      <p:sp>
        <p:nvSpPr>
          <p:cNvPr id="108547" name="Textfeld 8">
            <a:extLst>
              <a:ext uri="{FF2B5EF4-FFF2-40B4-BE49-F238E27FC236}">
                <a16:creationId xmlns:a16="http://schemas.microsoft.com/office/drawing/2014/main" id="{967AA2AD-61AC-49B5-BE17-22A64C6C6F0C}"/>
              </a:ext>
            </a:extLst>
          </p:cNvPr>
          <p:cNvSpPr txBox="1">
            <a:spLocks noChangeArrowheads="1"/>
          </p:cNvSpPr>
          <p:nvPr/>
        </p:nvSpPr>
        <p:spPr bwMode="auto">
          <a:xfrm>
            <a:off x="5789613" y="6434138"/>
            <a:ext cx="3121025"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1pPr>
            <a:lvl2pPr marL="37931725" indent="-37474525">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2pPr>
            <a:lvl3pPr marL="11430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3pPr>
            <a:lvl4pPr marL="16002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4pPr>
            <a:lvl5pPr marL="20574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5pPr>
            <a:lvl6pPr marL="25146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6pPr>
            <a:lvl7pPr marL="29718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7pPr>
            <a:lvl8pPr marL="34290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8pPr>
            <a:lvl9pPr marL="38862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9pPr>
          </a:lstStyle>
          <a:p>
            <a:pPr algn="r" eaLnBrk="1" hangingPunct="1">
              <a:lnSpc>
                <a:spcPct val="100000"/>
              </a:lnSpc>
              <a:spcBef>
                <a:spcPct val="0"/>
              </a:spcBef>
              <a:buClrTx/>
              <a:buFontTx/>
              <a:buNone/>
            </a:pPr>
            <a:r>
              <a:rPr lang="de-AT" altLang="de-DE" sz="1900">
                <a:solidFill>
                  <a:schemeClr val="tx1"/>
                </a:solidFill>
              </a:rPr>
              <a:t>Referat vorbereiten</a:t>
            </a:r>
            <a:endParaRPr lang="de-AT" altLang="de-DE" sz="1900">
              <a:solidFill>
                <a:schemeClr val="tx1"/>
              </a:solidFill>
              <a:latin typeface="Calibri Light" panose="020F0302020204030204" pitchFamily="34" charset="0"/>
            </a:endParaRPr>
          </a:p>
        </p:txBody>
      </p:sp>
      <p:sp>
        <p:nvSpPr>
          <p:cNvPr id="2" name="Rechteck 1">
            <a:extLst>
              <a:ext uri="{FF2B5EF4-FFF2-40B4-BE49-F238E27FC236}">
                <a16:creationId xmlns:a16="http://schemas.microsoft.com/office/drawing/2014/main" id="{AF48D274-C9AF-4B9F-BA7D-5F80324F3542}"/>
              </a:ext>
            </a:extLst>
          </p:cNvPr>
          <p:cNvSpPr/>
          <p:nvPr/>
        </p:nvSpPr>
        <p:spPr>
          <a:xfrm>
            <a:off x="7473350" y="6160929"/>
            <a:ext cx="1670650" cy="246221"/>
          </a:xfrm>
          <a:prstGeom prst="rect">
            <a:avLst/>
          </a:prstGeom>
        </p:spPr>
        <p:txBody>
          <a:bodyPr wrap="none">
            <a:spAutoFit/>
          </a:bodyPr>
          <a:lstStyle/>
          <a:p>
            <a:pPr marL="342900" indent="-342900" eaLnBrk="1" hangingPunct="1"/>
            <a:r>
              <a:rPr lang="de-AT" altLang="de-DE" sz="1000" dirty="0">
                <a:solidFill>
                  <a:schemeClr val="bg1"/>
                </a:solidFill>
                <a:latin typeface="Gill Sans MT" panose="020B0502020104020203" pitchFamily="34" charset="0"/>
              </a:rPr>
              <a:t>Bild: </a:t>
            </a:r>
            <a:r>
              <a:rPr lang="de-AT" altLang="de-DE" sz="1000" dirty="0">
                <a:solidFill>
                  <a:schemeClr val="bg1"/>
                </a:solidFill>
                <a:latin typeface="Gill Sans MT" panose="020B0502020104020203" pitchFamily="34" charset="0"/>
                <a:hlinkClick r:id="rId4">
                  <a:extLst>
                    <a:ext uri="{A12FA001-AC4F-418D-AE19-62706E023703}">
                      <ahyp:hlinkClr xmlns:ahyp="http://schemas.microsoft.com/office/drawing/2018/hyperlinkcolor" val="tx"/>
                    </a:ext>
                  </a:extLst>
                </a:hlinkClick>
              </a:rPr>
              <a:t>David </a:t>
            </a:r>
            <a:r>
              <a:rPr lang="de-AT" altLang="de-DE" sz="1000" dirty="0" err="1">
                <a:solidFill>
                  <a:schemeClr val="bg1"/>
                </a:solidFill>
                <a:latin typeface="Gill Sans MT" panose="020B0502020104020203" pitchFamily="34" charset="0"/>
                <a:hlinkClick r:id="rId4">
                  <a:extLst>
                    <a:ext uri="{A12FA001-AC4F-418D-AE19-62706E023703}">
                      <ahyp:hlinkClr xmlns:ahyp="http://schemas.microsoft.com/office/drawing/2018/hyperlinkcolor" val="tx"/>
                    </a:ext>
                  </a:extLst>
                </a:hlinkClick>
              </a:rPr>
              <a:t>Clode</a:t>
            </a:r>
            <a:r>
              <a:rPr lang="de-AT" altLang="de-DE" sz="1000" dirty="0">
                <a:solidFill>
                  <a:schemeClr val="bg1"/>
                </a:solidFill>
                <a:latin typeface="Gill Sans MT" panose="020B0502020104020203" pitchFamily="34" charset="0"/>
              </a:rPr>
              <a:t> / Unsplash</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Inhaltsplatzhalter 8"/>
          <p:cNvSpPr>
            <a:spLocks noGrp="1"/>
          </p:cNvSpPr>
          <p:nvPr>
            <p:ph sz="half" idx="4294967295"/>
          </p:nvPr>
        </p:nvSpPr>
        <p:spPr>
          <a:xfrm>
            <a:off x="1037424" y="1369135"/>
            <a:ext cx="5123622" cy="4500323"/>
          </a:xfrm>
        </p:spPr>
        <p:txBody>
          <a:bodyPr>
            <a:noAutofit/>
          </a:bodyPr>
          <a:lstStyle/>
          <a:p>
            <a:pPr marL="0" indent="0">
              <a:spcBef>
                <a:spcPts val="0"/>
              </a:spcBef>
              <a:buNone/>
            </a:pPr>
            <a:r>
              <a:rPr lang="de-AT" b="1" dirty="0"/>
              <a:t>Bildersuche: </a:t>
            </a:r>
            <a:r>
              <a:rPr lang="de-AT" dirty="0"/>
              <a:t>Auf Urheberrechte achten!</a:t>
            </a:r>
            <a:br>
              <a:rPr lang="de-AT" dirty="0"/>
            </a:br>
            <a:endParaRPr lang="de-AT" dirty="0"/>
          </a:p>
          <a:p>
            <a:pPr marL="0" indent="0">
              <a:spcBef>
                <a:spcPts val="0"/>
              </a:spcBef>
              <a:spcAft>
                <a:spcPts val="600"/>
              </a:spcAft>
              <a:buNone/>
            </a:pPr>
            <a:r>
              <a:rPr lang="de-AT" b="1" dirty="0"/>
              <a:t>Gute Quellen für Bilder:</a:t>
            </a:r>
          </a:p>
          <a:p>
            <a:pPr lvl="1">
              <a:spcBef>
                <a:spcPts val="0"/>
              </a:spcBef>
            </a:pPr>
            <a:r>
              <a:rPr lang="de-AT" dirty="0">
                <a:hlinkClick r:id="rId3"/>
              </a:rPr>
              <a:t>www.pixabay.com </a:t>
            </a:r>
            <a:endParaRPr lang="de-AT" dirty="0"/>
          </a:p>
          <a:p>
            <a:pPr lvl="1">
              <a:spcBef>
                <a:spcPts val="0"/>
              </a:spcBef>
            </a:pPr>
            <a:r>
              <a:rPr lang="de-AT" dirty="0">
                <a:hlinkClick r:id="rId4"/>
              </a:rPr>
              <a:t>www.unsplash.com</a:t>
            </a:r>
            <a:r>
              <a:rPr lang="de-AT" dirty="0"/>
              <a:t> </a:t>
            </a:r>
          </a:p>
          <a:p>
            <a:pPr lvl="1">
              <a:spcBef>
                <a:spcPts val="0"/>
              </a:spcBef>
            </a:pPr>
            <a:r>
              <a:rPr lang="de-AT" dirty="0">
                <a:hlinkClick r:id="rId5" action="ppaction://hlinkfile"/>
              </a:rPr>
              <a:t>commons.wikimedia.org</a:t>
            </a:r>
            <a:br>
              <a:rPr lang="de-AT" dirty="0"/>
            </a:br>
            <a:endParaRPr lang="de-AT" dirty="0"/>
          </a:p>
          <a:p>
            <a:pPr marL="0" indent="0">
              <a:spcBef>
                <a:spcPts val="0"/>
              </a:spcBef>
              <a:spcAft>
                <a:spcPts val="600"/>
              </a:spcAft>
              <a:buNone/>
            </a:pPr>
            <a:r>
              <a:rPr lang="de-AT" b="1" dirty="0"/>
              <a:t>Suchmaschinen &amp; Recherche-Seiten für</a:t>
            </a:r>
          </a:p>
          <a:p>
            <a:pPr lvl="1">
              <a:spcBef>
                <a:spcPts val="0"/>
              </a:spcBef>
            </a:pPr>
            <a:r>
              <a:rPr lang="de-AT" dirty="0">
                <a:hlinkClick r:id="rId6"/>
              </a:rPr>
              <a:t>www.fragfinn.de</a:t>
            </a:r>
            <a:r>
              <a:rPr lang="de-AT" dirty="0"/>
              <a:t> </a:t>
            </a:r>
          </a:p>
          <a:p>
            <a:pPr lvl="1">
              <a:spcBef>
                <a:spcPts val="0"/>
              </a:spcBef>
            </a:pPr>
            <a:r>
              <a:rPr lang="de-AT" dirty="0">
                <a:hlinkClick r:id="rId7"/>
              </a:rPr>
              <a:t>www.klexikon.zum.de</a:t>
            </a:r>
            <a:r>
              <a:rPr lang="de-AT" dirty="0"/>
              <a:t> </a:t>
            </a:r>
          </a:p>
          <a:p>
            <a:pPr lvl="1">
              <a:spcBef>
                <a:spcPts val="0"/>
              </a:spcBef>
            </a:pPr>
            <a:r>
              <a:rPr lang="de-AT" dirty="0">
                <a:hlinkClick r:id="rId8"/>
              </a:rPr>
              <a:t>www. </a:t>
            </a:r>
            <a:r>
              <a:rPr lang="de-AT" dirty="0" err="1">
                <a:hlinkClick r:id="rId8"/>
              </a:rPr>
              <a:t>kiwithek.wien</a:t>
            </a:r>
            <a:r>
              <a:rPr lang="de-AT" dirty="0">
                <a:hlinkClick r:id="rId8"/>
              </a:rPr>
              <a:t> </a:t>
            </a:r>
            <a:endParaRPr lang="de-AT" dirty="0"/>
          </a:p>
          <a:p>
            <a:pPr lvl="1">
              <a:spcBef>
                <a:spcPts val="0"/>
              </a:spcBef>
            </a:pPr>
            <a:endParaRPr lang="de-AT" dirty="0"/>
          </a:p>
          <a:p>
            <a:pPr lvl="1">
              <a:spcBef>
                <a:spcPts val="0"/>
              </a:spcBef>
            </a:pPr>
            <a:endParaRPr lang="de-AT" dirty="0"/>
          </a:p>
          <a:p>
            <a:pPr marL="0" indent="0">
              <a:spcBef>
                <a:spcPts val="0"/>
              </a:spcBef>
              <a:spcAft>
                <a:spcPts val="600"/>
              </a:spcAft>
              <a:buNone/>
            </a:pPr>
            <a:r>
              <a:rPr lang="de-AT" b="1" dirty="0"/>
              <a:t>Inhalte hinterfragen</a:t>
            </a:r>
          </a:p>
          <a:p>
            <a:pPr lvl="1">
              <a:spcBef>
                <a:spcPts val="0"/>
              </a:spcBef>
            </a:pPr>
            <a:r>
              <a:rPr lang="de-AT" dirty="0"/>
              <a:t>Quellen vergleichen</a:t>
            </a:r>
          </a:p>
          <a:p>
            <a:pPr lvl="1">
              <a:spcBef>
                <a:spcPts val="0"/>
              </a:spcBef>
            </a:pPr>
            <a:r>
              <a:rPr lang="de-AT" dirty="0"/>
              <a:t>Was kann stimmen?</a:t>
            </a:r>
          </a:p>
        </p:txBody>
      </p:sp>
      <p:sp>
        <p:nvSpPr>
          <p:cNvPr id="10" name="Textfeld 9">
            <a:extLst>
              <a:ext uri="{FF2B5EF4-FFF2-40B4-BE49-F238E27FC236}">
                <a16:creationId xmlns:a16="http://schemas.microsoft.com/office/drawing/2014/main" id="{4A02CE7B-A683-4829-91C6-CAB522425B25}"/>
              </a:ext>
            </a:extLst>
          </p:cNvPr>
          <p:cNvSpPr txBox="1"/>
          <p:nvPr/>
        </p:nvSpPr>
        <p:spPr>
          <a:xfrm>
            <a:off x="6023114" y="6473279"/>
            <a:ext cx="3120886" cy="384721"/>
          </a:xfrm>
          <a:prstGeom prst="rect">
            <a:avLst/>
          </a:prstGeom>
          <a:noFill/>
        </p:spPr>
        <p:txBody>
          <a:bodyPr wrap="square" rtlCol="0">
            <a:spAutoFit/>
          </a:bodyPr>
          <a:lstStyle/>
          <a:p>
            <a:pPr algn="r"/>
            <a:r>
              <a:rPr lang="de-AT" sz="1900" dirty="0">
                <a:latin typeface="Gill Sans MT" panose="020B0502020104020203" pitchFamily="34" charset="0"/>
              </a:rPr>
              <a:t>Referat vorbereiten</a:t>
            </a:r>
            <a:endParaRPr lang="de-AT" sz="1900" dirty="0">
              <a:latin typeface="+mj-lt"/>
            </a:endParaRPr>
          </a:p>
        </p:txBody>
      </p:sp>
    </p:spTree>
    <p:extLst>
      <p:ext uri="{BB962C8B-B14F-4D97-AF65-F5344CB8AC3E}">
        <p14:creationId xmlns:p14="http://schemas.microsoft.com/office/powerpoint/2010/main" val="355413333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Foliennummernplatzhalter 4">
            <a:extLst>
              <a:ext uri="{FF2B5EF4-FFF2-40B4-BE49-F238E27FC236}">
                <a16:creationId xmlns:a16="http://schemas.microsoft.com/office/drawing/2014/main" id="{01792351-5D90-4784-B400-E9D8A654612C}"/>
              </a:ext>
            </a:extLst>
          </p:cNvPr>
          <p:cNvSpPr>
            <a:spLocks noGrp="1"/>
          </p:cNvSpPr>
          <p:nvPr>
            <p:ph type="sldNum" sz="quarter" idx="4294967295"/>
          </p:nvPr>
        </p:nvSpPr>
        <p:spPr bwMode="auto">
          <a:xfrm>
            <a:off x="0" y="0"/>
            <a:ext cx="0" cy="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1pPr>
            <a:lvl2pPr marL="37931725" indent="-37474525">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2pPr>
            <a:lvl3pPr marL="11430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3pPr>
            <a:lvl4pPr marL="16002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4pPr>
            <a:lvl5pPr marL="20574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5pPr>
            <a:lvl6pPr marL="25146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6pPr>
            <a:lvl7pPr marL="29718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7pPr>
            <a:lvl8pPr marL="34290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8pPr>
            <a:lvl9pPr marL="38862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9pPr>
          </a:lstStyle>
          <a:p>
            <a:pPr eaLnBrk="1" hangingPunct="1">
              <a:lnSpc>
                <a:spcPct val="100000"/>
              </a:lnSpc>
              <a:spcBef>
                <a:spcPct val="0"/>
              </a:spcBef>
              <a:buClrTx/>
              <a:buFontTx/>
              <a:buNone/>
            </a:pPr>
            <a:fld id="{561F1649-ECB7-4A79-B72A-E66BE25BCBAE}" type="slidenum">
              <a:rPr lang="de-AT" altLang="de-DE">
                <a:solidFill>
                  <a:schemeClr val="tx1"/>
                </a:solidFill>
                <a:latin typeface="Calibri" panose="020F0502020204030204" pitchFamily="34" charset="0"/>
              </a:rPr>
              <a:pPr eaLnBrk="1" hangingPunct="1">
                <a:lnSpc>
                  <a:spcPct val="100000"/>
                </a:lnSpc>
                <a:spcBef>
                  <a:spcPct val="0"/>
                </a:spcBef>
                <a:buClrTx/>
                <a:buFontTx/>
                <a:buNone/>
              </a:pPr>
              <a:t>54</a:t>
            </a:fld>
            <a:endParaRPr lang="de-AT" altLang="de-DE">
              <a:solidFill>
                <a:schemeClr val="tx1"/>
              </a:solidFill>
              <a:latin typeface="Calibri" panose="020F0502020204030204" pitchFamily="34" charset="0"/>
            </a:endParaRPr>
          </a:p>
        </p:txBody>
      </p:sp>
      <p:sp>
        <p:nvSpPr>
          <p:cNvPr id="112643" name="Textfeld 9">
            <a:extLst>
              <a:ext uri="{FF2B5EF4-FFF2-40B4-BE49-F238E27FC236}">
                <a16:creationId xmlns:a16="http://schemas.microsoft.com/office/drawing/2014/main" id="{15E09385-8965-410F-9372-0E769E3BE520}"/>
              </a:ext>
            </a:extLst>
          </p:cNvPr>
          <p:cNvSpPr txBox="1">
            <a:spLocks noChangeArrowheads="1"/>
          </p:cNvSpPr>
          <p:nvPr/>
        </p:nvSpPr>
        <p:spPr bwMode="auto">
          <a:xfrm>
            <a:off x="6022975" y="6473824"/>
            <a:ext cx="3121025"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1pPr>
            <a:lvl2pPr marL="37931725" indent="-37474525">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2pPr>
            <a:lvl3pPr marL="11430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3pPr>
            <a:lvl4pPr marL="16002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4pPr>
            <a:lvl5pPr marL="20574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5pPr>
            <a:lvl6pPr marL="25146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6pPr>
            <a:lvl7pPr marL="29718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7pPr>
            <a:lvl8pPr marL="34290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8pPr>
            <a:lvl9pPr marL="38862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9pPr>
          </a:lstStyle>
          <a:p>
            <a:pPr algn="r" eaLnBrk="1" hangingPunct="1">
              <a:lnSpc>
                <a:spcPct val="100000"/>
              </a:lnSpc>
              <a:spcBef>
                <a:spcPct val="0"/>
              </a:spcBef>
              <a:buClrTx/>
              <a:buFontTx/>
              <a:buNone/>
            </a:pPr>
            <a:r>
              <a:rPr lang="de-AT" altLang="de-DE" sz="1900" dirty="0">
                <a:solidFill>
                  <a:schemeClr val="tx1"/>
                </a:solidFill>
              </a:rPr>
              <a:t>Quellen im Internet</a:t>
            </a:r>
            <a:endParaRPr lang="de-AT" altLang="de-DE" sz="1900" dirty="0">
              <a:solidFill>
                <a:schemeClr val="tx1"/>
              </a:solidFill>
              <a:latin typeface="Calibri Light" panose="020F0302020204030204" pitchFamily="34" charset="0"/>
            </a:endParaRPr>
          </a:p>
        </p:txBody>
      </p:sp>
      <p:pic>
        <p:nvPicPr>
          <p:cNvPr id="3" name="Grafik 2" descr="Ein Bild, das sitzend, Spielzeug, Computer, Tisch enthält.&#10;&#10;Automatisch generierte Beschreibung">
            <a:extLst>
              <a:ext uri="{FF2B5EF4-FFF2-40B4-BE49-F238E27FC236}">
                <a16:creationId xmlns:a16="http://schemas.microsoft.com/office/drawing/2014/main" id="{0AFFBEB2-AE69-49F8-8018-40EB54693A9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1"/>
            <a:ext cx="9144000" cy="6434138"/>
          </a:xfrm>
          <a:prstGeom prst="rect">
            <a:avLst/>
          </a:prstGeom>
        </p:spPr>
      </p:pic>
      <p:sp>
        <p:nvSpPr>
          <p:cNvPr id="4" name="Textfeld 3">
            <a:extLst>
              <a:ext uri="{FF2B5EF4-FFF2-40B4-BE49-F238E27FC236}">
                <a16:creationId xmlns:a16="http://schemas.microsoft.com/office/drawing/2014/main" id="{FC6D8187-0DC0-4EE3-9060-C04219FE948C}"/>
              </a:ext>
            </a:extLst>
          </p:cNvPr>
          <p:cNvSpPr txBox="1"/>
          <p:nvPr/>
        </p:nvSpPr>
        <p:spPr>
          <a:xfrm>
            <a:off x="7809980" y="6187918"/>
            <a:ext cx="1334020" cy="246221"/>
          </a:xfrm>
          <a:prstGeom prst="rect">
            <a:avLst/>
          </a:prstGeom>
          <a:noFill/>
        </p:spPr>
        <p:txBody>
          <a:bodyPr wrap="none" rtlCol="0">
            <a:spAutoFit/>
          </a:bodyPr>
          <a:lstStyle/>
          <a:p>
            <a:r>
              <a:rPr lang="de-AT" sz="1000" dirty="0">
                <a:solidFill>
                  <a:schemeClr val="bg1"/>
                </a:solidFill>
                <a:latin typeface="Gill Sans MT" panose="020B0502020104020203" pitchFamily="34" charset="0"/>
              </a:rPr>
              <a:t>Bild: </a:t>
            </a:r>
            <a:r>
              <a:rPr lang="de-AT" sz="1000" dirty="0">
                <a:solidFill>
                  <a:schemeClr val="bg1"/>
                </a:solidFill>
                <a:latin typeface="Gill Sans MT" panose="020B0502020104020203" pitchFamily="34" charset="0"/>
                <a:hlinkClick r:id="rId4">
                  <a:extLst>
                    <a:ext uri="{A12FA001-AC4F-418D-AE19-62706E023703}">
                      <ahyp:hlinkClr xmlns:ahyp="http://schemas.microsoft.com/office/drawing/2018/hyperlinkcolor" val="tx"/>
                    </a:ext>
                  </a:extLst>
                </a:hlinkClick>
              </a:rPr>
              <a:t>qimono</a:t>
            </a:r>
            <a:r>
              <a:rPr lang="de-AT" sz="1000" dirty="0">
                <a:solidFill>
                  <a:schemeClr val="bg1"/>
                </a:solidFill>
                <a:latin typeface="Gill Sans MT" panose="020B0502020104020203" pitchFamily="34" charset="0"/>
              </a:rPr>
              <a:t> / </a:t>
            </a:r>
            <a:r>
              <a:rPr lang="de-AT" sz="1000" dirty="0" err="1">
                <a:solidFill>
                  <a:schemeClr val="bg1"/>
                </a:solidFill>
                <a:latin typeface="Gill Sans MT" panose="020B0502020104020203" pitchFamily="34" charset="0"/>
              </a:rPr>
              <a:t>pixabay</a:t>
            </a:r>
            <a:endParaRPr lang="de-AT" sz="1000" dirty="0">
              <a:solidFill>
                <a:schemeClr val="bg1"/>
              </a:solidFill>
              <a:latin typeface="Gill Sans MT" panose="020B0502020104020203" pitchFamily="34" charset="0"/>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Textfeld 7">
            <a:extLst>
              <a:ext uri="{FF2B5EF4-FFF2-40B4-BE49-F238E27FC236}">
                <a16:creationId xmlns:a16="http://schemas.microsoft.com/office/drawing/2014/main" id="{782DBE01-1F2B-43B5-B869-4DB06F256E69}"/>
              </a:ext>
            </a:extLst>
          </p:cNvPr>
          <p:cNvSpPr txBox="1">
            <a:spLocks noChangeArrowheads="1"/>
          </p:cNvSpPr>
          <p:nvPr/>
        </p:nvSpPr>
        <p:spPr bwMode="auto">
          <a:xfrm>
            <a:off x="4146550" y="6438900"/>
            <a:ext cx="499745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1pPr>
            <a:lvl2pPr marL="37931725" indent="-37474525">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2pPr>
            <a:lvl3pPr marL="11430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3pPr>
            <a:lvl4pPr marL="16002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4pPr>
            <a:lvl5pPr marL="20574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5pPr>
            <a:lvl6pPr marL="25146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6pPr>
            <a:lvl7pPr marL="29718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7pPr>
            <a:lvl8pPr marL="34290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8pPr>
            <a:lvl9pPr marL="38862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9pPr>
          </a:lstStyle>
          <a:p>
            <a:pPr algn="r" eaLnBrk="1" hangingPunct="1">
              <a:lnSpc>
                <a:spcPct val="100000"/>
              </a:lnSpc>
              <a:spcBef>
                <a:spcPct val="0"/>
              </a:spcBef>
              <a:buClrTx/>
              <a:buFontTx/>
              <a:buNone/>
            </a:pPr>
            <a:r>
              <a:rPr lang="de-AT" altLang="de-DE" sz="1900" dirty="0">
                <a:solidFill>
                  <a:schemeClr val="tx1"/>
                </a:solidFill>
              </a:rPr>
              <a:t>Kindersuchmaschinen</a:t>
            </a:r>
          </a:p>
        </p:txBody>
      </p:sp>
      <p:grpSp>
        <p:nvGrpSpPr>
          <p:cNvPr id="15" name="Gruppieren 14">
            <a:extLst>
              <a:ext uri="{FF2B5EF4-FFF2-40B4-BE49-F238E27FC236}">
                <a16:creationId xmlns:a16="http://schemas.microsoft.com/office/drawing/2014/main" id="{8FF25197-586E-4E0F-96EC-CB498D45990B}"/>
              </a:ext>
            </a:extLst>
          </p:cNvPr>
          <p:cNvGrpSpPr/>
          <p:nvPr/>
        </p:nvGrpSpPr>
        <p:grpSpPr>
          <a:xfrm>
            <a:off x="0" y="0"/>
            <a:ext cx="9144000" cy="6438901"/>
            <a:chOff x="0" y="0"/>
            <a:chExt cx="9144000" cy="6438901"/>
          </a:xfrm>
        </p:grpSpPr>
        <p:pic>
          <p:nvPicPr>
            <p:cNvPr id="12" name="Grafik 11">
              <a:extLst>
                <a:ext uri="{FF2B5EF4-FFF2-40B4-BE49-F238E27FC236}">
                  <a16:creationId xmlns:a16="http://schemas.microsoft.com/office/drawing/2014/main" id="{D1FE74EC-833A-407B-95C2-ACA78F0CDF0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2702400"/>
            </a:xfrm>
            <a:prstGeom prst="rect">
              <a:avLst/>
            </a:prstGeom>
          </p:spPr>
        </p:pic>
        <p:pic>
          <p:nvPicPr>
            <p:cNvPr id="14" name="Grafik 13">
              <a:extLst>
                <a:ext uri="{FF2B5EF4-FFF2-40B4-BE49-F238E27FC236}">
                  <a16:creationId xmlns:a16="http://schemas.microsoft.com/office/drawing/2014/main" id="{512ADF71-7739-4E73-91E4-206D57123E8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2702401"/>
              <a:ext cx="9144000" cy="3736500"/>
            </a:xfrm>
            <a:prstGeom prst="rect">
              <a:avLst/>
            </a:prstGeom>
          </p:spPr>
        </p:pic>
      </p:gr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7" name="Grafik 4" descr="Ein Bild, das Screenshot enthält.&#10;&#10;Automatisch generierte Beschreibung">
            <a:hlinkClick r:id="rId3"/>
            <a:extLst>
              <a:ext uri="{FF2B5EF4-FFF2-40B4-BE49-F238E27FC236}">
                <a16:creationId xmlns:a16="http://schemas.microsoft.com/office/drawing/2014/main" id="{3A50A12D-A0F6-409E-AAA9-06FA89F09A72}"/>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535020" y="0"/>
            <a:ext cx="6575985" cy="6401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hteck 1">
            <a:extLst>
              <a:ext uri="{FF2B5EF4-FFF2-40B4-BE49-F238E27FC236}">
                <a16:creationId xmlns:a16="http://schemas.microsoft.com/office/drawing/2014/main" id="{A7737CEB-DCB8-4E24-9CD1-3AA566F1A058}"/>
              </a:ext>
            </a:extLst>
          </p:cNvPr>
          <p:cNvSpPr/>
          <p:nvPr/>
        </p:nvSpPr>
        <p:spPr>
          <a:xfrm>
            <a:off x="4078942" y="6419407"/>
            <a:ext cx="5638801" cy="369332"/>
          </a:xfrm>
          <a:prstGeom prst="rect">
            <a:avLst/>
          </a:prstGeom>
        </p:spPr>
        <p:txBody>
          <a:bodyPr wrap="square">
            <a:spAutoFit/>
          </a:bodyPr>
          <a:lstStyle/>
          <a:p>
            <a:r>
              <a:rPr lang="de-AT" dirty="0">
                <a:latin typeface="Gill Sans MT" panose="020B0502020104020203" pitchFamily="34" charset="0"/>
              </a:rPr>
              <a:t>Erklärungen, Tipps und Tricks für die Internetnutzung</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Person, drinnen, sitzend, Tisch enthält.&#10;&#10;Automatisch generierte Beschreibung">
            <a:extLst>
              <a:ext uri="{FF2B5EF4-FFF2-40B4-BE49-F238E27FC236}">
                <a16:creationId xmlns:a16="http://schemas.microsoft.com/office/drawing/2014/main" id="{E413B42B-750F-4FAA-ACCB-BAD1CD5DC25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
            <a:ext cx="9144000" cy="6409765"/>
          </a:xfrm>
          <a:prstGeom prst="rect">
            <a:avLst/>
          </a:prstGeom>
        </p:spPr>
      </p:pic>
      <p:sp>
        <p:nvSpPr>
          <p:cNvPr id="5" name="Textfeld 1">
            <a:extLst>
              <a:ext uri="{FF2B5EF4-FFF2-40B4-BE49-F238E27FC236}">
                <a16:creationId xmlns:a16="http://schemas.microsoft.com/office/drawing/2014/main" id="{E1AB9E89-59A5-4D7D-9AFC-9A65C6BB0D0A}"/>
              </a:ext>
            </a:extLst>
          </p:cNvPr>
          <p:cNvSpPr txBox="1">
            <a:spLocks noChangeArrowheads="1"/>
          </p:cNvSpPr>
          <p:nvPr/>
        </p:nvSpPr>
        <p:spPr bwMode="auto">
          <a:xfrm>
            <a:off x="5232587" y="6427694"/>
            <a:ext cx="4834778" cy="384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1pPr>
            <a:lvl2pPr marL="37931725" indent="-37474525">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2pPr>
            <a:lvl3pPr marL="11430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3pPr>
            <a:lvl4pPr marL="16002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4pPr>
            <a:lvl5pPr marL="20574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5pPr>
            <a:lvl6pPr marL="25146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6pPr>
            <a:lvl7pPr marL="29718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7pPr>
            <a:lvl8pPr marL="34290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8pPr>
            <a:lvl9pPr marL="38862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9pPr>
          </a:lstStyle>
          <a:p>
            <a:pPr eaLnBrk="1" hangingPunct="1">
              <a:lnSpc>
                <a:spcPct val="100000"/>
              </a:lnSpc>
              <a:spcBef>
                <a:spcPct val="0"/>
              </a:spcBef>
              <a:buClrTx/>
              <a:buFontTx/>
              <a:buNone/>
            </a:pPr>
            <a:r>
              <a:rPr lang="de-AT" altLang="de-DE" sz="1900" dirty="0">
                <a:solidFill>
                  <a:schemeClr val="tx1"/>
                </a:solidFill>
              </a:rPr>
              <a:t>Ideen und Beispiele für den Unterricht</a:t>
            </a:r>
          </a:p>
        </p:txBody>
      </p:sp>
      <p:sp>
        <p:nvSpPr>
          <p:cNvPr id="4" name="Textfeld 3">
            <a:extLst>
              <a:ext uri="{FF2B5EF4-FFF2-40B4-BE49-F238E27FC236}">
                <a16:creationId xmlns:a16="http://schemas.microsoft.com/office/drawing/2014/main" id="{7033F86C-87D2-4B28-98F0-C2732A0C8658}"/>
              </a:ext>
            </a:extLst>
          </p:cNvPr>
          <p:cNvSpPr txBox="1"/>
          <p:nvPr/>
        </p:nvSpPr>
        <p:spPr>
          <a:xfrm>
            <a:off x="7907764" y="6172508"/>
            <a:ext cx="1236236" cy="246221"/>
          </a:xfrm>
          <a:prstGeom prst="rect">
            <a:avLst/>
          </a:prstGeom>
          <a:noFill/>
        </p:spPr>
        <p:txBody>
          <a:bodyPr wrap="none" rtlCol="0">
            <a:spAutoFit/>
          </a:bodyPr>
          <a:lstStyle/>
          <a:p>
            <a:r>
              <a:rPr lang="de-AT" sz="1000" dirty="0">
                <a:solidFill>
                  <a:schemeClr val="bg1"/>
                </a:solidFill>
                <a:latin typeface="Gill Sans MT" panose="020B0502020104020203" pitchFamily="34" charset="0"/>
              </a:rPr>
              <a:t>Bild: saferinternet.at</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eck 5">
            <a:extLst>
              <a:ext uri="{FF2B5EF4-FFF2-40B4-BE49-F238E27FC236}">
                <a16:creationId xmlns:a16="http://schemas.microsoft.com/office/drawing/2014/main" id="{C9F8D4D9-46E1-8A46-940B-6FC6D3E85A1A}"/>
              </a:ext>
            </a:extLst>
          </p:cNvPr>
          <p:cNvSpPr/>
          <p:nvPr/>
        </p:nvSpPr>
        <p:spPr>
          <a:xfrm>
            <a:off x="457200" y="2205038"/>
            <a:ext cx="3236913" cy="1076325"/>
          </a:xfrm>
          <a:prstGeom prst="rect">
            <a:avLst/>
          </a:prstGeom>
          <a:solidFill>
            <a:srgbClr val="F9C88D"/>
          </a:solidFill>
          <a:ln w="25400">
            <a:solidFill>
              <a:srgbClr val="F392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de-DE" sz="2000" b="1" dirty="0">
                <a:solidFill>
                  <a:schemeClr val="tx1"/>
                </a:solidFill>
                <a:latin typeface="Gill Sans MT" charset="0"/>
                <a:ea typeface="Gill Sans MT" charset="0"/>
                <a:cs typeface="Gill Sans MT" charset="0"/>
              </a:rPr>
              <a:t>Infrastruktur/Geräte</a:t>
            </a:r>
          </a:p>
        </p:txBody>
      </p:sp>
      <p:sp>
        <p:nvSpPr>
          <p:cNvPr id="7" name="Rechteck 6">
            <a:extLst>
              <a:ext uri="{FF2B5EF4-FFF2-40B4-BE49-F238E27FC236}">
                <a16:creationId xmlns:a16="http://schemas.microsoft.com/office/drawing/2014/main" id="{AE1E8B9F-C5D6-534E-8E07-A29E168A5C63}"/>
              </a:ext>
            </a:extLst>
          </p:cNvPr>
          <p:cNvSpPr/>
          <p:nvPr/>
        </p:nvSpPr>
        <p:spPr>
          <a:xfrm>
            <a:off x="3795713" y="2205038"/>
            <a:ext cx="3236912" cy="1076325"/>
          </a:xfrm>
          <a:prstGeom prst="rect">
            <a:avLst/>
          </a:prstGeom>
          <a:solidFill>
            <a:srgbClr val="F9C88D"/>
          </a:solidFill>
          <a:ln w="25400">
            <a:solidFill>
              <a:srgbClr val="F392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de-DE" sz="2000" b="1" dirty="0">
                <a:solidFill>
                  <a:schemeClr val="tx1"/>
                </a:solidFill>
                <a:latin typeface="Gill Sans MT" charset="0"/>
                <a:ea typeface="Gill Sans MT" charset="0"/>
                <a:cs typeface="Gill Sans MT" charset="0"/>
              </a:rPr>
              <a:t>Anbindung an </a:t>
            </a:r>
          </a:p>
          <a:p>
            <a:pPr algn="ctr">
              <a:defRPr/>
            </a:pPr>
            <a:r>
              <a:rPr lang="de-DE" sz="2000" b="1" dirty="0">
                <a:solidFill>
                  <a:schemeClr val="tx1"/>
                </a:solidFill>
                <a:latin typeface="Gill Sans MT" charset="0"/>
                <a:ea typeface="Gill Sans MT" charset="0"/>
                <a:cs typeface="Gill Sans MT" charset="0"/>
              </a:rPr>
              <a:t>Bisheriges</a:t>
            </a:r>
          </a:p>
        </p:txBody>
      </p:sp>
      <p:sp>
        <p:nvSpPr>
          <p:cNvPr id="8" name="Rechteck 7">
            <a:extLst>
              <a:ext uri="{FF2B5EF4-FFF2-40B4-BE49-F238E27FC236}">
                <a16:creationId xmlns:a16="http://schemas.microsoft.com/office/drawing/2014/main" id="{B5267912-4108-E548-B69A-015F7A68440C}"/>
              </a:ext>
            </a:extLst>
          </p:cNvPr>
          <p:cNvSpPr/>
          <p:nvPr/>
        </p:nvSpPr>
        <p:spPr>
          <a:xfrm>
            <a:off x="2074863" y="3382963"/>
            <a:ext cx="3236912" cy="1076325"/>
          </a:xfrm>
          <a:prstGeom prst="rect">
            <a:avLst/>
          </a:prstGeom>
          <a:solidFill>
            <a:srgbClr val="F9C88D"/>
          </a:solidFill>
          <a:ln w="25400">
            <a:solidFill>
              <a:srgbClr val="F392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de-DE" sz="2000" b="1" dirty="0">
                <a:solidFill>
                  <a:schemeClr val="tx1"/>
                </a:solidFill>
                <a:latin typeface="Gill Sans MT" charset="0"/>
                <a:ea typeface="Gill Sans MT" charset="0"/>
                <a:cs typeface="Gill Sans MT" charset="0"/>
              </a:rPr>
              <a:t>Lehrenden-Team</a:t>
            </a:r>
          </a:p>
        </p:txBody>
      </p:sp>
      <p:sp>
        <p:nvSpPr>
          <p:cNvPr id="9" name="Rechteck 8">
            <a:extLst>
              <a:ext uri="{FF2B5EF4-FFF2-40B4-BE49-F238E27FC236}">
                <a16:creationId xmlns:a16="http://schemas.microsoft.com/office/drawing/2014/main" id="{87A0ECDD-CC70-8041-A9FB-ABB8660DF461}"/>
              </a:ext>
            </a:extLst>
          </p:cNvPr>
          <p:cNvSpPr/>
          <p:nvPr/>
        </p:nvSpPr>
        <p:spPr>
          <a:xfrm>
            <a:off x="5414963" y="3382963"/>
            <a:ext cx="3235325" cy="1076325"/>
          </a:xfrm>
          <a:prstGeom prst="rect">
            <a:avLst/>
          </a:prstGeom>
          <a:solidFill>
            <a:srgbClr val="F9C88D"/>
          </a:solidFill>
          <a:ln w="25400">
            <a:solidFill>
              <a:srgbClr val="F392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de-DE" sz="2000" b="1" dirty="0">
                <a:solidFill>
                  <a:schemeClr val="tx1"/>
                </a:solidFill>
                <a:latin typeface="Gill Sans MT" charset="0"/>
                <a:ea typeface="Gill Sans MT" charset="0"/>
                <a:cs typeface="Gill Sans MT" charset="0"/>
              </a:rPr>
              <a:t>Organisation</a:t>
            </a:r>
          </a:p>
        </p:txBody>
      </p:sp>
      <p:sp>
        <p:nvSpPr>
          <p:cNvPr id="10" name="Rechteck 9">
            <a:extLst>
              <a:ext uri="{FF2B5EF4-FFF2-40B4-BE49-F238E27FC236}">
                <a16:creationId xmlns:a16="http://schemas.microsoft.com/office/drawing/2014/main" id="{A0D2C802-1B94-944B-B219-04B2DBEC5227}"/>
              </a:ext>
            </a:extLst>
          </p:cNvPr>
          <p:cNvSpPr/>
          <p:nvPr/>
        </p:nvSpPr>
        <p:spPr>
          <a:xfrm>
            <a:off x="457200" y="4560888"/>
            <a:ext cx="3236913" cy="1074737"/>
          </a:xfrm>
          <a:prstGeom prst="rect">
            <a:avLst/>
          </a:prstGeom>
          <a:solidFill>
            <a:srgbClr val="F9C88D"/>
          </a:solidFill>
          <a:ln w="25400">
            <a:solidFill>
              <a:srgbClr val="F392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de-DE" sz="2000" b="1" dirty="0">
                <a:solidFill>
                  <a:schemeClr val="tx1"/>
                </a:solidFill>
                <a:latin typeface="Gill Sans MT" charset="0"/>
                <a:ea typeface="Gill Sans MT" charset="0"/>
                <a:cs typeface="Gill Sans MT" charset="0"/>
              </a:rPr>
              <a:t>Ausbildung Lehrende</a:t>
            </a:r>
          </a:p>
        </p:txBody>
      </p:sp>
      <p:sp>
        <p:nvSpPr>
          <p:cNvPr id="11" name="Rechteck 10">
            <a:extLst>
              <a:ext uri="{FF2B5EF4-FFF2-40B4-BE49-F238E27FC236}">
                <a16:creationId xmlns:a16="http://schemas.microsoft.com/office/drawing/2014/main" id="{2390DD69-81BC-6449-92C4-5F15D4985A21}"/>
              </a:ext>
            </a:extLst>
          </p:cNvPr>
          <p:cNvSpPr/>
          <p:nvPr/>
        </p:nvSpPr>
        <p:spPr>
          <a:xfrm>
            <a:off x="3795713" y="4560888"/>
            <a:ext cx="3236912" cy="1074737"/>
          </a:xfrm>
          <a:prstGeom prst="rect">
            <a:avLst/>
          </a:prstGeom>
          <a:solidFill>
            <a:srgbClr val="F9C88D"/>
          </a:solidFill>
          <a:ln w="25400">
            <a:solidFill>
              <a:srgbClr val="F392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de-DE" sz="2000" b="1" dirty="0">
                <a:solidFill>
                  <a:schemeClr val="tx1"/>
                </a:solidFill>
                <a:latin typeface="Gill Sans MT" charset="0"/>
                <a:ea typeface="Gill Sans MT" charset="0"/>
                <a:cs typeface="Gill Sans MT" charset="0"/>
              </a:rPr>
              <a:t>Unterstützung Schulleitung</a:t>
            </a:r>
          </a:p>
        </p:txBody>
      </p:sp>
      <p:sp>
        <p:nvSpPr>
          <p:cNvPr id="14" name="Rechteck 13">
            <a:extLst>
              <a:ext uri="{FF2B5EF4-FFF2-40B4-BE49-F238E27FC236}">
                <a16:creationId xmlns:a16="http://schemas.microsoft.com/office/drawing/2014/main" id="{E326782A-6234-DA40-A78D-96AD5D598797}"/>
              </a:ext>
            </a:extLst>
          </p:cNvPr>
          <p:cNvSpPr/>
          <p:nvPr/>
        </p:nvSpPr>
        <p:spPr>
          <a:xfrm>
            <a:off x="7135813" y="2205038"/>
            <a:ext cx="1514475" cy="1076325"/>
          </a:xfrm>
          <a:prstGeom prst="rect">
            <a:avLst/>
          </a:prstGeom>
          <a:solidFill>
            <a:srgbClr val="F9C88D"/>
          </a:solidFill>
          <a:ln w="25400">
            <a:solidFill>
              <a:srgbClr val="F392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de-DE" sz="2000" b="1" dirty="0">
                <a:solidFill>
                  <a:schemeClr val="tx1"/>
                </a:solidFill>
                <a:latin typeface="Gill Sans MT" charset="0"/>
                <a:ea typeface="Gill Sans MT" charset="0"/>
                <a:cs typeface="Gill Sans MT" charset="0"/>
              </a:rPr>
              <a:t>WLAN</a:t>
            </a:r>
          </a:p>
        </p:txBody>
      </p:sp>
      <p:sp>
        <p:nvSpPr>
          <p:cNvPr id="15" name="Rechteck 14">
            <a:extLst>
              <a:ext uri="{FF2B5EF4-FFF2-40B4-BE49-F238E27FC236}">
                <a16:creationId xmlns:a16="http://schemas.microsoft.com/office/drawing/2014/main" id="{7F46D84D-3993-D345-87CD-183167CA64F0}"/>
              </a:ext>
            </a:extLst>
          </p:cNvPr>
          <p:cNvSpPr/>
          <p:nvPr/>
        </p:nvSpPr>
        <p:spPr>
          <a:xfrm>
            <a:off x="457200" y="3382963"/>
            <a:ext cx="1514475" cy="1076325"/>
          </a:xfrm>
          <a:prstGeom prst="rect">
            <a:avLst/>
          </a:prstGeom>
          <a:solidFill>
            <a:srgbClr val="F9C88D"/>
          </a:solidFill>
          <a:ln w="25400">
            <a:solidFill>
              <a:srgbClr val="F392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de-DE" sz="2000" b="1" dirty="0">
                <a:solidFill>
                  <a:schemeClr val="tx1"/>
                </a:solidFill>
                <a:latin typeface="Gill Sans MT" charset="0"/>
                <a:ea typeface="Gill Sans MT" charset="0"/>
                <a:cs typeface="Gill Sans MT" charset="0"/>
              </a:rPr>
              <a:t>Spaß</a:t>
            </a:r>
          </a:p>
        </p:txBody>
      </p:sp>
      <p:sp>
        <p:nvSpPr>
          <p:cNvPr id="16" name="Rechteck 15">
            <a:extLst>
              <a:ext uri="{FF2B5EF4-FFF2-40B4-BE49-F238E27FC236}">
                <a16:creationId xmlns:a16="http://schemas.microsoft.com/office/drawing/2014/main" id="{64F41257-5059-BB4B-BF02-F2E9FEF95D56}"/>
              </a:ext>
            </a:extLst>
          </p:cNvPr>
          <p:cNvSpPr/>
          <p:nvPr/>
        </p:nvSpPr>
        <p:spPr>
          <a:xfrm>
            <a:off x="7135813" y="4560888"/>
            <a:ext cx="1514475" cy="1074737"/>
          </a:xfrm>
          <a:prstGeom prst="rect">
            <a:avLst/>
          </a:prstGeom>
          <a:solidFill>
            <a:srgbClr val="F9C88D"/>
          </a:solidFill>
          <a:ln w="25400">
            <a:solidFill>
              <a:srgbClr val="F392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de-DE" sz="2000" b="1" dirty="0">
                <a:solidFill>
                  <a:schemeClr val="tx1"/>
                </a:solidFill>
                <a:latin typeface="Gill Sans MT" charset="0"/>
                <a:ea typeface="Gill Sans MT" charset="0"/>
                <a:cs typeface="Gill Sans MT" charset="0"/>
              </a:rPr>
              <a:t>Ideen</a:t>
            </a:r>
          </a:p>
        </p:txBody>
      </p:sp>
      <p:sp>
        <p:nvSpPr>
          <p:cNvPr id="2" name="Titel 1">
            <a:extLst>
              <a:ext uri="{FF2B5EF4-FFF2-40B4-BE49-F238E27FC236}">
                <a16:creationId xmlns:a16="http://schemas.microsoft.com/office/drawing/2014/main" id="{41C7C0D0-3390-4CDB-9715-7CC3469775C3}"/>
              </a:ext>
            </a:extLst>
          </p:cNvPr>
          <p:cNvSpPr>
            <a:spLocks noGrp="1"/>
          </p:cNvSpPr>
          <p:nvPr>
            <p:ph type="title"/>
          </p:nvPr>
        </p:nvSpPr>
        <p:spPr>
          <a:xfrm>
            <a:off x="3079102" y="6418295"/>
            <a:ext cx="6064897" cy="439705"/>
          </a:xfrm>
        </p:spPr>
        <p:txBody>
          <a:bodyPr>
            <a:normAutofit fontScale="90000"/>
          </a:bodyPr>
          <a:lstStyle/>
          <a:p>
            <a:r>
              <a:rPr lang="de-AT" sz="1900" dirty="0">
                <a:solidFill>
                  <a:schemeClr val="tx1"/>
                </a:solidFill>
              </a:rPr>
              <a:t>Rahmenbedingungen für die Umsetzung der digitalen Grundbildung</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Textfeld 8">
            <a:extLst>
              <a:ext uri="{FF2B5EF4-FFF2-40B4-BE49-F238E27FC236}">
                <a16:creationId xmlns:a16="http://schemas.microsoft.com/office/drawing/2014/main" id="{C59CBFF5-8D89-40F1-975F-206B0CA7FBB5}"/>
              </a:ext>
            </a:extLst>
          </p:cNvPr>
          <p:cNvSpPr txBox="1">
            <a:spLocks noChangeArrowheads="1"/>
          </p:cNvSpPr>
          <p:nvPr/>
        </p:nvSpPr>
        <p:spPr bwMode="auto">
          <a:xfrm>
            <a:off x="4721225" y="6452800"/>
            <a:ext cx="4422775"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1pPr>
            <a:lvl2pPr marL="37931725" indent="-37474525">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2pPr>
            <a:lvl3pPr marL="11430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3pPr>
            <a:lvl4pPr marL="16002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4pPr>
            <a:lvl5pPr marL="20574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5pPr>
            <a:lvl6pPr marL="25146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6pPr>
            <a:lvl7pPr marL="29718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7pPr>
            <a:lvl8pPr marL="34290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8pPr>
            <a:lvl9pPr marL="38862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9pPr>
          </a:lstStyle>
          <a:p>
            <a:pPr algn="r" eaLnBrk="1" hangingPunct="1">
              <a:lnSpc>
                <a:spcPct val="100000"/>
              </a:lnSpc>
              <a:spcBef>
                <a:spcPct val="0"/>
              </a:spcBef>
              <a:buClrTx/>
              <a:buFontTx/>
              <a:buNone/>
            </a:pPr>
            <a:r>
              <a:rPr lang="de-AT" altLang="de-DE" sz="1900" dirty="0">
                <a:solidFill>
                  <a:schemeClr val="tx1"/>
                </a:solidFill>
              </a:rPr>
              <a:t>EDV-Saal und Nutzung digitaler Geräte</a:t>
            </a:r>
            <a:endParaRPr lang="de-AT" altLang="de-DE" sz="1900" dirty="0">
              <a:solidFill>
                <a:schemeClr val="tx1"/>
              </a:solidFill>
              <a:latin typeface="Calibri Light" panose="020F0302020204030204" pitchFamily="34" charset="0"/>
            </a:endParaRPr>
          </a:p>
        </p:txBody>
      </p:sp>
      <p:pic>
        <p:nvPicPr>
          <p:cNvPr id="3" name="Grafik 2" descr="Ein Bild, das Person, drinnen, Laptop, Computer enthält.&#10;&#10;Automatisch generierte Beschreibung">
            <a:extLst>
              <a:ext uri="{FF2B5EF4-FFF2-40B4-BE49-F238E27FC236}">
                <a16:creationId xmlns:a16="http://schemas.microsoft.com/office/drawing/2014/main" id="{BD4710FD-5A42-499A-8D60-CD0D1B48023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9144001" cy="6434138"/>
          </a:xfrm>
          <a:prstGeom prst="rect">
            <a:avLst/>
          </a:prstGeom>
        </p:spPr>
      </p:pic>
      <p:sp>
        <p:nvSpPr>
          <p:cNvPr id="4" name="Textfeld 3">
            <a:extLst>
              <a:ext uri="{FF2B5EF4-FFF2-40B4-BE49-F238E27FC236}">
                <a16:creationId xmlns:a16="http://schemas.microsoft.com/office/drawing/2014/main" id="{0F62610A-8E05-4840-B478-28918CAD8ED6}"/>
              </a:ext>
            </a:extLst>
          </p:cNvPr>
          <p:cNvSpPr txBox="1"/>
          <p:nvPr/>
        </p:nvSpPr>
        <p:spPr>
          <a:xfrm>
            <a:off x="7527852" y="6187917"/>
            <a:ext cx="1616148" cy="246221"/>
          </a:xfrm>
          <a:prstGeom prst="rect">
            <a:avLst/>
          </a:prstGeom>
          <a:noFill/>
        </p:spPr>
        <p:txBody>
          <a:bodyPr wrap="none" rtlCol="0">
            <a:spAutoFit/>
          </a:bodyPr>
          <a:lstStyle/>
          <a:p>
            <a:r>
              <a:rPr lang="de-AT" sz="1000" dirty="0">
                <a:latin typeface="Gill Sans MT" panose="020B0502020104020203" pitchFamily="34" charset="0"/>
              </a:rPr>
              <a:t>Bild: </a:t>
            </a:r>
            <a:r>
              <a:rPr lang="de-AT" sz="1000" dirty="0">
                <a:latin typeface="Gill Sans MT" panose="020B0502020104020203" pitchFamily="34" charset="0"/>
                <a:hlinkClick r:id="rId4">
                  <a:extLst>
                    <a:ext uri="{A12FA001-AC4F-418D-AE19-62706E023703}">
                      <ahyp:hlinkClr xmlns:ahyp="http://schemas.microsoft.com/office/drawing/2018/hyperlinkcolor" val="tx"/>
                    </a:ext>
                  </a:extLst>
                </a:hlinkClick>
              </a:rPr>
              <a:t>SchoolPRPro</a:t>
            </a:r>
            <a:r>
              <a:rPr lang="de-AT" sz="1000" dirty="0">
                <a:latin typeface="Gill Sans MT" panose="020B0502020104020203" pitchFamily="34" charset="0"/>
              </a:rPr>
              <a:t> / </a:t>
            </a:r>
            <a:r>
              <a:rPr lang="de-AT" sz="1000" dirty="0" err="1">
                <a:latin typeface="Gill Sans MT" panose="020B0502020104020203" pitchFamily="34" charset="0"/>
              </a:rPr>
              <a:t>pixabay</a:t>
            </a:r>
            <a:endParaRPr lang="de-AT" sz="1000" dirty="0">
              <a:latin typeface="Gill Sans MT" panose="020B0502020104020203" pitchFamily="34"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Titel 1">
            <a:extLst>
              <a:ext uri="{FF2B5EF4-FFF2-40B4-BE49-F238E27FC236}">
                <a16:creationId xmlns:a16="http://schemas.microsoft.com/office/drawing/2014/main" id="{19414F1D-77CB-43D9-A022-10857CFA444C}"/>
              </a:ext>
            </a:extLst>
          </p:cNvPr>
          <p:cNvSpPr>
            <a:spLocks noGrp="1"/>
          </p:cNvSpPr>
          <p:nvPr>
            <p:ph type="title"/>
          </p:nvPr>
        </p:nvSpPr>
        <p:spPr>
          <a:xfrm>
            <a:off x="474663" y="307975"/>
            <a:ext cx="8515350" cy="898525"/>
          </a:xfrm>
        </p:spPr>
        <p:txBody>
          <a:bodyPr/>
          <a:lstStyle/>
          <a:p>
            <a:pPr eaLnBrk="1" hangingPunct="1"/>
            <a:r>
              <a:rPr lang="de-DE" altLang="de-DE">
                <a:ea typeface="ヒラギノ角ゴ Pro W3" pitchFamily="6" charset="-128"/>
              </a:rPr>
              <a:t>Informationskompetenz</a:t>
            </a:r>
          </a:p>
        </p:txBody>
      </p:sp>
      <p:sp>
        <p:nvSpPr>
          <p:cNvPr id="94210" name="Foliennummernplatzhalter 3">
            <a:extLst>
              <a:ext uri="{FF2B5EF4-FFF2-40B4-BE49-F238E27FC236}">
                <a16:creationId xmlns:a16="http://schemas.microsoft.com/office/drawing/2014/main" id="{21244313-ED39-4605-99C7-20CDB7285AD0}"/>
              </a:ext>
            </a:extLst>
          </p:cNvPr>
          <p:cNvSpPr>
            <a:spLocks noGrp="1" noChangeArrowheads="1"/>
          </p:cNvSpPr>
          <p:nvPr>
            <p:ph type="sldNum" sz="quarter" idx="4294967295"/>
          </p:nvPr>
        </p:nvSpPr>
        <p:spPr bwMode="auto">
          <a:xfrm>
            <a:off x="0" y="0"/>
            <a:ext cx="0" cy="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1pPr>
            <a:lvl2pPr marL="742950" indent="-28575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2pPr>
            <a:lvl3pPr marL="11430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3pPr>
            <a:lvl4pPr marL="16002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4pPr>
            <a:lvl5pPr marL="20574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5pPr>
            <a:lvl6pPr marL="25146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6pPr>
            <a:lvl7pPr marL="29718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7pPr>
            <a:lvl8pPr marL="34290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8pPr>
            <a:lvl9pPr marL="38862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9pPr>
          </a:lstStyle>
          <a:p>
            <a:pPr eaLnBrk="1" hangingPunct="1">
              <a:lnSpc>
                <a:spcPct val="100000"/>
              </a:lnSpc>
              <a:spcBef>
                <a:spcPct val="0"/>
              </a:spcBef>
              <a:buClrTx/>
              <a:buFontTx/>
              <a:buNone/>
            </a:pPr>
            <a:fld id="{D68C8A4D-0BD2-4CA3-A8CB-7240AA60D950}" type="slidenum">
              <a:rPr lang="de-AT" altLang="de-DE">
                <a:solidFill>
                  <a:schemeClr val="tx1"/>
                </a:solidFill>
                <a:latin typeface="Arial" panose="020B0604020202020204" pitchFamily="34" charset="0"/>
              </a:rPr>
              <a:pPr eaLnBrk="1" hangingPunct="1">
                <a:lnSpc>
                  <a:spcPct val="100000"/>
                </a:lnSpc>
                <a:spcBef>
                  <a:spcPct val="0"/>
                </a:spcBef>
                <a:buClrTx/>
                <a:buFontTx/>
                <a:buNone/>
              </a:pPr>
              <a:t>6</a:t>
            </a:fld>
            <a:endParaRPr lang="de-AT" altLang="de-DE">
              <a:solidFill>
                <a:schemeClr val="tx1"/>
              </a:solidFill>
              <a:latin typeface="Arial" panose="020B0604020202020204" pitchFamily="34" charset="0"/>
            </a:endParaRPr>
          </a:p>
        </p:txBody>
      </p:sp>
      <p:sp>
        <p:nvSpPr>
          <p:cNvPr id="5" name="Rechteck 4">
            <a:extLst>
              <a:ext uri="{FF2B5EF4-FFF2-40B4-BE49-F238E27FC236}">
                <a16:creationId xmlns:a16="http://schemas.microsoft.com/office/drawing/2014/main" id="{3B84DB75-9150-A14E-BC22-2D19F84D4469}"/>
              </a:ext>
            </a:extLst>
          </p:cNvPr>
          <p:cNvSpPr/>
          <p:nvPr/>
        </p:nvSpPr>
        <p:spPr>
          <a:xfrm>
            <a:off x="360363" y="1379538"/>
            <a:ext cx="2017712" cy="750887"/>
          </a:xfrm>
          <a:prstGeom prst="rect">
            <a:avLst/>
          </a:prstGeom>
          <a:solidFill>
            <a:schemeClr val="bg1"/>
          </a:solidFill>
          <a:ln w="25400">
            <a:solidFill>
              <a:srgbClr val="F39200"/>
            </a:solidFill>
          </a:ln>
        </p:spPr>
        <p:style>
          <a:lnRef idx="2">
            <a:schemeClr val="accent1">
              <a:shade val="50000"/>
            </a:schemeClr>
          </a:lnRef>
          <a:fillRef idx="1">
            <a:schemeClr val="accent1"/>
          </a:fillRef>
          <a:effectRef idx="0">
            <a:schemeClr val="accent1"/>
          </a:effectRef>
          <a:fontRef idx="minor">
            <a:schemeClr val="lt1"/>
          </a:fontRef>
        </p:style>
        <p:txBody>
          <a:bodyPr lIns="135000" tIns="135000" rIns="135000" bIns="135000" anchor="ctr">
            <a:normAutofit fontScale="92500"/>
          </a:bodyPr>
          <a:lstStyle/>
          <a:p>
            <a:pPr algn="ctr" eaLnBrk="1" hangingPunct="1">
              <a:defRPr/>
            </a:pPr>
            <a:r>
              <a:rPr lang="de-AT" sz="1500" b="1" dirty="0">
                <a:solidFill>
                  <a:srgbClr val="F39200"/>
                </a:solidFill>
                <a:latin typeface="Gill Sans MT" panose="020B0502020104020203" pitchFamily="34" charset="0"/>
              </a:rPr>
              <a:t>Informationen</a:t>
            </a:r>
          </a:p>
          <a:p>
            <a:pPr algn="ctr" eaLnBrk="1" hangingPunct="1">
              <a:defRPr/>
            </a:pPr>
            <a:r>
              <a:rPr lang="de-AT" sz="1500" b="1" dirty="0">
                <a:solidFill>
                  <a:srgbClr val="F39200"/>
                </a:solidFill>
                <a:latin typeface="Gill Sans MT" panose="020B0502020104020203" pitchFamily="34" charset="0"/>
              </a:rPr>
              <a:t>online finden können</a:t>
            </a:r>
          </a:p>
        </p:txBody>
      </p:sp>
      <p:sp>
        <p:nvSpPr>
          <p:cNvPr id="6" name="Rechteck 5">
            <a:extLst>
              <a:ext uri="{FF2B5EF4-FFF2-40B4-BE49-F238E27FC236}">
                <a16:creationId xmlns:a16="http://schemas.microsoft.com/office/drawing/2014/main" id="{604AC305-F399-4B4B-936D-A516658595A7}"/>
              </a:ext>
            </a:extLst>
          </p:cNvPr>
          <p:cNvSpPr/>
          <p:nvPr/>
        </p:nvSpPr>
        <p:spPr>
          <a:xfrm>
            <a:off x="6351588" y="1379538"/>
            <a:ext cx="2016125" cy="750887"/>
          </a:xfrm>
          <a:prstGeom prst="rect">
            <a:avLst/>
          </a:prstGeom>
          <a:solidFill>
            <a:schemeClr val="bg1"/>
          </a:solidFill>
          <a:ln w="25400">
            <a:solidFill>
              <a:srgbClr val="F39200"/>
            </a:solidFill>
          </a:ln>
        </p:spPr>
        <p:style>
          <a:lnRef idx="2">
            <a:schemeClr val="accent1">
              <a:shade val="50000"/>
            </a:schemeClr>
          </a:lnRef>
          <a:fillRef idx="1">
            <a:schemeClr val="accent1"/>
          </a:fillRef>
          <a:effectRef idx="0">
            <a:schemeClr val="accent1"/>
          </a:effectRef>
          <a:fontRef idx="minor">
            <a:schemeClr val="lt1"/>
          </a:fontRef>
        </p:style>
        <p:txBody>
          <a:bodyPr lIns="135000" tIns="135000" rIns="135000" bIns="135000" anchor="ctr">
            <a:normAutofit fontScale="70000" lnSpcReduction="20000"/>
          </a:bodyPr>
          <a:lstStyle/>
          <a:p>
            <a:pPr algn="ctr" eaLnBrk="1" hangingPunct="1">
              <a:defRPr/>
            </a:pPr>
            <a:r>
              <a:rPr lang="de-AT" sz="1500" b="1" dirty="0">
                <a:solidFill>
                  <a:srgbClr val="F39200"/>
                </a:solidFill>
                <a:latin typeface="Gill Sans MT" panose="020B0502020104020203" pitchFamily="34" charset="0"/>
              </a:rPr>
              <a:t> Gefundene Informationen zweckmäßig nutzen und verarbeiten</a:t>
            </a:r>
          </a:p>
        </p:txBody>
      </p:sp>
      <p:sp>
        <p:nvSpPr>
          <p:cNvPr id="7" name="Rechteck 6">
            <a:extLst>
              <a:ext uri="{FF2B5EF4-FFF2-40B4-BE49-F238E27FC236}">
                <a16:creationId xmlns:a16="http://schemas.microsoft.com/office/drawing/2014/main" id="{A0DF0E3B-E49A-8A45-8684-DD69EFAAF25C}"/>
              </a:ext>
            </a:extLst>
          </p:cNvPr>
          <p:cNvSpPr/>
          <p:nvPr/>
        </p:nvSpPr>
        <p:spPr>
          <a:xfrm>
            <a:off x="3267075" y="1379538"/>
            <a:ext cx="2017713" cy="750887"/>
          </a:xfrm>
          <a:prstGeom prst="rect">
            <a:avLst/>
          </a:prstGeom>
          <a:solidFill>
            <a:schemeClr val="bg1"/>
          </a:solidFill>
          <a:ln w="25400">
            <a:solidFill>
              <a:srgbClr val="F39200"/>
            </a:solidFill>
          </a:ln>
        </p:spPr>
        <p:style>
          <a:lnRef idx="2">
            <a:schemeClr val="accent1">
              <a:shade val="50000"/>
            </a:schemeClr>
          </a:lnRef>
          <a:fillRef idx="1">
            <a:schemeClr val="accent1"/>
          </a:fillRef>
          <a:effectRef idx="0">
            <a:schemeClr val="accent1"/>
          </a:effectRef>
          <a:fontRef idx="minor">
            <a:schemeClr val="lt1"/>
          </a:fontRef>
        </p:style>
        <p:txBody>
          <a:bodyPr lIns="135000" tIns="135000" rIns="135000" bIns="135000" anchor="ctr">
            <a:normAutofit fontScale="85000" lnSpcReduction="20000"/>
          </a:bodyPr>
          <a:lstStyle/>
          <a:p>
            <a:pPr algn="ctr" eaLnBrk="1" hangingPunct="1">
              <a:defRPr/>
            </a:pPr>
            <a:r>
              <a:rPr lang="de-AT" sz="1500" b="1" dirty="0">
                <a:solidFill>
                  <a:srgbClr val="F39200"/>
                </a:solidFill>
                <a:latin typeface="Gill Sans MT" panose="020B0502020104020203" pitchFamily="34" charset="0"/>
              </a:rPr>
              <a:t>Gefundene Informationen beurteilen können</a:t>
            </a:r>
          </a:p>
        </p:txBody>
      </p:sp>
      <p:sp>
        <p:nvSpPr>
          <p:cNvPr id="8" name="Pfeil nach rechts 7">
            <a:extLst>
              <a:ext uri="{FF2B5EF4-FFF2-40B4-BE49-F238E27FC236}">
                <a16:creationId xmlns:a16="http://schemas.microsoft.com/office/drawing/2014/main" id="{9AFB7E03-CCEB-9A47-8506-884FE3CC73E1}"/>
              </a:ext>
            </a:extLst>
          </p:cNvPr>
          <p:cNvSpPr/>
          <p:nvPr/>
        </p:nvSpPr>
        <p:spPr>
          <a:xfrm>
            <a:off x="2470150" y="1497013"/>
            <a:ext cx="598488" cy="457200"/>
          </a:xfrm>
          <a:prstGeom prst="rightArrow">
            <a:avLst/>
          </a:prstGeom>
          <a:solidFill>
            <a:schemeClr val="bg1"/>
          </a:solidFill>
          <a:ln w="31750">
            <a:solidFill>
              <a:srgbClr val="F392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de-DE" sz="1900" dirty="0" err="1">
              <a:solidFill>
                <a:schemeClr val="tx1"/>
              </a:solidFill>
              <a:latin typeface="Gill Sans MT" panose="020B0502020104020203" pitchFamily="34" charset="0"/>
            </a:endParaRPr>
          </a:p>
        </p:txBody>
      </p:sp>
      <p:sp>
        <p:nvSpPr>
          <p:cNvPr id="9" name="Pfeil nach rechts 8">
            <a:extLst>
              <a:ext uri="{FF2B5EF4-FFF2-40B4-BE49-F238E27FC236}">
                <a16:creationId xmlns:a16="http://schemas.microsoft.com/office/drawing/2014/main" id="{2AF0611A-90A0-C548-A265-FB2678961B7F}"/>
              </a:ext>
            </a:extLst>
          </p:cNvPr>
          <p:cNvSpPr/>
          <p:nvPr/>
        </p:nvSpPr>
        <p:spPr>
          <a:xfrm>
            <a:off x="5553075" y="1497013"/>
            <a:ext cx="600075" cy="457200"/>
          </a:xfrm>
          <a:prstGeom prst="rightArrow">
            <a:avLst/>
          </a:prstGeom>
          <a:solidFill>
            <a:schemeClr val="bg1"/>
          </a:solidFill>
          <a:ln w="31750">
            <a:solidFill>
              <a:srgbClr val="F392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de-DE" sz="1900" dirty="0" err="1">
              <a:solidFill>
                <a:schemeClr val="tx1"/>
              </a:solidFill>
              <a:latin typeface="Gill Sans MT" panose="020B0502020104020203" pitchFamily="34" charset="0"/>
            </a:endParaRPr>
          </a:p>
        </p:txBody>
      </p:sp>
      <p:pic>
        <p:nvPicPr>
          <p:cNvPr id="94216" name="Bild 10">
            <a:extLst>
              <a:ext uri="{FF2B5EF4-FFF2-40B4-BE49-F238E27FC236}">
                <a16:creationId xmlns:a16="http://schemas.microsoft.com/office/drawing/2014/main" id="{ECF80AE4-FA7E-4F1C-822B-3662E7EA2834}"/>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444875" y="1490663"/>
            <a:ext cx="261938"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7" name="Bild 11">
            <a:extLst>
              <a:ext uri="{FF2B5EF4-FFF2-40B4-BE49-F238E27FC236}">
                <a16:creationId xmlns:a16="http://schemas.microsoft.com/office/drawing/2014/main" id="{298C36A2-C6ED-4326-83AD-79A0457D69CC}"/>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553200" y="1835150"/>
            <a:ext cx="238125" cy="236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8" name="Bild 12">
            <a:extLst>
              <a:ext uri="{FF2B5EF4-FFF2-40B4-BE49-F238E27FC236}">
                <a16:creationId xmlns:a16="http://schemas.microsoft.com/office/drawing/2014/main" id="{5C7A3A38-4F2D-487B-B392-3921F2FCA464}"/>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74663" y="144938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9" name="Textfeld 2">
            <a:extLst>
              <a:ext uri="{FF2B5EF4-FFF2-40B4-BE49-F238E27FC236}">
                <a16:creationId xmlns:a16="http://schemas.microsoft.com/office/drawing/2014/main" id="{6192D189-7DA6-42A5-828F-00887C7BCFEA}"/>
              </a:ext>
            </a:extLst>
          </p:cNvPr>
          <p:cNvSpPr txBox="1">
            <a:spLocks noChangeArrowheads="1"/>
          </p:cNvSpPr>
          <p:nvPr/>
        </p:nvSpPr>
        <p:spPr bwMode="auto">
          <a:xfrm>
            <a:off x="4763" y="2239963"/>
            <a:ext cx="2465387"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lnSpc>
                <a:spcPct val="90000"/>
              </a:lnSpc>
              <a:spcBef>
                <a:spcPts val="10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1pPr>
            <a:lvl2pPr marL="742950" indent="-28575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2pPr>
            <a:lvl3pPr marL="11430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3pPr>
            <a:lvl4pPr marL="16002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4pPr>
            <a:lvl5pPr marL="20574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5pPr>
            <a:lvl6pPr marL="25146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6pPr>
            <a:lvl7pPr marL="29718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7pPr>
            <a:lvl8pPr marL="34290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8pPr>
            <a:lvl9pPr marL="38862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9pPr>
          </a:lstStyle>
          <a:p>
            <a:pPr eaLnBrk="1" hangingPunct="1">
              <a:lnSpc>
                <a:spcPct val="100000"/>
              </a:lnSpc>
              <a:spcBef>
                <a:spcPct val="0"/>
              </a:spcBef>
              <a:buClrTx/>
              <a:buFont typeface="Arial" panose="020B0604020202020204" pitchFamily="34" charset="0"/>
              <a:buChar char="•"/>
            </a:pPr>
            <a:r>
              <a:rPr lang="de-DE" altLang="de-DE" sz="1600">
                <a:solidFill>
                  <a:schemeClr val="tx1"/>
                </a:solidFill>
              </a:rPr>
              <a:t>Informationsbedarf benennen können</a:t>
            </a:r>
          </a:p>
          <a:p>
            <a:pPr eaLnBrk="1" hangingPunct="1">
              <a:lnSpc>
                <a:spcPct val="100000"/>
              </a:lnSpc>
              <a:spcBef>
                <a:spcPct val="0"/>
              </a:spcBef>
              <a:buClrTx/>
              <a:buFont typeface="Arial" panose="020B0604020202020204" pitchFamily="34" charset="0"/>
              <a:buChar char="•"/>
            </a:pPr>
            <a:r>
              <a:rPr lang="de-DE" altLang="de-DE" sz="1600">
                <a:solidFill>
                  <a:schemeClr val="tx1"/>
                </a:solidFill>
              </a:rPr>
              <a:t>Adäquate Fundorte kennen und nutzen (medien-übergreifend)</a:t>
            </a:r>
          </a:p>
          <a:p>
            <a:pPr eaLnBrk="1" hangingPunct="1">
              <a:lnSpc>
                <a:spcPct val="100000"/>
              </a:lnSpc>
              <a:spcBef>
                <a:spcPct val="0"/>
              </a:spcBef>
              <a:buClrTx/>
              <a:buFont typeface="Arial" panose="020B0604020202020204" pitchFamily="34" charset="0"/>
              <a:buChar char="•"/>
            </a:pPr>
            <a:r>
              <a:rPr lang="de-DE" altLang="de-DE" sz="1600">
                <a:solidFill>
                  <a:schemeClr val="tx1"/>
                </a:solidFill>
              </a:rPr>
              <a:t>Funktionsweise von Suchmaschinen kennen</a:t>
            </a:r>
          </a:p>
          <a:p>
            <a:pPr eaLnBrk="1" hangingPunct="1">
              <a:lnSpc>
                <a:spcPct val="100000"/>
              </a:lnSpc>
              <a:spcBef>
                <a:spcPct val="0"/>
              </a:spcBef>
              <a:buClrTx/>
              <a:buFont typeface="Arial" panose="020B0604020202020204" pitchFamily="34" charset="0"/>
              <a:buChar char="•"/>
            </a:pPr>
            <a:r>
              <a:rPr lang="de-DE" altLang="de-DE" sz="1600">
                <a:solidFill>
                  <a:schemeClr val="tx1"/>
                </a:solidFill>
              </a:rPr>
              <a:t>Suchbegriffe formulieren</a:t>
            </a:r>
          </a:p>
        </p:txBody>
      </p:sp>
      <p:sp>
        <p:nvSpPr>
          <p:cNvPr id="10" name="Textfeld 9">
            <a:extLst>
              <a:ext uri="{FF2B5EF4-FFF2-40B4-BE49-F238E27FC236}">
                <a16:creationId xmlns:a16="http://schemas.microsoft.com/office/drawing/2014/main" id="{74D8CF5B-5037-3942-A833-64E2B89D6889}"/>
              </a:ext>
            </a:extLst>
          </p:cNvPr>
          <p:cNvSpPr txBox="1"/>
          <p:nvPr/>
        </p:nvSpPr>
        <p:spPr>
          <a:xfrm>
            <a:off x="2770188" y="2239963"/>
            <a:ext cx="3227387" cy="4032250"/>
          </a:xfrm>
          <a:prstGeom prst="rect">
            <a:avLst/>
          </a:prstGeom>
          <a:noFill/>
        </p:spPr>
        <p:txBody>
          <a:bodyPr>
            <a:spAutoFit/>
          </a:bodyPr>
          <a:lstStyle/>
          <a:p>
            <a:pPr eaLnBrk="1" hangingPunct="1">
              <a:defRPr/>
            </a:pPr>
            <a:r>
              <a:rPr lang="de-DE" sz="1600" dirty="0">
                <a:latin typeface="Gill Sans MT" panose="020B0502020104020203" pitchFamily="34" charset="0"/>
                <a:ea typeface="ヒラギノ角ゴ Pro W3" panose="020B0300000000000000" pitchFamily="34" charset="-128"/>
              </a:rPr>
              <a:t>Quellkritik:</a:t>
            </a:r>
          </a:p>
          <a:p>
            <a:pPr marL="285750" indent="-285750" eaLnBrk="1" hangingPunct="1">
              <a:buFont typeface="Arial" charset="0"/>
              <a:buChar char="•"/>
              <a:defRPr/>
            </a:pPr>
            <a:r>
              <a:rPr lang="de-DE" sz="1600" dirty="0">
                <a:latin typeface="Gill Sans MT" panose="020B0502020104020203" pitchFamily="34" charset="0"/>
                <a:ea typeface="ヒラギノ角ゴ Pro W3" panose="020B0300000000000000" pitchFamily="34" charset="-128"/>
              </a:rPr>
              <a:t>Glaubwürdigkeit überprüfen</a:t>
            </a:r>
          </a:p>
          <a:p>
            <a:pPr marL="285750" indent="-285750" eaLnBrk="1" hangingPunct="1">
              <a:buFont typeface="Arial" charset="0"/>
              <a:buChar char="•"/>
              <a:defRPr/>
            </a:pPr>
            <a:r>
              <a:rPr lang="de-DE" sz="1600" dirty="0">
                <a:latin typeface="Gill Sans MT" panose="020B0502020104020203" pitchFamily="34" charset="0"/>
                <a:ea typeface="ヒラギノ角ゴ Pro W3" panose="020B0300000000000000" pitchFamily="34" charset="-128"/>
              </a:rPr>
              <a:t>Quellen prüfen: sachliche und formale Richtigkeit, Vollständigkeit</a:t>
            </a:r>
          </a:p>
          <a:p>
            <a:pPr marL="285750" indent="-285750" eaLnBrk="1" hangingPunct="1">
              <a:buFont typeface="Arial" charset="0"/>
              <a:buChar char="•"/>
              <a:defRPr/>
            </a:pPr>
            <a:r>
              <a:rPr lang="de-DE" sz="1600" dirty="0">
                <a:latin typeface="Gill Sans MT" panose="020B0502020104020203" pitchFamily="34" charset="0"/>
                <a:ea typeface="ヒラギノ角ゴ Pro W3" panose="020B0300000000000000" pitchFamily="34" charset="-128"/>
              </a:rPr>
              <a:t>Lesen und Verstehen von Quellen</a:t>
            </a:r>
          </a:p>
          <a:p>
            <a:pPr marL="285750" indent="-285750" eaLnBrk="1" hangingPunct="1">
              <a:buFont typeface="Arial" charset="0"/>
              <a:buChar char="•"/>
              <a:defRPr/>
            </a:pPr>
            <a:r>
              <a:rPr lang="de-DE" sz="1600" dirty="0">
                <a:latin typeface="Gill Sans MT" panose="020B0502020104020203" pitchFamily="34" charset="0"/>
                <a:ea typeface="ヒラギノ角ゴ Pro W3" panose="020B0300000000000000" pitchFamily="34" charset="-128"/>
              </a:rPr>
              <a:t>Kontext erkennen </a:t>
            </a:r>
          </a:p>
          <a:p>
            <a:pPr marL="285750" indent="-285750" eaLnBrk="1" hangingPunct="1">
              <a:buFont typeface="Arial" charset="0"/>
              <a:buChar char="•"/>
              <a:defRPr/>
            </a:pPr>
            <a:r>
              <a:rPr lang="de-DE" sz="1600" dirty="0">
                <a:latin typeface="Gill Sans MT" panose="020B0502020104020203" pitchFamily="34" charset="0"/>
                <a:ea typeface="ヒラギノ角ゴ Pro W3" panose="020B0300000000000000" pitchFamily="34" charset="-128"/>
              </a:rPr>
              <a:t>Quellen zuordnen</a:t>
            </a:r>
          </a:p>
          <a:p>
            <a:pPr marL="285750" indent="-285750" eaLnBrk="1" hangingPunct="1">
              <a:buFont typeface="Arial" charset="0"/>
              <a:buChar char="•"/>
              <a:defRPr/>
            </a:pPr>
            <a:r>
              <a:rPr lang="de-DE" sz="1600" dirty="0">
                <a:latin typeface="Gill Sans MT" panose="020B0502020104020203" pitchFamily="34" charset="0"/>
                <a:ea typeface="ヒラギノ角ゴ Pro W3" panose="020B0300000000000000" pitchFamily="34" charset="-128"/>
              </a:rPr>
              <a:t>Autorenschaft erkunden</a:t>
            </a:r>
          </a:p>
          <a:p>
            <a:pPr marL="285750" indent="-285750" eaLnBrk="1" hangingPunct="1">
              <a:buFont typeface="Arial" charset="0"/>
              <a:buChar char="•"/>
              <a:defRPr/>
            </a:pPr>
            <a:r>
              <a:rPr lang="de-DE" sz="1600" dirty="0">
                <a:latin typeface="Gill Sans MT" panose="020B0502020104020203" pitchFamily="34" charset="0"/>
                <a:ea typeface="ヒラギノ角ゴ Pro W3" panose="020B0300000000000000" pitchFamily="34" charset="-128"/>
              </a:rPr>
              <a:t>Motivation der Veröffentlichung erkennen</a:t>
            </a:r>
          </a:p>
          <a:p>
            <a:pPr marL="285750" indent="-285750" eaLnBrk="1" hangingPunct="1">
              <a:buFont typeface="Arial" charset="0"/>
              <a:buChar char="•"/>
              <a:defRPr/>
            </a:pPr>
            <a:r>
              <a:rPr lang="de-DE" sz="1600" dirty="0">
                <a:latin typeface="Gill Sans MT" panose="020B0502020104020203" pitchFamily="34" charset="0"/>
                <a:ea typeface="ヒラギノ角ゴ Pro W3" panose="020B0300000000000000" pitchFamily="34" charset="-128"/>
              </a:rPr>
              <a:t>(emotionale) Auswirkungen auf die eigene Person einschätzen können </a:t>
            </a:r>
          </a:p>
          <a:p>
            <a:pPr marL="285750" indent="-285750" eaLnBrk="1" hangingPunct="1">
              <a:buFont typeface="Arial" charset="0"/>
              <a:buChar char="•"/>
              <a:defRPr/>
            </a:pPr>
            <a:r>
              <a:rPr lang="de-DE" sz="1600" dirty="0">
                <a:latin typeface="Gill Sans MT" panose="020B0502020104020203" pitchFamily="34" charset="0"/>
                <a:ea typeface="ヒラギノ角ゴ Pro W3" panose="020B0300000000000000" pitchFamily="34" charset="-128"/>
              </a:rPr>
              <a:t>Relevante Informationen erkennen und benennen können</a:t>
            </a:r>
          </a:p>
        </p:txBody>
      </p:sp>
      <p:sp>
        <p:nvSpPr>
          <p:cNvPr id="94221" name="Textfeld 13">
            <a:extLst>
              <a:ext uri="{FF2B5EF4-FFF2-40B4-BE49-F238E27FC236}">
                <a16:creationId xmlns:a16="http://schemas.microsoft.com/office/drawing/2014/main" id="{4A8E3206-098C-4A0A-8E71-326DC5895BDF}"/>
              </a:ext>
            </a:extLst>
          </p:cNvPr>
          <p:cNvSpPr txBox="1">
            <a:spLocks noChangeArrowheads="1"/>
          </p:cNvSpPr>
          <p:nvPr/>
        </p:nvSpPr>
        <p:spPr bwMode="auto">
          <a:xfrm>
            <a:off x="6291263" y="2239963"/>
            <a:ext cx="2743200" cy="406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lnSpc>
                <a:spcPct val="90000"/>
              </a:lnSpc>
              <a:spcBef>
                <a:spcPts val="10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1pPr>
            <a:lvl2pPr marL="742950" indent="-28575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2pPr>
            <a:lvl3pPr marL="11430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3pPr>
            <a:lvl4pPr marL="16002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4pPr>
            <a:lvl5pPr marL="20574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5pPr>
            <a:lvl6pPr marL="25146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6pPr>
            <a:lvl7pPr marL="29718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7pPr>
            <a:lvl8pPr marL="34290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8pPr>
            <a:lvl9pPr marL="38862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9pPr>
          </a:lstStyle>
          <a:p>
            <a:pPr eaLnBrk="1" hangingPunct="1">
              <a:lnSpc>
                <a:spcPct val="100000"/>
              </a:lnSpc>
              <a:spcBef>
                <a:spcPct val="0"/>
              </a:spcBef>
              <a:buClrTx/>
              <a:buFont typeface="Arial" panose="020B0604020202020204" pitchFamily="34" charset="0"/>
              <a:buChar char="•"/>
            </a:pPr>
            <a:r>
              <a:rPr lang="de-DE" altLang="de-DE" sz="1600">
                <a:solidFill>
                  <a:schemeClr val="tx1"/>
                </a:solidFill>
              </a:rPr>
              <a:t>Zielgruppenadäquate Nutzung und Aufbereitung</a:t>
            </a:r>
          </a:p>
          <a:p>
            <a:pPr eaLnBrk="1" hangingPunct="1">
              <a:lnSpc>
                <a:spcPct val="100000"/>
              </a:lnSpc>
              <a:spcBef>
                <a:spcPct val="0"/>
              </a:spcBef>
              <a:buClrTx/>
              <a:buFont typeface="Arial" panose="020B0604020202020204" pitchFamily="34" charset="0"/>
              <a:buChar char="•"/>
            </a:pPr>
            <a:r>
              <a:rPr lang="de-DE" altLang="de-DE" sz="1600">
                <a:solidFill>
                  <a:schemeClr val="tx1"/>
                </a:solidFill>
              </a:rPr>
              <a:t>Gefundenes selbst formulieren und wiedergeben können</a:t>
            </a:r>
          </a:p>
          <a:p>
            <a:pPr eaLnBrk="1" hangingPunct="1">
              <a:lnSpc>
                <a:spcPct val="100000"/>
              </a:lnSpc>
              <a:spcBef>
                <a:spcPct val="0"/>
              </a:spcBef>
              <a:buClrTx/>
              <a:buFont typeface="Arial" panose="020B0604020202020204" pitchFamily="34" charset="0"/>
              <a:buChar char="•"/>
            </a:pPr>
            <a:r>
              <a:rPr lang="de-DE" altLang="de-DE" sz="1600">
                <a:solidFill>
                  <a:schemeClr val="tx1"/>
                </a:solidFill>
              </a:rPr>
              <a:t>Beruf/Privat/Schule:  Unterschiede</a:t>
            </a:r>
          </a:p>
          <a:p>
            <a:pPr eaLnBrk="1" hangingPunct="1">
              <a:lnSpc>
                <a:spcPct val="100000"/>
              </a:lnSpc>
              <a:spcBef>
                <a:spcPct val="0"/>
              </a:spcBef>
              <a:buClrTx/>
              <a:buFont typeface="Arial" panose="020B0604020202020204" pitchFamily="34" charset="0"/>
              <a:buChar char="•"/>
            </a:pPr>
            <a:r>
              <a:rPr lang="de-DE" altLang="de-DE" sz="1600">
                <a:solidFill>
                  <a:schemeClr val="tx1"/>
                </a:solidFill>
              </a:rPr>
              <a:t>Persönliches Wissensmanagement</a:t>
            </a:r>
          </a:p>
          <a:p>
            <a:pPr eaLnBrk="1" hangingPunct="1">
              <a:lnSpc>
                <a:spcPct val="100000"/>
              </a:lnSpc>
              <a:spcBef>
                <a:spcPct val="0"/>
              </a:spcBef>
              <a:buClrTx/>
              <a:buFont typeface="Arial" panose="020B0604020202020204" pitchFamily="34" charset="0"/>
              <a:buChar char="•"/>
            </a:pPr>
            <a:r>
              <a:rPr lang="de-DE" altLang="de-DE" sz="1600">
                <a:solidFill>
                  <a:schemeClr val="tx1"/>
                </a:solidFill>
              </a:rPr>
              <a:t>Eigene Meinung aufgrund neuer Quellen überdenken</a:t>
            </a:r>
          </a:p>
          <a:p>
            <a:pPr eaLnBrk="1" hangingPunct="1">
              <a:lnSpc>
                <a:spcPct val="100000"/>
              </a:lnSpc>
              <a:spcBef>
                <a:spcPct val="0"/>
              </a:spcBef>
              <a:buClrTx/>
              <a:buFont typeface="Arial" panose="020B0604020202020204" pitchFamily="34" charset="0"/>
              <a:buChar char="•"/>
            </a:pPr>
            <a:r>
              <a:rPr lang="de-DE" altLang="de-DE" sz="1600">
                <a:solidFill>
                  <a:schemeClr val="tx1"/>
                </a:solidFill>
              </a:rPr>
              <a:t>Zitieren, Quellen kennzeichnen</a:t>
            </a:r>
          </a:p>
          <a:p>
            <a:pPr eaLnBrk="1" hangingPunct="1">
              <a:lnSpc>
                <a:spcPct val="100000"/>
              </a:lnSpc>
              <a:spcBef>
                <a:spcPct val="0"/>
              </a:spcBef>
              <a:buClrTx/>
              <a:buFont typeface="Arial" panose="020B0604020202020204" pitchFamily="34" charset="0"/>
              <a:buChar char="•"/>
            </a:pPr>
            <a:r>
              <a:rPr lang="de-DE" altLang="de-DE" sz="1600">
                <a:solidFill>
                  <a:schemeClr val="tx1"/>
                </a:solidFill>
              </a:rPr>
              <a:t>Urheberrechte und Netiquette</a:t>
            </a:r>
          </a:p>
          <a:p>
            <a:pPr eaLnBrk="1" hangingPunct="1">
              <a:lnSpc>
                <a:spcPct val="100000"/>
              </a:lnSpc>
              <a:spcBef>
                <a:spcPct val="0"/>
              </a:spcBef>
              <a:buClrTx/>
              <a:buFont typeface="Arial" panose="020B0604020202020204" pitchFamily="34" charset="0"/>
              <a:buChar char="•"/>
            </a:pPr>
            <a:endParaRPr lang="de-DE" altLang="de-DE">
              <a:solidFill>
                <a:schemeClr val="tx1"/>
              </a:solidFill>
            </a:endParaRPr>
          </a:p>
        </p:txBody>
      </p:sp>
      <p:pic>
        <p:nvPicPr>
          <p:cNvPr id="94222" name="Picture 2">
            <a:extLst>
              <a:ext uri="{FF2B5EF4-FFF2-40B4-BE49-F238E27FC236}">
                <a16:creationId xmlns:a16="http://schemas.microsoft.com/office/drawing/2014/main" id="{974209D8-4ECB-4548-BBC9-6212670F0457}"/>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l="601" t="2108" r="678"/>
          <a:stretch/>
        </p:blipFill>
        <p:spPr bwMode="auto">
          <a:xfrm>
            <a:off x="-4763" y="0"/>
            <a:ext cx="9144000" cy="6406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feld 1">
            <a:extLst>
              <a:ext uri="{FF2B5EF4-FFF2-40B4-BE49-F238E27FC236}">
                <a16:creationId xmlns:a16="http://schemas.microsoft.com/office/drawing/2014/main" id="{2A26148F-3E3E-4A9A-99CF-A5B86E59E48C}"/>
              </a:ext>
            </a:extLst>
          </p:cNvPr>
          <p:cNvSpPr txBox="1"/>
          <p:nvPr/>
        </p:nvSpPr>
        <p:spPr>
          <a:xfrm>
            <a:off x="5553075" y="6406590"/>
            <a:ext cx="3786349" cy="384721"/>
          </a:xfrm>
          <a:prstGeom prst="rect">
            <a:avLst/>
          </a:prstGeom>
          <a:noFill/>
        </p:spPr>
        <p:txBody>
          <a:bodyPr wrap="square" rtlCol="0">
            <a:spAutoFit/>
          </a:bodyPr>
          <a:lstStyle/>
          <a:p>
            <a:r>
              <a:rPr lang="de-AT" sz="1900" dirty="0">
                <a:latin typeface="Gill Sans MT" panose="020B0502020104020203" pitchFamily="34" charset="0"/>
              </a:rPr>
              <a:t>Digitale Medien im Volksschulalter</a:t>
            </a:r>
          </a:p>
        </p:txBody>
      </p:sp>
    </p:spTree>
    <p:extLst>
      <p:ext uri="{BB962C8B-B14F-4D97-AF65-F5344CB8AC3E}">
        <p14:creationId xmlns:p14="http://schemas.microsoft.com/office/powerpoint/2010/main" val="194743731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1857" name="Rechteck 1">
            <a:extLst>
              <a:ext uri="{FF2B5EF4-FFF2-40B4-BE49-F238E27FC236}">
                <a16:creationId xmlns:a16="http://schemas.microsoft.com/office/drawing/2014/main" id="{6CDD9B4B-43D0-4583-933D-3CCA29BE8DFA}"/>
              </a:ext>
            </a:extLst>
          </p:cNvPr>
          <p:cNvSpPr>
            <a:spLocks noChangeArrowheads="1"/>
          </p:cNvSpPr>
          <p:nvPr/>
        </p:nvSpPr>
        <p:spPr bwMode="auto">
          <a:xfrm>
            <a:off x="962025" y="1633538"/>
            <a:ext cx="7351713" cy="3783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lnSpc>
                <a:spcPct val="90000"/>
              </a:lnSpc>
              <a:spcBef>
                <a:spcPts val="10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1pPr>
            <a:lvl2pPr marL="742950" indent="-28575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2pPr>
            <a:lvl3pPr marL="11430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3pPr>
            <a:lvl4pPr marL="16002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4pPr>
            <a:lvl5pPr marL="20574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5pPr>
            <a:lvl6pPr marL="25146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6pPr>
            <a:lvl7pPr marL="29718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7pPr>
            <a:lvl8pPr marL="34290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8pPr>
            <a:lvl9pPr marL="38862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9pPr>
          </a:lstStyle>
          <a:p>
            <a:pPr eaLnBrk="1" hangingPunct="1">
              <a:lnSpc>
                <a:spcPct val="150000"/>
              </a:lnSpc>
              <a:spcBef>
                <a:spcPct val="0"/>
              </a:spcBef>
            </a:pPr>
            <a:r>
              <a:rPr lang="de-AT" altLang="de-DE" b="1" dirty="0">
                <a:solidFill>
                  <a:schemeClr val="tx1"/>
                </a:solidFill>
              </a:rPr>
              <a:t>Anti-Viren-Software</a:t>
            </a:r>
            <a:r>
              <a:rPr lang="de-AT" altLang="de-DE" dirty="0">
                <a:solidFill>
                  <a:schemeClr val="tx1"/>
                </a:solidFill>
              </a:rPr>
              <a:t> und ev. </a:t>
            </a:r>
            <a:r>
              <a:rPr lang="de-AT" altLang="de-DE" b="1" dirty="0">
                <a:solidFill>
                  <a:schemeClr val="tx1"/>
                </a:solidFill>
              </a:rPr>
              <a:t>Filterprogramme</a:t>
            </a:r>
            <a:r>
              <a:rPr lang="de-AT" altLang="de-DE" dirty="0">
                <a:solidFill>
                  <a:schemeClr val="tx1"/>
                </a:solidFill>
              </a:rPr>
              <a:t> installieren</a:t>
            </a:r>
          </a:p>
          <a:p>
            <a:pPr eaLnBrk="1" hangingPunct="1">
              <a:lnSpc>
                <a:spcPct val="150000"/>
              </a:lnSpc>
              <a:spcBef>
                <a:spcPct val="0"/>
              </a:spcBef>
            </a:pPr>
            <a:r>
              <a:rPr lang="de-AT" altLang="de-DE" b="1" dirty="0">
                <a:solidFill>
                  <a:schemeClr val="tx1"/>
                </a:solidFill>
              </a:rPr>
              <a:t>Passwörter</a:t>
            </a:r>
            <a:r>
              <a:rPr lang="de-AT" altLang="de-DE" dirty="0">
                <a:solidFill>
                  <a:schemeClr val="tx1"/>
                </a:solidFill>
              </a:rPr>
              <a:t>: Beim Lehrenden verwaltet, aber jedes individuell, damit kein Missbrauch möglich ist</a:t>
            </a:r>
          </a:p>
          <a:p>
            <a:pPr eaLnBrk="1" hangingPunct="1">
              <a:lnSpc>
                <a:spcPct val="150000"/>
              </a:lnSpc>
              <a:spcBef>
                <a:spcPct val="0"/>
              </a:spcBef>
            </a:pPr>
            <a:r>
              <a:rPr lang="de-AT" altLang="de-DE" b="1" dirty="0">
                <a:solidFill>
                  <a:schemeClr val="tx1"/>
                </a:solidFill>
              </a:rPr>
              <a:t>Gute Seiten</a:t>
            </a:r>
            <a:r>
              <a:rPr lang="de-AT" altLang="de-DE" dirty="0">
                <a:solidFill>
                  <a:schemeClr val="tx1"/>
                </a:solidFill>
              </a:rPr>
              <a:t> in den </a:t>
            </a:r>
            <a:r>
              <a:rPr lang="de-AT" altLang="de-DE" b="1" dirty="0">
                <a:solidFill>
                  <a:schemeClr val="tx1"/>
                </a:solidFill>
              </a:rPr>
              <a:t>Favoriten</a:t>
            </a:r>
            <a:r>
              <a:rPr lang="de-AT" altLang="de-DE" dirty="0">
                <a:solidFill>
                  <a:schemeClr val="tx1"/>
                </a:solidFill>
              </a:rPr>
              <a:t> abspeichern</a:t>
            </a:r>
          </a:p>
          <a:p>
            <a:pPr eaLnBrk="1" hangingPunct="1">
              <a:lnSpc>
                <a:spcPct val="150000"/>
              </a:lnSpc>
              <a:spcBef>
                <a:spcPct val="0"/>
              </a:spcBef>
            </a:pPr>
            <a:r>
              <a:rPr lang="de-AT" altLang="de-DE" b="1" dirty="0">
                <a:solidFill>
                  <a:schemeClr val="tx1"/>
                </a:solidFill>
              </a:rPr>
              <a:t>Gemeinsam</a:t>
            </a:r>
            <a:r>
              <a:rPr lang="de-AT" altLang="de-DE" dirty="0">
                <a:solidFill>
                  <a:schemeClr val="tx1"/>
                </a:solidFill>
              </a:rPr>
              <a:t> mit Kindern den </a:t>
            </a:r>
            <a:r>
              <a:rPr lang="de-AT" altLang="de-DE" b="1" dirty="0">
                <a:solidFill>
                  <a:schemeClr val="tx1"/>
                </a:solidFill>
              </a:rPr>
              <a:t>Browserverlauf kontrollieren</a:t>
            </a:r>
          </a:p>
          <a:p>
            <a:pPr eaLnBrk="1" hangingPunct="1">
              <a:lnSpc>
                <a:spcPct val="150000"/>
              </a:lnSpc>
              <a:spcBef>
                <a:spcPct val="0"/>
              </a:spcBef>
            </a:pPr>
            <a:r>
              <a:rPr lang="de-AT" altLang="de-DE" b="1" dirty="0">
                <a:solidFill>
                  <a:schemeClr val="tx1"/>
                </a:solidFill>
              </a:rPr>
              <a:t>Regeln:</a:t>
            </a:r>
          </a:p>
          <a:p>
            <a:pPr lvl="1" eaLnBrk="1" hangingPunct="1">
              <a:lnSpc>
                <a:spcPct val="150000"/>
              </a:lnSpc>
              <a:spcBef>
                <a:spcPct val="0"/>
              </a:spcBef>
            </a:pPr>
            <a:r>
              <a:rPr lang="de-AT" altLang="de-DE" b="1" dirty="0">
                <a:solidFill>
                  <a:schemeClr val="tx1"/>
                </a:solidFill>
              </a:rPr>
              <a:t>Keine Weitergabe an Privaten Daten</a:t>
            </a:r>
          </a:p>
          <a:p>
            <a:pPr lvl="1" eaLnBrk="1" hangingPunct="1">
              <a:lnSpc>
                <a:spcPct val="150000"/>
              </a:lnSpc>
              <a:spcBef>
                <a:spcPct val="0"/>
              </a:spcBef>
            </a:pPr>
            <a:r>
              <a:rPr lang="de-AT" altLang="de-DE" b="1" dirty="0">
                <a:solidFill>
                  <a:schemeClr val="tx1"/>
                </a:solidFill>
              </a:rPr>
              <a:t>Keine Fotos ohne Zustimmung veröffentlichen</a:t>
            </a:r>
          </a:p>
          <a:p>
            <a:pPr eaLnBrk="1" hangingPunct="1">
              <a:lnSpc>
                <a:spcPct val="150000"/>
              </a:lnSpc>
              <a:spcBef>
                <a:spcPct val="0"/>
              </a:spcBef>
            </a:pPr>
            <a:r>
              <a:rPr lang="de-AT" altLang="de-DE" b="1" dirty="0">
                <a:solidFill>
                  <a:schemeClr val="tx1"/>
                </a:solidFill>
              </a:rPr>
              <a:t>Achtung:</a:t>
            </a:r>
            <a:r>
              <a:rPr lang="de-AT" altLang="de-DE" dirty="0">
                <a:solidFill>
                  <a:schemeClr val="tx1"/>
                </a:solidFill>
              </a:rPr>
              <a:t> Ungeeignete Inhalte als </a:t>
            </a:r>
            <a:r>
              <a:rPr lang="de-AT" altLang="de-DE" b="1" dirty="0">
                <a:solidFill>
                  <a:schemeClr val="tx1"/>
                </a:solidFill>
              </a:rPr>
              <a:t>Mutprobe</a:t>
            </a:r>
          </a:p>
        </p:txBody>
      </p:sp>
      <p:sp>
        <p:nvSpPr>
          <p:cNvPr id="4" name="Textfeld 8">
            <a:extLst>
              <a:ext uri="{FF2B5EF4-FFF2-40B4-BE49-F238E27FC236}">
                <a16:creationId xmlns:a16="http://schemas.microsoft.com/office/drawing/2014/main" id="{DBC64855-E267-46B4-B7B5-988CC72800FB}"/>
              </a:ext>
            </a:extLst>
          </p:cNvPr>
          <p:cNvSpPr txBox="1">
            <a:spLocks noChangeArrowheads="1"/>
          </p:cNvSpPr>
          <p:nvPr/>
        </p:nvSpPr>
        <p:spPr bwMode="auto">
          <a:xfrm>
            <a:off x="4721225" y="6452800"/>
            <a:ext cx="4422775"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1pPr>
            <a:lvl2pPr marL="37931725" indent="-37474525">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2pPr>
            <a:lvl3pPr marL="11430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3pPr>
            <a:lvl4pPr marL="16002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4pPr>
            <a:lvl5pPr marL="20574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5pPr>
            <a:lvl6pPr marL="25146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6pPr>
            <a:lvl7pPr marL="29718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7pPr>
            <a:lvl8pPr marL="34290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8pPr>
            <a:lvl9pPr marL="38862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9pPr>
          </a:lstStyle>
          <a:p>
            <a:pPr algn="r" eaLnBrk="1" hangingPunct="1">
              <a:lnSpc>
                <a:spcPct val="100000"/>
              </a:lnSpc>
              <a:spcBef>
                <a:spcPct val="0"/>
              </a:spcBef>
              <a:buClrTx/>
              <a:buFontTx/>
              <a:buNone/>
            </a:pPr>
            <a:r>
              <a:rPr lang="de-AT" altLang="de-DE" sz="1900" dirty="0">
                <a:solidFill>
                  <a:schemeClr val="tx1"/>
                </a:solidFill>
              </a:rPr>
              <a:t>EDV-Saal und Nutzung digitaler Geräte</a:t>
            </a:r>
            <a:endParaRPr lang="de-AT" altLang="de-DE" sz="1900" dirty="0">
              <a:solidFill>
                <a:schemeClr val="tx1"/>
              </a:solidFill>
              <a:latin typeface="Calibri Light" panose="020F0302020204030204" pitchFamily="34" charset="0"/>
            </a:endParaRPr>
          </a:p>
        </p:txBody>
      </p:sp>
    </p:spTree>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Textfeld 8">
            <a:extLst>
              <a:ext uri="{FF2B5EF4-FFF2-40B4-BE49-F238E27FC236}">
                <a16:creationId xmlns:a16="http://schemas.microsoft.com/office/drawing/2014/main" id="{11AD14C2-ADF8-443A-B81D-03675B0A494B}"/>
              </a:ext>
            </a:extLst>
          </p:cNvPr>
          <p:cNvSpPr txBox="1">
            <a:spLocks noChangeArrowheads="1"/>
          </p:cNvSpPr>
          <p:nvPr/>
        </p:nvSpPr>
        <p:spPr bwMode="auto">
          <a:xfrm>
            <a:off x="4721225" y="6412706"/>
            <a:ext cx="4422775"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1pPr>
            <a:lvl2pPr marL="37931725" indent="-37474525">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2pPr>
            <a:lvl3pPr marL="11430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3pPr>
            <a:lvl4pPr marL="16002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4pPr>
            <a:lvl5pPr marL="20574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5pPr>
            <a:lvl6pPr marL="25146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6pPr>
            <a:lvl7pPr marL="29718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7pPr>
            <a:lvl8pPr marL="34290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8pPr>
            <a:lvl9pPr marL="38862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9pPr>
          </a:lstStyle>
          <a:p>
            <a:pPr algn="r" eaLnBrk="1" hangingPunct="1">
              <a:lnSpc>
                <a:spcPct val="100000"/>
              </a:lnSpc>
              <a:spcBef>
                <a:spcPct val="0"/>
              </a:spcBef>
              <a:buClrTx/>
              <a:buFontTx/>
              <a:buNone/>
            </a:pPr>
            <a:r>
              <a:rPr lang="de-AT" altLang="de-DE" sz="1900" dirty="0">
                <a:solidFill>
                  <a:schemeClr val="tx1"/>
                </a:solidFill>
              </a:rPr>
              <a:t>Mediennutzung im Unterricht </a:t>
            </a:r>
            <a:endParaRPr lang="de-AT" altLang="de-DE" sz="1900" dirty="0">
              <a:solidFill>
                <a:schemeClr val="tx1"/>
              </a:solidFill>
              <a:latin typeface="Calibri Light" panose="020F0302020204030204" pitchFamily="34" charset="0"/>
            </a:endParaRPr>
          </a:p>
        </p:txBody>
      </p:sp>
      <p:pic>
        <p:nvPicPr>
          <p:cNvPr id="4" name="Grafik 3" descr="Ein Bild, das Person, drinnen, sitzend, Tisch enthält.&#10;&#10;Automatisch generierte Beschreibung">
            <a:extLst>
              <a:ext uri="{FF2B5EF4-FFF2-40B4-BE49-F238E27FC236}">
                <a16:creationId xmlns:a16="http://schemas.microsoft.com/office/drawing/2014/main" id="{E5076DCB-D78B-4851-BFDC-B28C4032A70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9143999" cy="6412706"/>
          </a:xfrm>
          <a:prstGeom prst="rect">
            <a:avLst/>
          </a:prstGeom>
        </p:spPr>
      </p:pic>
      <p:sp>
        <p:nvSpPr>
          <p:cNvPr id="5" name="Textfeld 4">
            <a:extLst>
              <a:ext uri="{FF2B5EF4-FFF2-40B4-BE49-F238E27FC236}">
                <a16:creationId xmlns:a16="http://schemas.microsoft.com/office/drawing/2014/main" id="{33B5EB21-A7E6-4672-91DE-675416741F26}"/>
              </a:ext>
            </a:extLst>
          </p:cNvPr>
          <p:cNvSpPr txBox="1"/>
          <p:nvPr/>
        </p:nvSpPr>
        <p:spPr>
          <a:xfrm>
            <a:off x="7758684" y="6166485"/>
            <a:ext cx="1385316" cy="246221"/>
          </a:xfrm>
          <a:prstGeom prst="rect">
            <a:avLst/>
          </a:prstGeom>
          <a:noFill/>
        </p:spPr>
        <p:txBody>
          <a:bodyPr wrap="none" rtlCol="0">
            <a:spAutoFit/>
          </a:bodyPr>
          <a:lstStyle/>
          <a:p>
            <a:r>
              <a:rPr lang="de-AT" sz="1000" dirty="0">
                <a:solidFill>
                  <a:schemeClr val="bg1"/>
                </a:solidFill>
                <a:latin typeface="Gill Sans MT" panose="020B0502020104020203" pitchFamily="34" charset="0"/>
              </a:rPr>
              <a:t>Bild: </a:t>
            </a:r>
            <a:r>
              <a:rPr lang="de-AT" sz="1000" dirty="0">
                <a:solidFill>
                  <a:schemeClr val="bg1"/>
                </a:solidFill>
                <a:latin typeface="Gill Sans MT" panose="020B0502020104020203" pitchFamily="34" charset="0"/>
                <a:hlinkClick r:id="rId4">
                  <a:extLst>
                    <a:ext uri="{A12FA001-AC4F-418D-AE19-62706E023703}">
                      <ahyp:hlinkClr xmlns:ahyp="http://schemas.microsoft.com/office/drawing/2018/hyperlinkcolor" val="tx"/>
                    </a:ext>
                  </a:extLst>
                </a:hlinkClick>
              </a:rPr>
              <a:t>6715269</a:t>
            </a:r>
            <a:r>
              <a:rPr lang="de-AT" sz="1000" dirty="0">
                <a:solidFill>
                  <a:schemeClr val="bg1"/>
                </a:solidFill>
                <a:latin typeface="Gill Sans MT" panose="020B0502020104020203" pitchFamily="34" charset="0"/>
              </a:rPr>
              <a:t> / </a:t>
            </a:r>
            <a:r>
              <a:rPr lang="de-AT" sz="1000" dirty="0" err="1">
                <a:solidFill>
                  <a:schemeClr val="bg1"/>
                </a:solidFill>
                <a:latin typeface="Gill Sans MT" panose="020B0502020104020203" pitchFamily="34" charset="0"/>
              </a:rPr>
              <a:t>pixabay</a:t>
            </a:r>
            <a:endParaRPr lang="de-AT" sz="1000" dirty="0">
              <a:solidFill>
                <a:schemeClr val="bg1"/>
              </a:solidFill>
              <a:latin typeface="Gill Sans MT" panose="020B0502020104020203" pitchFamily="34" charset="0"/>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5953" name="Rechteck 1">
            <a:extLst>
              <a:ext uri="{FF2B5EF4-FFF2-40B4-BE49-F238E27FC236}">
                <a16:creationId xmlns:a16="http://schemas.microsoft.com/office/drawing/2014/main" id="{261C4D34-9728-4946-9E6D-18B1B352DD01}"/>
              </a:ext>
            </a:extLst>
          </p:cNvPr>
          <p:cNvSpPr>
            <a:spLocks noChangeArrowheads="1"/>
          </p:cNvSpPr>
          <p:nvPr/>
        </p:nvSpPr>
        <p:spPr bwMode="auto">
          <a:xfrm>
            <a:off x="962025" y="1633538"/>
            <a:ext cx="7351713" cy="4198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lnSpc>
                <a:spcPct val="90000"/>
              </a:lnSpc>
              <a:spcBef>
                <a:spcPts val="10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1pPr>
            <a:lvl2pPr marL="742950" indent="-28575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2pPr>
            <a:lvl3pPr marL="11430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3pPr>
            <a:lvl4pPr marL="16002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4pPr>
            <a:lvl5pPr marL="20574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5pPr>
            <a:lvl6pPr marL="25146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6pPr>
            <a:lvl7pPr marL="29718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7pPr>
            <a:lvl8pPr marL="34290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8pPr>
            <a:lvl9pPr marL="38862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9pPr>
          </a:lstStyle>
          <a:p>
            <a:pPr eaLnBrk="1" hangingPunct="1">
              <a:lnSpc>
                <a:spcPct val="150000"/>
              </a:lnSpc>
              <a:spcBef>
                <a:spcPct val="0"/>
              </a:spcBef>
            </a:pPr>
            <a:r>
              <a:rPr lang="de-AT" altLang="de-DE" dirty="0">
                <a:solidFill>
                  <a:schemeClr val="tx1"/>
                </a:solidFill>
              </a:rPr>
              <a:t>Videos für Kinder</a:t>
            </a:r>
          </a:p>
          <a:p>
            <a:pPr lvl="1" eaLnBrk="1" hangingPunct="1">
              <a:lnSpc>
                <a:spcPct val="150000"/>
              </a:lnSpc>
              <a:spcBef>
                <a:spcPct val="0"/>
              </a:spcBef>
            </a:pPr>
            <a:r>
              <a:rPr lang="de-AT" altLang="de-DE" dirty="0" err="1">
                <a:solidFill>
                  <a:schemeClr val="tx1"/>
                </a:solidFill>
                <a:hlinkClick r:id="rId3"/>
              </a:rPr>
              <a:t>Sheeplive</a:t>
            </a:r>
            <a:endParaRPr lang="de-AT" altLang="de-DE" dirty="0">
              <a:solidFill>
                <a:schemeClr val="tx1"/>
              </a:solidFill>
            </a:endParaRPr>
          </a:p>
          <a:p>
            <a:pPr lvl="1" eaLnBrk="1" hangingPunct="1">
              <a:lnSpc>
                <a:spcPct val="150000"/>
              </a:lnSpc>
              <a:spcBef>
                <a:spcPct val="0"/>
              </a:spcBef>
            </a:pPr>
            <a:r>
              <a:rPr lang="de-AT" altLang="de-DE" dirty="0">
                <a:solidFill>
                  <a:schemeClr val="tx1"/>
                </a:solidFill>
                <a:hlinkClick r:id="rId4"/>
              </a:rPr>
              <a:t>Online Zoo </a:t>
            </a:r>
            <a:endParaRPr lang="de-AT" altLang="de-DE" dirty="0">
              <a:solidFill>
                <a:schemeClr val="tx1"/>
              </a:solidFill>
            </a:endParaRPr>
          </a:p>
          <a:p>
            <a:pPr eaLnBrk="1" hangingPunct="1">
              <a:lnSpc>
                <a:spcPct val="150000"/>
              </a:lnSpc>
              <a:spcBef>
                <a:spcPct val="0"/>
              </a:spcBef>
            </a:pPr>
            <a:r>
              <a:rPr lang="de-AT" altLang="de-DE" dirty="0">
                <a:solidFill>
                  <a:schemeClr val="tx1"/>
                </a:solidFill>
              </a:rPr>
              <a:t>Spaß und Motivation</a:t>
            </a:r>
          </a:p>
          <a:p>
            <a:pPr eaLnBrk="1" hangingPunct="1">
              <a:lnSpc>
                <a:spcPct val="150000"/>
              </a:lnSpc>
              <a:spcBef>
                <a:spcPct val="0"/>
              </a:spcBef>
            </a:pPr>
            <a:r>
              <a:rPr lang="de-AT" altLang="de-DE" dirty="0">
                <a:solidFill>
                  <a:schemeClr val="tx1"/>
                </a:solidFill>
              </a:rPr>
              <a:t>Schwerpunkte</a:t>
            </a:r>
          </a:p>
          <a:p>
            <a:pPr eaLnBrk="1" hangingPunct="1">
              <a:lnSpc>
                <a:spcPct val="150000"/>
              </a:lnSpc>
              <a:spcBef>
                <a:spcPct val="0"/>
              </a:spcBef>
            </a:pPr>
            <a:r>
              <a:rPr lang="de-AT" altLang="de-DE" dirty="0">
                <a:solidFill>
                  <a:schemeClr val="tx1"/>
                </a:solidFill>
              </a:rPr>
              <a:t>Erleichterung bei fächer- und klassenübergreifenden Projekten</a:t>
            </a:r>
          </a:p>
          <a:p>
            <a:pPr eaLnBrk="1" hangingPunct="1">
              <a:lnSpc>
                <a:spcPct val="150000"/>
              </a:lnSpc>
              <a:spcBef>
                <a:spcPct val="0"/>
              </a:spcBef>
            </a:pPr>
            <a:r>
              <a:rPr lang="de-AT" altLang="de-DE" dirty="0">
                <a:solidFill>
                  <a:schemeClr val="tx1"/>
                </a:solidFill>
              </a:rPr>
              <a:t>Erleichterung des administrativen Lebens</a:t>
            </a:r>
          </a:p>
          <a:p>
            <a:pPr eaLnBrk="1" hangingPunct="1">
              <a:lnSpc>
                <a:spcPct val="150000"/>
              </a:lnSpc>
              <a:spcBef>
                <a:spcPct val="0"/>
              </a:spcBef>
            </a:pPr>
            <a:r>
              <a:rPr lang="de-AT" altLang="de-DE" dirty="0">
                <a:solidFill>
                  <a:schemeClr val="tx1"/>
                </a:solidFill>
              </a:rPr>
              <a:t>Nutzen einer Lernplattform</a:t>
            </a:r>
          </a:p>
          <a:p>
            <a:pPr eaLnBrk="1" hangingPunct="1">
              <a:lnSpc>
                <a:spcPct val="150000"/>
              </a:lnSpc>
              <a:spcBef>
                <a:spcPct val="0"/>
              </a:spcBef>
            </a:pPr>
            <a:r>
              <a:rPr lang="de-AT" altLang="de-DE" b="1" dirty="0">
                <a:solidFill>
                  <a:schemeClr val="tx1"/>
                </a:solidFill>
              </a:rPr>
              <a:t>Mitmachen beim Safer Internet-Aktionsmonat</a:t>
            </a:r>
          </a:p>
          <a:p>
            <a:pPr lvl="1" eaLnBrk="1" hangingPunct="1">
              <a:lnSpc>
                <a:spcPct val="150000"/>
              </a:lnSpc>
              <a:spcBef>
                <a:spcPct val="0"/>
              </a:spcBef>
            </a:pPr>
            <a:r>
              <a:rPr lang="de-AT" altLang="de-DE" dirty="0">
                <a:solidFill>
                  <a:schemeClr val="tx1"/>
                </a:solidFill>
                <a:hlinkClick r:id="rId5"/>
              </a:rPr>
              <a:t>www.saferinternetday.at</a:t>
            </a:r>
            <a:endParaRPr lang="de-AT" altLang="de-DE" dirty="0">
              <a:solidFill>
                <a:schemeClr val="tx1"/>
              </a:solidFill>
            </a:endParaRPr>
          </a:p>
        </p:txBody>
      </p:sp>
      <p:sp>
        <p:nvSpPr>
          <p:cNvPr id="125954" name="Textfeld 3">
            <a:extLst>
              <a:ext uri="{FF2B5EF4-FFF2-40B4-BE49-F238E27FC236}">
                <a16:creationId xmlns:a16="http://schemas.microsoft.com/office/drawing/2014/main" id="{EDA84A34-AF7E-4D98-9C33-CD2A7DD125E8}"/>
              </a:ext>
            </a:extLst>
          </p:cNvPr>
          <p:cNvSpPr txBox="1">
            <a:spLocks noChangeArrowheads="1"/>
          </p:cNvSpPr>
          <p:nvPr/>
        </p:nvSpPr>
        <p:spPr bwMode="auto">
          <a:xfrm>
            <a:off x="4721225" y="6473825"/>
            <a:ext cx="4422775"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1pPr>
            <a:lvl2pPr marL="37931725" indent="-37474525">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2pPr>
            <a:lvl3pPr marL="11430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3pPr>
            <a:lvl4pPr marL="16002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4pPr>
            <a:lvl5pPr marL="20574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5pPr>
            <a:lvl6pPr marL="25146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6pPr>
            <a:lvl7pPr marL="29718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7pPr>
            <a:lvl8pPr marL="34290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8pPr>
            <a:lvl9pPr marL="38862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9pPr>
          </a:lstStyle>
          <a:p>
            <a:pPr algn="r" eaLnBrk="1" hangingPunct="1">
              <a:lnSpc>
                <a:spcPct val="100000"/>
              </a:lnSpc>
              <a:spcBef>
                <a:spcPct val="0"/>
              </a:spcBef>
              <a:buClrTx/>
              <a:buFontTx/>
              <a:buNone/>
            </a:pPr>
            <a:r>
              <a:rPr lang="de-AT" altLang="de-DE" sz="1900" dirty="0">
                <a:solidFill>
                  <a:schemeClr val="tx1"/>
                </a:solidFill>
              </a:rPr>
              <a:t>Mediennutzung im Unterricht</a:t>
            </a:r>
            <a:endParaRPr lang="de-AT" altLang="de-DE" sz="1900" dirty="0">
              <a:solidFill>
                <a:schemeClr val="tx1"/>
              </a:solidFill>
              <a:latin typeface="Calibri Light" panose="020F0302020204030204" pitchFamily="34" charset="0"/>
            </a:endParaRPr>
          </a:p>
        </p:txBody>
      </p:sp>
    </p:spTree>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Textfeld 8">
            <a:extLst>
              <a:ext uri="{FF2B5EF4-FFF2-40B4-BE49-F238E27FC236}">
                <a16:creationId xmlns:a16="http://schemas.microsoft.com/office/drawing/2014/main" id="{B7711367-7A51-4D01-83C1-C099D94FEE5A}"/>
              </a:ext>
            </a:extLst>
          </p:cNvPr>
          <p:cNvSpPr txBox="1">
            <a:spLocks noChangeArrowheads="1"/>
          </p:cNvSpPr>
          <p:nvPr/>
        </p:nvSpPr>
        <p:spPr bwMode="auto">
          <a:xfrm>
            <a:off x="4721225" y="6436503"/>
            <a:ext cx="4422775"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1pPr>
            <a:lvl2pPr marL="37931725" indent="-37474525">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2pPr>
            <a:lvl3pPr marL="11430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3pPr>
            <a:lvl4pPr marL="16002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4pPr>
            <a:lvl5pPr marL="20574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5pPr>
            <a:lvl6pPr marL="25146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6pPr>
            <a:lvl7pPr marL="29718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7pPr>
            <a:lvl8pPr marL="34290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8pPr>
            <a:lvl9pPr marL="38862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9pPr>
          </a:lstStyle>
          <a:p>
            <a:pPr algn="r" eaLnBrk="1" hangingPunct="1">
              <a:lnSpc>
                <a:spcPct val="100000"/>
              </a:lnSpc>
              <a:spcBef>
                <a:spcPct val="0"/>
              </a:spcBef>
              <a:buClrTx/>
              <a:buFontTx/>
              <a:buNone/>
            </a:pPr>
            <a:r>
              <a:rPr lang="de-AT" altLang="de-DE" sz="1900" dirty="0">
                <a:solidFill>
                  <a:schemeClr val="tx1"/>
                </a:solidFill>
              </a:rPr>
              <a:t>Schulchats</a:t>
            </a:r>
            <a:endParaRPr lang="de-AT" altLang="de-DE" sz="1900" dirty="0">
              <a:solidFill>
                <a:schemeClr val="tx1"/>
              </a:solidFill>
              <a:latin typeface="Calibri Light" panose="020F0302020204030204" pitchFamily="34" charset="0"/>
            </a:endParaRPr>
          </a:p>
        </p:txBody>
      </p:sp>
      <p:pic>
        <p:nvPicPr>
          <p:cNvPr id="128002" name="Grafik 3" descr="Ein Bild, das Person, sitzend, drinnen, Personen enthält.&#10;&#10;Mit sehr hoher Zuverlässigkeit generierte Beschreibung">
            <a:extLst>
              <a:ext uri="{FF2B5EF4-FFF2-40B4-BE49-F238E27FC236}">
                <a16:creationId xmlns:a16="http://schemas.microsoft.com/office/drawing/2014/main" id="{9B1B84D5-8CFB-477B-8A26-D82DB7FB698D}"/>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33338"/>
            <a:ext cx="9144000" cy="643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feld 1">
            <a:extLst>
              <a:ext uri="{FF2B5EF4-FFF2-40B4-BE49-F238E27FC236}">
                <a16:creationId xmlns:a16="http://schemas.microsoft.com/office/drawing/2014/main" id="{AF334EF9-2E6A-4BEC-BC91-D56CDDBC1056}"/>
              </a:ext>
            </a:extLst>
          </p:cNvPr>
          <p:cNvSpPr txBox="1"/>
          <p:nvPr/>
        </p:nvSpPr>
        <p:spPr>
          <a:xfrm>
            <a:off x="7907764" y="6154579"/>
            <a:ext cx="1236236" cy="246221"/>
          </a:xfrm>
          <a:prstGeom prst="rect">
            <a:avLst/>
          </a:prstGeom>
          <a:noFill/>
        </p:spPr>
        <p:txBody>
          <a:bodyPr wrap="none" rtlCol="0">
            <a:spAutoFit/>
          </a:bodyPr>
          <a:lstStyle/>
          <a:p>
            <a:r>
              <a:rPr lang="de-AT" sz="1000" dirty="0">
                <a:solidFill>
                  <a:schemeClr val="bg1"/>
                </a:solidFill>
                <a:latin typeface="Gill Sans MT" panose="020B0502020104020203" pitchFamily="34" charset="0"/>
              </a:rPr>
              <a:t>Bild: saferinternet.at</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0049" name="Rechteck 1">
            <a:extLst>
              <a:ext uri="{FF2B5EF4-FFF2-40B4-BE49-F238E27FC236}">
                <a16:creationId xmlns:a16="http://schemas.microsoft.com/office/drawing/2014/main" id="{A35CD6FF-A928-4135-B6B2-5905D34C2757}"/>
              </a:ext>
            </a:extLst>
          </p:cNvPr>
          <p:cNvSpPr>
            <a:spLocks noChangeArrowheads="1"/>
          </p:cNvSpPr>
          <p:nvPr/>
        </p:nvSpPr>
        <p:spPr bwMode="auto">
          <a:xfrm>
            <a:off x="1156996" y="1776601"/>
            <a:ext cx="7351713" cy="4231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lnSpc>
                <a:spcPct val="90000"/>
              </a:lnSpc>
              <a:spcBef>
                <a:spcPts val="10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1pPr>
            <a:lvl2pPr marL="37931725" indent="-37474525">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2pPr>
            <a:lvl3pPr marL="11430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3pPr>
            <a:lvl4pPr marL="16002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4pPr>
            <a:lvl5pPr marL="20574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5pPr>
            <a:lvl6pPr marL="25146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6pPr>
            <a:lvl7pPr marL="29718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7pPr>
            <a:lvl8pPr marL="34290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8pPr>
            <a:lvl9pPr marL="38862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9pPr>
          </a:lstStyle>
          <a:p>
            <a:pPr marL="0" indent="0" eaLnBrk="1" hangingPunct="1">
              <a:lnSpc>
                <a:spcPct val="100000"/>
              </a:lnSpc>
              <a:spcBef>
                <a:spcPct val="0"/>
              </a:spcBef>
              <a:spcAft>
                <a:spcPts val="600"/>
              </a:spcAft>
              <a:buNone/>
            </a:pPr>
            <a:r>
              <a:rPr lang="de-DE" altLang="de-DE" b="1" dirty="0">
                <a:solidFill>
                  <a:schemeClr val="tx1"/>
                </a:solidFill>
              </a:rPr>
              <a:t>Ablauf:</a:t>
            </a:r>
          </a:p>
          <a:p>
            <a:pPr eaLnBrk="1" hangingPunct="1">
              <a:lnSpc>
                <a:spcPct val="100000"/>
              </a:lnSpc>
              <a:spcBef>
                <a:spcPct val="0"/>
              </a:spcBef>
              <a:spcAft>
                <a:spcPts val="600"/>
              </a:spcAft>
            </a:pPr>
            <a:r>
              <a:rPr lang="de-DE" altLang="de-DE" dirty="0">
                <a:solidFill>
                  <a:schemeClr val="tx1"/>
                </a:solidFill>
              </a:rPr>
              <a:t>SchülerInnen registrieren sich anonym mit einem </a:t>
            </a:r>
            <a:r>
              <a:rPr lang="de-DE" altLang="de-DE" dirty="0" err="1">
                <a:solidFill>
                  <a:schemeClr val="tx1"/>
                </a:solidFill>
              </a:rPr>
              <a:t>Nickname</a:t>
            </a:r>
            <a:r>
              <a:rPr lang="de-DE" altLang="de-DE" dirty="0">
                <a:solidFill>
                  <a:schemeClr val="tx1"/>
                </a:solidFill>
              </a:rPr>
              <a:t> in einem geschützten Online-Chat (z. B. Lernplattform </a:t>
            </a:r>
            <a:r>
              <a:rPr lang="de-DE" altLang="de-DE" dirty="0" err="1">
                <a:solidFill>
                  <a:schemeClr val="tx1"/>
                </a:solidFill>
              </a:rPr>
              <a:t>moodle</a:t>
            </a:r>
            <a:r>
              <a:rPr lang="de-DE" altLang="de-DE" dirty="0">
                <a:solidFill>
                  <a:schemeClr val="tx1"/>
                </a:solidFill>
              </a:rPr>
              <a:t>) und chatten ca. eine Stunde miteinander.  Ihnen sollte möglichst viel Freiraum gegeben werden und sie dürfen alles schreiben damit ein realitätsnahes Szenario entsteht. </a:t>
            </a:r>
          </a:p>
          <a:p>
            <a:pPr eaLnBrk="1" hangingPunct="1">
              <a:lnSpc>
                <a:spcPct val="100000"/>
              </a:lnSpc>
              <a:spcBef>
                <a:spcPct val="0"/>
              </a:spcBef>
              <a:spcAft>
                <a:spcPts val="600"/>
              </a:spcAft>
            </a:pPr>
            <a:r>
              <a:rPr lang="de-DE" altLang="de-DE" dirty="0">
                <a:solidFill>
                  <a:schemeClr val="tx1"/>
                </a:solidFill>
              </a:rPr>
              <a:t>Am Ende der vereinbarten Zeit erfolgt die Auflösung:  Wer ist wer?</a:t>
            </a:r>
          </a:p>
          <a:p>
            <a:pPr eaLnBrk="1" hangingPunct="1">
              <a:lnSpc>
                <a:spcPct val="100000"/>
              </a:lnSpc>
              <a:spcBef>
                <a:spcPct val="0"/>
              </a:spcBef>
              <a:spcAft>
                <a:spcPts val="600"/>
              </a:spcAft>
            </a:pPr>
            <a:r>
              <a:rPr lang="de-DE" altLang="de-DE" dirty="0">
                <a:solidFill>
                  <a:schemeClr val="tx1"/>
                </a:solidFill>
              </a:rPr>
              <a:t>Im Anschluss wird reflektiert: </a:t>
            </a:r>
          </a:p>
          <a:p>
            <a:pPr marL="625475" indent="-271463" eaLnBrk="1" hangingPunct="1">
              <a:lnSpc>
                <a:spcPct val="100000"/>
              </a:lnSpc>
              <a:spcBef>
                <a:spcPct val="0"/>
              </a:spcBef>
              <a:spcAft>
                <a:spcPts val="600"/>
              </a:spcAft>
            </a:pPr>
            <a:r>
              <a:rPr lang="de-DE" altLang="de-DE" dirty="0">
                <a:solidFill>
                  <a:schemeClr val="tx1"/>
                </a:solidFill>
              </a:rPr>
              <a:t>Woran erkenne ich, wer die andere Person ist?</a:t>
            </a:r>
          </a:p>
          <a:p>
            <a:pPr marL="625475" indent="-271463" eaLnBrk="1" hangingPunct="1">
              <a:lnSpc>
                <a:spcPct val="100000"/>
              </a:lnSpc>
              <a:spcBef>
                <a:spcPct val="0"/>
              </a:spcBef>
              <a:spcAft>
                <a:spcPts val="600"/>
              </a:spcAft>
            </a:pPr>
            <a:r>
              <a:rPr lang="de-DE" altLang="de-DE" dirty="0">
                <a:solidFill>
                  <a:schemeClr val="tx1"/>
                </a:solidFill>
              </a:rPr>
              <a:t>Wie kann ich andere besonders gut hinters Licht führen? Wie wurde ich hinters Licht geführt?</a:t>
            </a:r>
          </a:p>
          <a:p>
            <a:pPr marL="625475" indent="-271463" eaLnBrk="1" hangingPunct="1">
              <a:lnSpc>
                <a:spcPct val="100000"/>
              </a:lnSpc>
              <a:spcBef>
                <a:spcPct val="0"/>
              </a:spcBef>
              <a:spcAft>
                <a:spcPts val="600"/>
              </a:spcAft>
            </a:pPr>
            <a:r>
              <a:rPr lang="de-DE" altLang="de-DE" dirty="0">
                <a:solidFill>
                  <a:schemeClr val="tx1"/>
                </a:solidFill>
              </a:rPr>
              <a:t>Was kann ich tun, wenn jemand anderer ein Foto von mir verwendet?</a:t>
            </a:r>
          </a:p>
          <a:p>
            <a:pPr marL="625475" indent="-271463" eaLnBrk="1" hangingPunct="1">
              <a:lnSpc>
                <a:spcPct val="100000"/>
              </a:lnSpc>
              <a:spcBef>
                <a:spcPct val="0"/>
              </a:spcBef>
              <a:spcAft>
                <a:spcPts val="600"/>
              </a:spcAft>
            </a:pPr>
            <a:r>
              <a:rPr lang="de-DE" altLang="de-DE" dirty="0">
                <a:solidFill>
                  <a:schemeClr val="tx1"/>
                </a:solidFill>
              </a:rPr>
              <a:t>Was sollte ich im Internet auf gar keinen Fall über mich bekannt geben?</a:t>
            </a:r>
          </a:p>
        </p:txBody>
      </p:sp>
      <p:sp>
        <p:nvSpPr>
          <p:cNvPr id="130050" name="Textfeld 3">
            <a:extLst>
              <a:ext uri="{FF2B5EF4-FFF2-40B4-BE49-F238E27FC236}">
                <a16:creationId xmlns:a16="http://schemas.microsoft.com/office/drawing/2014/main" id="{634B151D-32A5-4D14-B30D-EB79F2A90C19}"/>
              </a:ext>
            </a:extLst>
          </p:cNvPr>
          <p:cNvSpPr txBox="1">
            <a:spLocks noChangeArrowheads="1"/>
          </p:cNvSpPr>
          <p:nvPr/>
        </p:nvSpPr>
        <p:spPr bwMode="auto">
          <a:xfrm>
            <a:off x="3219158" y="6473279"/>
            <a:ext cx="5924842" cy="384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1pPr>
            <a:lvl2pPr marL="37931725" indent="-37474525">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2pPr>
            <a:lvl3pPr marL="11430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3pPr>
            <a:lvl4pPr marL="16002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4pPr>
            <a:lvl5pPr marL="20574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5pPr>
            <a:lvl6pPr marL="25146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6pPr>
            <a:lvl7pPr marL="29718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7pPr>
            <a:lvl8pPr marL="34290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8pPr>
            <a:lvl9pPr marL="38862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9pPr>
          </a:lstStyle>
          <a:p>
            <a:pPr algn="r" eaLnBrk="1" hangingPunct="1">
              <a:lnSpc>
                <a:spcPct val="100000"/>
              </a:lnSpc>
              <a:spcBef>
                <a:spcPct val="0"/>
              </a:spcBef>
              <a:buClrTx/>
              <a:buFontTx/>
              <a:buNone/>
            </a:pPr>
            <a:r>
              <a:rPr lang="de-AT" altLang="de-DE" sz="1900" dirty="0">
                <a:solidFill>
                  <a:schemeClr val="tx1"/>
                </a:solidFill>
              </a:rPr>
              <a:t>Übung | Schul- und klassenübergreifend anonym chatten</a:t>
            </a:r>
            <a:endParaRPr lang="de-AT" altLang="de-DE" sz="1900" dirty="0">
              <a:solidFill>
                <a:schemeClr val="tx1"/>
              </a:solidFill>
              <a:latin typeface="Calibri Light" panose="020F0302020204030204" pitchFamily="34" charset="0"/>
            </a:endParaRPr>
          </a:p>
        </p:txBody>
      </p:sp>
      <p:sp>
        <p:nvSpPr>
          <p:cNvPr id="2" name="Textfeld 1">
            <a:extLst>
              <a:ext uri="{FF2B5EF4-FFF2-40B4-BE49-F238E27FC236}">
                <a16:creationId xmlns:a16="http://schemas.microsoft.com/office/drawing/2014/main" id="{97D80B87-D7B5-4B59-9C62-E93F071C262F}"/>
              </a:ext>
            </a:extLst>
          </p:cNvPr>
          <p:cNvSpPr txBox="1"/>
          <p:nvPr/>
        </p:nvSpPr>
        <p:spPr>
          <a:xfrm>
            <a:off x="1156996" y="594301"/>
            <a:ext cx="5973045" cy="969496"/>
          </a:xfrm>
          <a:prstGeom prst="rect">
            <a:avLst/>
          </a:prstGeom>
          <a:noFill/>
        </p:spPr>
        <p:txBody>
          <a:bodyPr wrap="none" rtlCol="0">
            <a:spAutoFit/>
          </a:bodyPr>
          <a:lstStyle/>
          <a:p>
            <a:r>
              <a:rPr lang="de-AT" sz="1900" b="1" dirty="0">
                <a:latin typeface="Gill Sans MT" panose="020B0502020104020203" pitchFamily="34" charset="0"/>
              </a:rPr>
              <a:t>Ziele:</a:t>
            </a:r>
          </a:p>
          <a:p>
            <a:pPr marL="342900" indent="-342900">
              <a:buClr>
                <a:srgbClr val="F39200"/>
              </a:buClr>
              <a:buFont typeface="Wingdings" panose="05000000000000000000" pitchFamily="2" charset="2"/>
              <a:buChar char="§"/>
            </a:pPr>
            <a:r>
              <a:rPr lang="de-AT" sz="1900" dirty="0">
                <a:latin typeface="Gill Sans MT" panose="020B0502020104020203" pitchFamily="34" charset="0"/>
              </a:rPr>
              <a:t>Eine andere Person im Internet erkennen</a:t>
            </a:r>
          </a:p>
          <a:p>
            <a:pPr marL="342900" indent="-342900">
              <a:buClr>
                <a:srgbClr val="F39200"/>
              </a:buClr>
              <a:buFont typeface="Wingdings" panose="05000000000000000000" pitchFamily="2" charset="2"/>
              <a:buChar char="§"/>
            </a:pPr>
            <a:r>
              <a:rPr lang="de-AT" sz="1900" dirty="0">
                <a:latin typeface="Gill Sans MT" panose="020B0502020104020203" pitchFamily="34" charset="0"/>
              </a:rPr>
              <a:t>Sicherheit im Umgang mit Online-Identitäten erwerben</a:t>
            </a:r>
          </a:p>
        </p:txBody>
      </p:sp>
    </p:spTree>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Textfeld 8">
            <a:extLst>
              <a:ext uri="{FF2B5EF4-FFF2-40B4-BE49-F238E27FC236}">
                <a16:creationId xmlns:a16="http://schemas.microsoft.com/office/drawing/2014/main" id="{B4FEF4CA-36C2-47E4-BCFB-A3B7159489D8}"/>
              </a:ext>
            </a:extLst>
          </p:cNvPr>
          <p:cNvSpPr txBox="1">
            <a:spLocks noChangeArrowheads="1"/>
          </p:cNvSpPr>
          <p:nvPr/>
        </p:nvSpPr>
        <p:spPr bwMode="auto">
          <a:xfrm>
            <a:off x="4691063" y="6441459"/>
            <a:ext cx="4422775"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1pPr>
            <a:lvl2pPr marL="37931725" indent="-37474525">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2pPr>
            <a:lvl3pPr marL="11430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3pPr>
            <a:lvl4pPr marL="16002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4pPr>
            <a:lvl5pPr marL="20574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5pPr>
            <a:lvl6pPr marL="25146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6pPr>
            <a:lvl7pPr marL="29718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7pPr>
            <a:lvl8pPr marL="34290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8pPr>
            <a:lvl9pPr marL="38862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9pPr>
          </a:lstStyle>
          <a:p>
            <a:pPr algn="r" eaLnBrk="1" hangingPunct="1">
              <a:lnSpc>
                <a:spcPct val="100000"/>
              </a:lnSpc>
              <a:spcBef>
                <a:spcPct val="0"/>
              </a:spcBef>
              <a:buClrTx/>
              <a:buFontTx/>
              <a:buNone/>
            </a:pPr>
            <a:r>
              <a:rPr lang="de-AT" altLang="de-DE" sz="1900" dirty="0">
                <a:solidFill>
                  <a:schemeClr val="tx1"/>
                </a:solidFill>
              </a:rPr>
              <a:t>Übung | Sticker-Tauschbörse</a:t>
            </a:r>
            <a:endParaRPr lang="de-AT" altLang="de-DE" sz="1900" dirty="0">
              <a:solidFill>
                <a:schemeClr val="tx1"/>
              </a:solidFill>
              <a:latin typeface="Calibri Light" panose="020F0302020204030204" pitchFamily="34" charset="0"/>
            </a:endParaRPr>
          </a:p>
        </p:txBody>
      </p:sp>
      <p:pic>
        <p:nvPicPr>
          <p:cNvPr id="5" name="Picture 6">
            <a:extLst>
              <a:ext uri="{FF2B5EF4-FFF2-40B4-BE49-F238E27FC236}">
                <a16:creationId xmlns:a16="http://schemas.microsoft.com/office/drawing/2014/main" id="{1412155E-F526-408A-9FA2-7919D56B982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803400" y="1519238"/>
            <a:ext cx="5368925" cy="3563937"/>
          </a:xfrm>
          <a:prstGeom prst="rect">
            <a:avLst/>
          </a:prstGeom>
          <a:noFill/>
          <a:ln>
            <a:noFill/>
          </a:ln>
          <a:effectLst>
            <a:outerShdw blurRad="292100" dist="139700" dir="2700000" algn="tl" rotWithShape="0">
              <a:srgbClr val="333333">
                <a:alpha val="6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099" name="Grafik 2">
            <a:extLst>
              <a:ext uri="{FF2B5EF4-FFF2-40B4-BE49-F238E27FC236}">
                <a16:creationId xmlns:a16="http://schemas.microsoft.com/office/drawing/2014/main" id="{85DA165C-257C-4FD2-89FA-69EC344A2433}"/>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339850" y="4621213"/>
            <a:ext cx="931863" cy="931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100" name="Grafik 6">
            <a:extLst>
              <a:ext uri="{FF2B5EF4-FFF2-40B4-BE49-F238E27FC236}">
                <a16:creationId xmlns:a16="http://schemas.microsoft.com/office/drawing/2014/main" id="{62B082D2-579C-4555-8364-962DD129425E}"/>
              </a:ext>
            </a:extLst>
          </p:cNvPr>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6630988" y="1135063"/>
            <a:ext cx="787400" cy="788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101" name="Grafik 9">
            <a:extLst>
              <a:ext uri="{FF2B5EF4-FFF2-40B4-BE49-F238E27FC236}">
                <a16:creationId xmlns:a16="http://schemas.microsoft.com/office/drawing/2014/main" id="{FD7BBF33-F18B-42F0-A300-7FEE694B200E}"/>
              </a:ext>
            </a:extLst>
          </p:cNvPr>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1504950" y="992188"/>
            <a:ext cx="933450" cy="931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102" name="Grafik 11" descr="Ein Bild, das ClipArt enthält.&#10;&#10;Mit sehr hoher Zuverlässigkeit generierte Beschreibung">
            <a:extLst>
              <a:ext uri="{FF2B5EF4-FFF2-40B4-BE49-F238E27FC236}">
                <a16:creationId xmlns:a16="http://schemas.microsoft.com/office/drawing/2014/main" id="{AE8E83A7-473A-4118-94C3-89233C686CD6}"/>
              </a:ext>
            </a:extLst>
          </p:cNvPr>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a:off x="6630988" y="4460875"/>
            <a:ext cx="1006475"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103" name="Grafik 15">
            <a:extLst>
              <a:ext uri="{FF2B5EF4-FFF2-40B4-BE49-F238E27FC236}">
                <a16:creationId xmlns:a16="http://schemas.microsoft.com/office/drawing/2014/main" id="{0FB42043-0BC3-454E-9867-50E78745BDFA}"/>
              </a:ext>
            </a:extLst>
          </p:cNvPr>
          <p:cNvPicPr>
            <a:picLocks noChangeAspect="1"/>
          </p:cNvPicPr>
          <p:nvPr/>
        </p:nvPicPr>
        <p:blipFill>
          <a:blip r:embed="rId8">
            <a:extLst>
              <a:ext uri="{28A0092B-C50C-407E-A947-70E740481C1C}">
                <a14:useLocalDpi xmlns:a14="http://schemas.microsoft.com/office/drawing/2010/main"/>
              </a:ext>
            </a:extLst>
          </a:blip>
          <a:srcRect/>
          <a:stretch>
            <a:fillRect/>
          </a:stretch>
        </p:blipFill>
        <p:spPr bwMode="auto">
          <a:xfrm>
            <a:off x="3576638" y="3810000"/>
            <a:ext cx="685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104" name="Grafik 17" descr="Ein Bild, das ClipArt enthält.&#10;&#10;Mit sehr hoher Zuverlässigkeit generierte Beschreibung">
            <a:extLst>
              <a:ext uri="{FF2B5EF4-FFF2-40B4-BE49-F238E27FC236}">
                <a16:creationId xmlns:a16="http://schemas.microsoft.com/office/drawing/2014/main" id="{68391AA1-8226-4B31-B2E4-5AECB6951BF3}"/>
              </a:ext>
            </a:extLst>
          </p:cNvPr>
          <p:cNvPicPr>
            <a:picLocks noChangeAspect="1"/>
          </p:cNvPicPr>
          <p:nvPr/>
        </p:nvPicPr>
        <p:blipFill>
          <a:blip r:embed="rId9">
            <a:extLst>
              <a:ext uri="{28A0092B-C50C-407E-A947-70E740481C1C}">
                <a14:useLocalDpi xmlns:a14="http://schemas.microsoft.com/office/drawing/2010/main"/>
              </a:ext>
            </a:extLst>
          </a:blip>
          <a:srcRect/>
          <a:stretch>
            <a:fillRect/>
          </a:stretch>
        </p:blipFill>
        <p:spPr bwMode="auto">
          <a:xfrm>
            <a:off x="2489200" y="5562600"/>
            <a:ext cx="685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105" name="Grafik 19">
            <a:extLst>
              <a:ext uri="{FF2B5EF4-FFF2-40B4-BE49-F238E27FC236}">
                <a16:creationId xmlns:a16="http://schemas.microsoft.com/office/drawing/2014/main" id="{21837039-EC6F-44D9-9496-41FF648EFCDE}"/>
              </a:ext>
            </a:extLst>
          </p:cNvPr>
          <p:cNvPicPr>
            <a:picLocks noChangeAspect="1"/>
          </p:cNvPicPr>
          <p:nvPr/>
        </p:nvPicPr>
        <p:blipFill>
          <a:blip r:embed="rId10">
            <a:extLst>
              <a:ext uri="{28A0092B-C50C-407E-A947-70E740481C1C}">
                <a14:useLocalDpi xmlns:a14="http://schemas.microsoft.com/office/drawing/2010/main"/>
              </a:ext>
            </a:extLst>
          </a:blip>
          <a:srcRect/>
          <a:stretch>
            <a:fillRect/>
          </a:stretch>
        </p:blipFill>
        <p:spPr bwMode="auto">
          <a:xfrm>
            <a:off x="549275" y="3086100"/>
            <a:ext cx="685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106" name="Grafik 21">
            <a:extLst>
              <a:ext uri="{FF2B5EF4-FFF2-40B4-BE49-F238E27FC236}">
                <a16:creationId xmlns:a16="http://schemas.microsoft.com/office/drawing/2014/main" id="{AD365589-21A3-4308-8600-36C1E13D9098}"/>
              </a:ext>
            </a:extLst>
          </p:cNvPr>
          <p:cNvPicPr>
            <a:picLocks noChangeAspect="1"/>
          </p:cNvPicPr>
          <p:nvPr/>
        </p:nvPicPr>
        <p:blipFill>
          <a:blip r:embed="rId11">
            <a:extLst>
              <a:ext uri="{28A0092B-C50C-407E-A947-70E740481C1C}">
                <a14:useLocalDpi xmlns:a14="http://schemas.microsoft.com/office/drawing/2010/main"/>
              </a:ext>
            </a:extLst>
          </a:blip>
          <a:srcRect/>
          <a:stretch>
            <a:fillRect/>
          </a:stretch>
        </p:blipFill>
        <p:spPr bwMode="auto">
          <a:xfrm>
            <a:off x="7523163" y="771525"/>
            <a:ext cx="685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107" name="Grafik 23">
            <a:extLst>
              <a:ext uri="{FF2B5EF4-FFF2-40B4-BE49-F238E27FC236}">
                <a16:creationId xmlns:a16="http://schemas.microsoft.com/office/drawing/2014/main" id="{5E5632D0-D8D0-4935-A054-4C4F0879D6C2}"/>
              </a:ext>
            </a:extLst>
          </p:cNvPr>
          <p:cNvPicPr>
            <a:picLocks noChangeAspect="1"/>
          </p:cNvPicPr>
          <p:nvPr/>
        </p:nvPicPr>
        <p:blipFill>
          <a:blip r:embed="rId12">
            <a:extLst>
              <a:ext uri="{28A0092B-C50C-407E-A947-70E740481C1C}">
                <a14:useLocalDpi xmlns:a14="http://schemas.microsoft.com/office/drawing/2010/main"/>
              </a:ext>
            </a:extLst>
          </a:blip>
          <a:srcRect/>
          <a:stretch>
            <a:fillRect/>
          </a:stretch>
        </p:blipFill>
        <p:spPr bwMode="auto">
          <a:xfrm>
            <a:off x="3138488" y="354013"/>
            <a:ext cx="685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108" name="Grafik 25">
            <a:extLst>
              <a:ext uri="{FF2B5EF4-FFF2-40B4-BE49-F238E27FC236}">
                <a16:creationId xmlns:a16="http://schemas.microsoft.com/office/drawing/2014/main" id="{976462DB-6A29-411A-A9D1-3D2F895D1553}"/>
              </a:ext>
            </a:extLst>
          </p:cNvPr>
          <p:cNvPicPr>
            <a:picLocks noChangeAspect="1"/>
          </p:cNvPicPr>
          <p:nvPr/>
        </p:nvPicPr>
        <p:blipFill>
          <a:blip r:embed="rId13">
            <a:extLst>
              <a:ext uri="{28A0092B-C50C-407E-A947-70E740481C1C}">
                <a14:useLocalDpi xmlns:a14="http://schemas.microsoft.com/office/drawing/2010/main"/>
              </a:ext>
            </a:extLst>
          </a:blip>
          <a:srcRect/>
          <a:stretch>
            <a:fillRect/>
          </a:stretch>
        </p:blipFill>
        <p:spPr bwMode="auto">
          <a:xfrm>
            <a:off x="7548563" y="1873250"/>
            <a:ext cx="685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109" name="Grafik 27">
            <a:extLst>
              <a:ext uri="{FF2B5EF4-FFF2-40B4-BE49-F238E27FC236}">
                <a16:creationId xmlns:a16="http://schemas.microsoft.com/office/drawing/2014/main" id="{E408D817-E8C5-4CC0-A66F-0D79F581F0A6}"/>
              </a:ext>
            </a:extLst>
          </p:cNvPr>
          <p:cNvPicPr>
            <a:picLocks noChangeAspect="1"/>
          </p:cNvPicPr>
          <p:nvPr/>
        </p:nvPicPr>
        <p:blipFill>
          <a:blip r:embed="rId14">
            <a:extLst>
              <a:ext uri="{28A0092B-C50C-407E-A947-70E740481C1C}">
                <a14:useLocalDpi xmlns:a14="http://schemas.microsoft.com/office/drawing/2010/main"/>
              </a:ext>
            </a:extLst>
          </a:blip>
          <a:srcRect/>
          <a:stretch>
            <a:fillRect/>
          </a:stretch>
        </p:blipFill>
        <p:spPr bwMode="auto">
          <a:xfrm>
            <a:off x="4779963" y="3968750"/>
            <a:ext cx="685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110" name="Grafik 29">
            <a:extLst>
              <a:ext uri="{FF2B5EF4-FFF2-40B4-BE49-F238E27FC236}">
                <a16:creationId xmlns:a16="http://schemas.microsoft.com/office/drawing/2014/main" id="{D8E130F1-C61E-4321-8582-68EE68FBB3FC}"/>
              </a:ext>
            </a:extLst>
          </p:cNvPr>
          <p:cNvPicPr>
            <a:picLocks noChangeAspect="1"/>
          </p:cNvPicPr>
          <p:nvPr/>
        </p:nvPicPr>
        <p:blipFill>
          <a:blip r:embed="rId15">
            <a:extLst>
              <a:ext uri="{28A0092B-C50C-407E-A947-70E740481C1C}">
                <a14:useLocalDpi xmlns:a14="http://schemas.microsoft.com/office/drawing/2010/main"/>
              </a:ext>
            </a:extLst>
          </a:blip>
          <a:srcRect/>
          <a:stretch>
            <a:fillRect/>
          </a:stretch>
        </p:blipFill>
        <p:spPr bwMode="auto">
          <a:xfrm>
            <a:off x="720725" y="1681163"/>
            <a:ext cx="685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111" name="Grafik 31">
            <a:extLst>
              <a:ext uri="{FF2B5EF4-FFF2-40B4-BE49-F238E27FC236}">
                <a16:creationId xmlns:a16="http://schemas.microsoft.com/office/drawing/2014/main" id="{4CDBF43B-901F-4447-993F-B4326293724A}"/>
              </a:ext>
            </a:extLst>
          </p:cNvPr>
          <p:cNvPicPr>
            <a:picLocks noChangeAspect="1"/>
          </p:cNvPicPr>
          <p:nvPr/>
        </p:nvPicPr>
        <p:blipFill>
          <a:blip r:embed="rId16">
            <a:extLst>
              <a:ext uri="{28A0092B-C50C-407E-A947-70E740481C1C}">
                <a14:useLocalDpi xmlns:a14="http://schemas.microsoft.com/office/drawing/2010/main"/>
              </a:ext>
            </a:extLst>
          </a:blip>
          <a:srcRect/>
          <a:stretch>
            <a:fillRect/>
          </a:stretch>
        </p:blipFill>
        <p:spPr bwMode="auto">
          <a:xfrm>
            <a:off x="5988050" y="3148013"/>
            <a:ext cx="685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112" name="Grafik 33" descr="Ein Bild, das Kreuzworträtsel, Text enthält.&#10;&#10;Mit hoher Zuverlässigkeit generierte Beschreibung">
            <a:extLst>
              <a:ext uri="{FF2B5EF4-FFF2-40B4-BE49-F238E27FC236}">
                <a16:creationId xmlns:a16="http://schemas.microsoft.com/office/drawing/2014/main" id="{710BE436-3C41-4694-9B06-8FDC95F5C3ED}"/>
              </a:ext>
            </a:extLst>
          </p:cNvPr>
          <p:cNvPicPr>
            <a:picLocks noChangeAspect="1"/>
          </p:cNvPicPr>
          <p:nvPr/>
        </p:nvPicPr>
        <p:blipFill>
          <a:blip r:embed="rId17">
            <a:extLst>
              <a:ext uri="{28A0092B-C50C-407E-A947-70E740481C1C}">
                <a14:useLocalDpi xmlns:a14="http://schemas.microsoft.com/office/drawing/2010/main"/>
              </a:ext>
            </a:extLst>
          </a:blip>
          <a:srcRect/>
          <a:stretch>
            <a:fillRect/>
          </a:stretch>
        </p:blipFill>
        <p:spPr bwMode="auto">
          <a:xfrm>
            <a:off x="2452688" y="3906838"/>
            <a:ext cx="685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113" name="Grafik 35" descr="Ein Bild, das Werkzeug enthält.&#10;&#10;Mit hoher Zuverlässigkeit generierte Beschreibung">
            <a:extLst>
              <a:ext uri="{FF2B5EF4-FFF2-40B4-BE49-F238E27FC236}">
                <a16:creationId xmlns:a16="http://schemas.microsoft.com/office/drawing/2014/main" id="{5F01E796-C547-4A89-AEF8-5212E0A1426E}"/>
              </a:ext>
            </a:extLst>
          </p:cNvPr>
          <p:cNvPicPr>
            <a:picLocks noChangeAspect="1"/>
          </p:cNvPicPr>
          <p:nvPr/>
        </p:nvPicPr>
        <p:blipFill>
          <a:blip r:embed="rId18">
            <a:extLst>
              <a:ext uri="{28A0092B-C50C-407E-A947-70E740481C1C}">
                <a14:useLocalDpi xmlns:a14="http://schemas.microsoft.com/office/drawing/2010/main"/>
              </a:ext>
            </a:extLst>
          </a:blip>
          <a:srcRect/>
          <a:stretch>
            <a:fillRect/>
          </a:stretch>
        </p:blipFill>
        <p:spPr bwMode="auto">
          <a:xfrm>
            <a:off x="7800975" y="4008438"/>
            <a:ext cx="685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114" name="Grafik 37" descr="Ein Bild, das Spielzeug enthält.&#10;&#10;Mit hoher Zuverlässigkeit generierte Beschreibung">
            <a:extLst>
              <a:ext uri="{FF2B5EF4-FFF2-40B4-BE49-F238E27FC236}">
                <a16:creationId xmlns:a16="http://schemas.microsoft.com/office/drawing/2014/main" id="{40C309F5-63BA-4515-AEA5-8E9A4A7053A2}"/>
              </a:ext>
            </a:extLst>
          </p:cNvPr>
          <p:cNvPicPr>
            <a:picLocks noChangeAspect="1"/>
          </p:cNvPicPr>
          <p:nvPr/>
        </p:nvPicPr>
        <p:blipFill>
          <a:blip r:embed="rId19">
            <a:extLst>
              <a:ext uri="{28A0092B-C50C-407E-A947-70E740481C1C}">
                <a14:useLocalDpi xmlns:a14="http://schemas.microsoft.com/office/drawing/2010/main"/>
              </a:ext>
            </a:extLst>
          </a:blip>
          <a:srcRect/>
          <a:stretch>
            <a:fillRect/>
          </a:stretch>
        </p:blipFill>
        <p:spPr bwMode="auto">
          <a:xfrm>
            <a:off x="2146300" y="2006600"/>
            <a:ext cx="685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115" name="Grafik 39">
            <a:extLst>
              <a:ext uri="{FF2B5EF4-FFF2-40B4-BE49-F238E27FC236}">
                <a16:creationId xmlns:a16="http://schemas.microsoft.com/office/drawing/2014/main" id="{E0F3BA3F-8B96-460E-8F99-15584264DEE6}"/>
              </a:ext>
            </a:extLst>
          </p:cNvPr>
          <p:cNvPicPr>
            <a:picLocks noChangeAspect="1"/>
          </p:cNvPicPr>
          <p:nvPr/>
        </p:nvPicPr>
        <p:blipFill>
          <a:blip r:embed="rId20">
            <a:extLst>
              <a:ext uri="{28A0092B-C50C-407E-A947-70E740481C1C}">
                <a14:useLocalDpi xmlns:a14="http://schemas.microsoft.com/office/drawing/2010/main"/>
              </a:ext>
            </a:extLst>
          </a:blip>
          <a:srcRect/>
          <a:stretch>
            <a:fillRect/>
          </a:stretch>
        </p:blipFill>
        <p:spPr bwMode="auto">
          <a:xfrm>
            <a:off x="5976938" y="1917700"/>
            <a:ext cx="685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116" name="Grafik 41">
            <a:extLst>
              <a:ext uri="{FF2B5EF4-FFF2-40B4-BE49-F238E27FC236}">
                <a16:creationId xmlns:a16="http://schemas.microsoft.com/office/drawing/2014/main" id="{C9F06242-FD81-42AC-90A1-B6E0C59E26E6}"/>
              </a:ext>
            </a:extLst>
          </p:cNvPr>
          <p:cNvPicPr>
            <a:picLocks noChangeAspect="1"/>
          </p:cNvPicPr>
          <p:nvPr/>
        </p:nvPicPr>
        <p:blipFill>
          <a:blip r:embed="rId21">
            <a:extLst>
              <a:ext uri="{28A0092B-C50C-407E-A947-70E740481C1C}">
                <a14:useLocalDpi xmlns:a14="http://schemas.microsoft.com/office/drawing/2010/main"/>
              </a:ext>
            </a:extLst>
          </a:blip>
          <a:srcRect/>
          <a:stretch>
            <a:fillRect/>
          </a:stretch>
        </p:blipFill>
        <p:spPr bwMode="auto">
          <a:xfrm>
            <a:off x="5889625" y="4025900"/>
            <a:ext cx="685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117" name="Grafik 43" descr="Ein Bild, das Text enthält.&#10;&#10;Mit hoher Zuverlässigkeit generierte Beschreibung">
            <a:extLst>
              <a:ext uri="{FF2B5EF4-FFF2-40B4-BE49-F238E27FC236}">
                <a16:creationId xmlns:a16="http://schemas.microsoft.com/office/drawing/2014/main" id="{332D7330-911C-453D-8AED-312CE936DFBD}"/>
              </a:ext>
            </a:extLst>
          </p:cNvPr>
          <p:cNvPicPr>
            <a:picLocks noChangeAspect="1"/>
          </p:cNvPicPr>
          <p:nvPr/>
        </p:nvPicPr>
        <p:blipFill>
          <a:blip r:embed="rId22">
            <a:extLst>
              <a:ext uri="{28A0092B-C50C-407E-A947-70E740481C1C}">
                <a14:useLocalDpi xmlns:a14="http://schemas.microsoft.com/office/drawing/2010/main"/>
              </a:ext>
            </a:extLst>
          </a:blip>
          <a:srcRect/>
          <a:stretch>
            <a:fillRect/>
          </a:stretch>
        </p:blipFill>
        <p:spPr bwMode="auto">
          <a:xfrm>
            <a:off x="2708275" y="1204913"/>
            <a:ext cx="685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118" name="Grafik 45" descr="Ein Bild, das Objekt enthält.&#10;&#10;Mit hoher Zuverlässigkeit generierte Beschreibung">
            <a:extLst>
              <a:ext uri="{FF2B5EF4-FFF2-40B4-BE49-F238E27FC236}">
                <a16:creationId xmlns:a16="http://schemas.microsoft.com/office/drawing/2014/main" id="{65CB76A7-739A-4E8E-9E7F-292906571818}"/>
              </a:ext>
            </a:extLst>
          </p:cNvPr>
          <p:cNvPicPr>
            <a:picLocks noChangeAspect="1"/>
          </p:cNvPicPr>
          <p:nvPr/>
        </p:nvPicPr>
        <p:blipFill>
          <a:blip r:embed="rId23">
            <a:extLst>
              <a:ext uri="{28A0092B-C50C-407E-A947-70E740481C1C}">
                <a14:useLocalDpi xmlns:a14="http://schemas.microsoft.com/office/drawing/2010/main"/>
              </a:ext>
            </a:extLst>
          </a:blip>
          <a:srcRect/>
          <a:stretch>
            <a:fillRect/>
          </a:stretch>
        </p:blipFill>
        <p:spPr bwMode="auto">
          <a:xfrm>
            <a:off x="6829425" y="3478213"/>
            <a:ext cx="685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119" name="Grafik 47">
            <a:extLst>
              <a:ext uri="{FF2B5EF4-FFF2-40B4-BE49-F238E27FC236}">
                <a16:creationId xmlns:a16="http://schemas.microsoft.com/office/drawing/2014/main" id="{E357E0C7-93F3-4A3D-B0A6-8009FA704920}"/>
              </a:ext>
            </a:extLst>
          </p:cNvPr>
          <p:cNvPicPr>
            <a:picLocks noChangeAspect="1"/>
          </p:cNvPicPr>
          <p:nvPr/>
        </p:nvPicPr>
        <p:blipFill>
          <a:blip r:embed="rId24">
            <a:extLst>
              <a:ext uri="{28A0092B-C50C-407E-A947-70E740481C1C}">
                <a14:useLocalDpi xmlns:a14="http://schemas.microsoft.com/office/drawing/2010/main"/>
              </a:ext>
            </a:extLst>
          </a:blip>
          <a:srcRect/>
          <a:stretch>
            <a:fillRect/>
          </a:stretch>
        </p:blipFill>
        <p:spPr bwMode="auto">
          <a:xfrm>
            <a:off x="5176838" y="4694238"/>
            <a:ext cx="685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120" name="Grafik 49">
            <a:extLst>
              <a:ext uri="{FF2B5EF4-FFF2-40B4-BE49-F238E27FC236}">
                <a16:creationId xmlns:a16="http://schemas.microsoft.com/office/drawing/2014/main" id="{79E446F3-40A1-4951-BDFD-80796CE3F99B}"/>
              </a:ext>
            </a:extLst>
          </p:cNvPr>
          <p:cNvPicPr>
            <a:picLocks noChangeAspect="1"/>
          </p:cNvPicPr>
          <p:nvPr/>
        </p:nvPicPr>
        <p:blipFill>
          <a:blip r:embed="rId25">
            <a:extLst>
              <a:ext uri="{28A0092B-C50C-407E-A947-70E740481C1C}">
                <a14:useLocalDpi xmlns:a14="http://schemas.microsoft.com/office/drawing/2010/main"/>
              </a:ext>
            </a:extLst>
          </a:blip>
          <a:srcRect/>
          <a:stretch>
            <a:fillRect/>
          </a:stretch>
        </p:blipFill>
        <p:spPr bwMode="auto">
          <a:xfrm>
            <a:off x="4005263" y="4711700"/>
            <a:ext cx="685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121" name="Grafik 51">
            <a:extLst>
              <a:ext uri="{FF2B5EF4-FFF2-40B4-BE49-F238E27FC236}">
                <a16:creationId xmlns:a16="http://schemas.microsoft.com/office/drawing/2014/main" id="{756927CA-DD04-4861-80C7-81CC110FEE9C}"/>
              </a:ext>
            </a:extLst>
          </p:cNvPr>
          <p:cNvPicPr>
            <a:picLocks noChangeAspect="1"/>
          </p:cNvPicPr>
          <p:nvPr/>
        </p:nvPicPr>
        <p:blipFill>
          <a:blip r:embed="rId26">
            <a:extLst>
              <a:ext uri="{28A0092B-C50C-407E-A947-70E740481C1C}">
                <a14:useLocalDpi xmlns:a14="http://schemas.microsoft.com/office/drawing/2010/main"/>
              </a:ext>
            </a:extLst>
          </a:blip>
          <a:srcRect/>
          <a:stretch>
            <a:fillRect/>
          </a:stretch>
        </p:blipFill>
        <p:spPr bwMode="auto">
          <a:xfrm>
            <a:off x="2795588" y="4632325"/>
            <a:ext cx="685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122" name="Grafik 53">
            <a:extLst>
              <a:ext uri="{FF2B5EF4-FFF2-40B4-BE49-F238E27FC236}">
                <a16:creationId xmlns:a16="http://schemas.microsoft.com/office/drawing/2014/main" id="{C10EA9E3-042A-4AD1-B3A2-9B4CD935A676}"/>
              </a:ext>
            </a:extLst>
          </p:cNvPr>
          <p:cNvPicPr>
            <a:picLocks noChangeAspect="1"/>
          </p:cNvPicPr>
          <p:nvPr/>
        </p:nvPicPr>
        <p:blipFill>
          <a:blip r:embed="rId27">
            <a:extLst>
              <a:ext uri="{28A0092B-C50C-407E-A947-70E740481C1C}">
                <a14:useLocalDpi xmlns:a14="http://schemas.microsoft.com/office/drawing/2010/main"/>
              </a:ext>
            </a:extLst>
          </a:blip>
          <a:srcRect/>
          <a:stretch>
            <a:fillRect/>
          </a:stretch>
        </p:blipFill>
        <p:spPr bwMode="auto">
          <a:xfrm>
            <a:off x="1433513" y="3328988"/>
            <a:ext cx="685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123" name="Grafik 55">
            <a:extLst>
              <a:ext uri="{FF2B5EF4-FFF2-40B4-BE49-F238E27FC236}">
                <a16:creationId xmlns:a16="http://schemas.microsoft.com/office/drawing/2014/main" id="{A79002F8-CE9A-4DAD-903F-FC009D3BE070}"/>
              </a:ext>
            </a:extLst>
          </p:cNvPr>
          <p:cNvPicPr>
            <a:picLocks noChangeAspect="1"/>
          </p:cNvPicPr>
          <p:nvPr/>
        </p:nvPicPr>
        <p:blipFill>
          <a:blip r:embed="rId28">
            <a:extLst>
              <a:ext uri="{28A0092B-C50C-407E-A947-70E740481C1C}">
                <a14:useLocalDpi xmlns:a14="http://schemas.microsoft.com/office/drawing/2010/main"/>
              </a:ext>
            </a:extLst>
          </a:blip>
          <a:srcRect/>
          <a:stretch>
            <a:fillRect/>
          </a:stretch>
        </p:blipFill>
        <p:spPr bwMode="auto">
          <a:xfrm>
            <a:off x="5122863" y="1187450"/>
            <a:ext cx="685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124" name="Grafik 57">
            <a:extLst>
              <a:ext uri="{FF2B5EF4-FFF2-40B4-BE49-F238E27FC236}">
                <a16:creationId xmlns:a16="http://schemas.microsoft.com/office/drawing/2014/main" id="{A1910C8A-9908-4886-A9B4-60BCCC4F0C3B}"/>
              </a:ext>
            </a:extLst>
          </p:cNvPr>
          <p:cNvPicPr>
            <a:picLocks noChangeAspect="1"/>
          </p:cNvPicPr>
          <p:nvPr/>
        </p:nvPicPr>
        <p:blipFill>
          <a:blip r:embed="rId29">
            <a:extLst>
              <a:ext uri="{28A0092B-C50C-407E-A947-70E740481C1C}">
                <a14:useLocalDpi xmlns:a14="http://schemas.microsoft.com/office/drawing/2010/main"/>
              </a:ext>
            </a:extLst>
          </a:blip>
          <a:srcRect/>
          <a:stretch>
            <a:fillRect/>
          </a:stretch>
        </p:blipFill>
        <p:spPr bwMode="auto">
          <a:xfrm>
            <a:off x="6783388" y="2474913"/>
            <a:ext cx="685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125" name="Grafik 59">
            <a:extLst>
              <a:ext uri="{FF2B5EF4-FFF2-40B4-BE49-F238E27FC236}">
                <a16:creationId xmlns:a16="http://schemas.microsoft.com/office/drawing/2014/main" id="{BEF43E76-08F3-40EA-8FE8-208F7A6A2B1B}"/>
              </a:ext>
            </a:extLst>
          </p:cNvPr>
          <p:cNvPicPr>
            <a:picLocks noChangeAspect="1"/>
          </p:cNvPicPr>
          <p:nvPr/>
        </p:nvPicPr>
        <p:blipFill>
          <a:blip r:embed="rId30">
            <a:extLst>
              <a:ext uri="{28A0092B-C50C-407E-A947-70E740481C1C}">
                <a14:useLocalDpi xmlns:a14="http://schemas.microsoft.com/office/drawing/2010/main"/>
              </a:ext>
            </a:extLst>
          </a:blip>
          <a:srcRect/>
          <a:stretch>
            <a:fillRect/>
          </a:stretch>
        </p:blipFill>
        <p:spPr bwMode="auto">
          <a:xfrm>
            <a:off x="3886200" y="1089025"/>
            <a:ext cx="685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126" name="Grafik 61">
            <a:extLst>
              <a:ext uri="{FF2B5EF4-FFF2-40B4-BE49-F238E27FC236}">
                <a16:creationId xmlns:a16="http://schemas.microsoft.com/office/drawing/2014/main" id="{7F1BA590-25D4-474E-B259-1A9F3238920E}"/>
              </a:ext>
            </a:extLst>
          </p:cNvPr>
          <p:cNvPicPr>
            <a:picLocks noChangeAspect="1"/>
          </p:cNvPicPr>
          <p:nvPr/>
        </p:nvPicPr>
        <p:blipFill>
          <a:blip r:embed="rId31">
            <a:extLst>
              <a:ext uri="{28A0092B-C50C-407E-A947-70E740481C1C}">
                <a14:useLocalDpi xmlns:a14="http://schemas.microsoft.com/office/drawing/2010/main"/>
              </a:ext>
            </a:extLst>
          </a:blip>
          <a:srcRect/>
          <a:stretch>
            <a:fillRect/>
          </a:stretch>
        </p:blipFill>
        <p:spPr bwMode="auto">
          <a:xfrm>
            <a:off x="1252538" y="2306638"/>
            <a:ext cx="685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feld 1">
            <a:extLst>
              <a:ext uri="{FF2B5EF4-FFF2-40B4-BE49-F238E27FC236}">
                <a16:creationId xmlns:a16="http://schemas.microsoft.com/office/drawing/2014/main" id="{C4EBD615-42DE-4B68-AF63-9EC460C80DDA}"/>
              </a:ext>
            </a:extLst>
          </p:cNvPr>
          <p:cNvSpPr txBox="1"/>
          <p:nvPr/>
        </p:nvSpPr>
        <p:spPr>
          <a:xfrm>
            <a:off x="2905959" y="4858891"/>
            <a:ext cx="3570208" cy="538609"/>
          </a:xfrm>
          <a:prstGeom prst="rect">
            <a:avLst/>
          </a:prstGeom>
          <a:noFill/>
        </p:spPr>
        <p:txBody>
          <a:bodyPr wrap="none" rtlCol="0">
            <a:spAutoFit/>
          </a:bodyPr>
          <a:lstStyle/>
          <a:p>
            <a:r>
              <a:rPr lang="de-AT" sz="1000" dirty="0">
                <a:latin typeface="Gill Sans MT" panose="020B0502020104020203" pitchFamily="34" charset="0"/>
              </a:rPr>
              <a:t>Bild: ARGE / VS Salzburg; </a:t>
            </a:r>
            <a:r>
              <a:rPr lang="de-AT" altLang="de-DE" sz="1000" dirty="0">
                <a:latin typeface="Gill Sans MT" panose="020B0502020104020203" pitchFamily="34" charset="0"/>
              </a:rPr>
              <a:t>Emoticons: Copyright (c) 2014 Twitter</a:t>
            </a:r>
            <a:endParaRPr lang="en-US" altLang="de-DE" sz="1000" dirty="0">
              <a:latin typeface="Gill Sans MT" panose="020B0502020104020203" pitchFamily="34" charset="0"/>
            </a:endParaRPr>
          </a:p>
          <a:p>
            <a:endParaRPr lang="de-AT" sz="1900" dirty="0">
              <a:latin typeface="Gill Sans MT" panose="020B0502020104020203" pitchFamily="34" charset="0"/>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4145" name="Rechteck 1">
            <a:extLst>
              <a:ext uri="{FF2B5EF4-FFF2-40B4-BE49-F238E27FC236}">
                <a16:creationId xmlns:a16="http://schemas.microsoft.com/office/drawing/2014/main" id="{A964993F-F1C8-4F30-B189-45F25D9803E1}"/>
              </a:ext>
            </a:extLst>
          </p:cNvPr>
          <p:cNvSpPr>
            <a:spLocks noChangeArrowheads="1"/>
          </p:cNvSpPr>
          <p:nvPr/>
        </p:nvSpPr>
        <p:spPr bwMode="auto">
          <a:xfrm>
            <a:off x="962025" y="2259013"/>
            <a:ext cx="7351713" cy="317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a:lnSpc>
                <a:spcPct val="90000"/>
              </a:lnSpc>
              <a:spcBef>
                <a:spcPts val="10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1pPr>
            <a:lvl2pPr marL="37931725" indent="-37474525">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2pPr>
            <a:lvl3pPr marL="11430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3pPr>
            <a:lvl4pPr marL="16002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4pPr>
            <a:lvl5pPr marL="20574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5pPr>
            <a:lvl6pPr marL="25146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6pPr>
            <a:lvl7pPr marL="29718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7pPr>
            <a:lvl8pPr marL="34290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8pPr>
            <a:lvl9pPr marL="38862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9pPr>
          </a:lstStyle>
          <a:p>
            <a:pPr marL="0" indent="0" eaLnBrk="1" hangingPunct="1">
              <a:lnSpc>
                <a:spcPct val="100000"/>
              </a:lnSpc>
              <a:spcBef>
                <a:spcPct val="0"/>
              </a:spcBef>
              <a:spcAft>
                <a:spcPts val="600"/>
              </a:spcAft>
              <a:buClr>
                <a:schemeClr val="accent2"/>
              </a:buClr>
              <a:buNone/>
            </a:pPr>
            <a:r>
              <a:rPr lang="de-DE" altLang="de-DE" b="1" dirty="0">
                <a:solidFill>
                  <a:schemeClr val="tx1"/>
                </a:solidFill>
              </a:rPr>
              <a:t>Ablauf:</a:t>
            </a:r>
          </a:p>
          <a:p>
            <a:pPr marL="354013" indent="-354013" eaLnBrk="1" hangingPunct="1">
              <a:lnSpc>
                <a:spcPct val="100000"/>
              </a:lnSpc>
              <a:spcBef>
                <a:spcPct val="0"/>
              </a:spcBef>
              <a:spcAft>
                <a:spcPts val="600"/>
              </a:spcAft>
              <a:buClr>
                <a:schemeClr val="accent2"/>
              </a:buClr>
            </a:pPr>
            <a:r>
              <a:rPr lang="de-DE" altLang="de-DE" dirty="0">
                <a:solidFill>
                  <a:schemeClr val="tx1"/>
                </a:solidFill>
              </a:rPr>
              <a:t>Urheberrecht und Creative Commons besprechen</a:t>
            </a:r>
          </a:p>
          <a:p>
            <a:pPr marL="354013" indent="-354013" eaLnBrk="1" hangingPunct="1">
              <a:lnSpc>
                <a:spcPct val="100000"/>
              </a:lnSpc>
              <a:spcBef>
                <a:spcPct val="0"/>
              </a:spcBef>
              <a:spcAft>
                <a:spcPts val="600"/>
              </a:spcAft>
              <a:buClr>
                <a:schemeClr val="accent2"/>
              </a:buClr>
            </a:pPr>
            <a:r>
              <a:rPr lang="de-DE" altLang="de-DE" dirty="0">
                <a:solidFill>
                  <a:schemeClr val="tx1"/>
                </a:solidFill>
              </a:rPr>
              <a:t>Jedes Kind bekommt ein leeres </a:t>
            </a:r>
            <a:r>
              <a:rPr lang="de-DE" altLang="de-DE" dirty="0" err="1">
                <a:solidFill>
                  <a:schemeClr val="tx1"/>
                </a:solidFill>
              </a:rPr>
              <a:t>Stickeralbum</a:t>
            </a:r>
            <a:r>
              <a:rPr lang="de-DE" altLang="de-DE" dirty="0">
                <a:solidFill>
                  <a:schemeClr val="tx1"/>
                </a:solidFill>
              </a:rPr>
              <a:t> und Klebeetiketten, die sie bemalen.</a:t>
            </a:r>
          </a:p>
          <a:p>
            <a:pPr marL="354013" indent="-354013" eaLnBrk="1" hangingPunct="1">
              <a:lnSpc>
                <a:spcPct val="100000"/>
              </a:lnSpc>
              <a:spcBef>
                <a:spcPct val="0"/>
              </a:spcBef>
              <a:spcAft>
                <a:spcPts val="600"/>
              </a:spcAft>
              <a:buClr>
                <a:schemeClr val="accent2"/>
              </a:buClr>
            </a:pPr>
            <a:r>
              <a:rPr lang="de-DE" altLang="de-DE" dirty="0">
                <a:solidFill>
                  <a:schemeClr val="tx1"/>
                </a:solidFill>
              </a:rPr>
              <a:t>Kinder erstellen selbst 6-8 Sticker, die in einem </a:t>
            </a:r>
            <a:r>
              <a:rPr lang="de-DE" altLang="de-DE" dirty="0" err="1">
                <a:solidFill>
                  <a:schemeClr val="tx1"/>
                </a:solidFill>
              </a:rPr>
              <a:t>Stickeralbum</a:t>
            </a:r>
            <a:r>
              <a:rPr lang="de-DE" altLang="de-DE" dirty="0">
                <a:solidFill>
                  <a:schemeClr val="tx1"/>
                </a:solidFill>
              </a:rPr>
              <a:t> gesammelt werden.</a:t>
            </a:r>
          </a:p>
          <a:p>
            <a:pPr marL="354013" indent="-354013" eaLnBrk="1" hangingPunct="1">
              <a:lnSpc>
                <a:spcPct val="100000"/>
              </a:lnSpc>
              <a:spcBef>
                <a:spcPct val="0"/>
              </a:spcBef>
              <a:spcAft>
                <a:spcPts val="600"/>
              </a:spcAft>
              <a:buClr>
                <a:schemeClr val="accent2"/>
              </a:buClr>
            </a:pPr>
            <a:r>
              <a:rPr lang="de-DE" altLang="de-DE" dirty="0">
                <a:solidFill>
                  <a:schemeClr val="tx1"/>
                </a:solidFill>
              </a:rPr>
              <a:t>Nun tauschen die Kinder ihre eigenen Sticker gegen die der anderen, um das Album zu füllen. Dabei verwenden sie den Satz „</a:t>
            </a:r>
            <a:r>
              <a:rPr lang="de-AT" dirty="0">
                <a:solidFill>
                  <a:schemeClr val="tx1"/>
                </a:solidFill>
              </a:rPr>
              <a:t>Ich schenke dir dieses Bild und alle damit verbundenen Rechte. Ich möchte aber nicht, dass ... [z.B.„ ... du es verkaufst“,„... du es veränderst“].“</a:t>
            </a:r>
            <a:endParaRPr lang="de-DE" altLang="de-DE" dirty="0">
              <a:solidFill>
                <a:schemeClr val="tx1"/>
              </a:solidFill>
            </a:endParaRPr>
          </a:p>
        </p:txBody>
      </p:sp>
      <p:sp>
        <p:nvSpPr>
          <p:cNvPr id="4" name="Textfeld 8">
            <a:extLst>
              <a:ext uri="{FF2B5EF4-FFF2-40B4-BE49-F238E27FC236}">
                <a16:creationId xmlns:a16="http://schemas.microsoft.com/office/drawing/2014/main" id="{93BCBE51-72E2-43C4-8768-23E1307EEA92}"/>
              </a:ext>
            </a:extLst>
          </p:cNvPr>
          <p:cNvSpPr txBox="1">
            <a:spLocks noChangeArrowheads="1"/>
          </p:cNvSpPr>
          <p:nvPr/>
        </p:nvSpPr>
        <p:spPr bwMode="auto">
          <a:xfrm>
            <a:off x="4487863" y="6434138"/>
            <a:ext cx="4422775"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1pPr>
            <a:lvl2pPr marL="37931725" indent="-37474525">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2pPr>
            <a:lvl3pPr marL="11430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3pPr>
            <a:lvl4pPr marL="16002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4pPr>
            <a:lvl5pPr marL="20574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5pPr>
            <a:lvl6pPr marL="25146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6pPr>
            <a:lvl7pPr marL="29718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7pPr>
            <a:lvl8pPr marL="34290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8pPr>
            <a:lvl9pPr marL="38862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9pPr>
          </a:lstStyle>
          <a:p>
            <a:pPr algn="r" eaLnBrk="1" hangingPunct="1">
              <a:lnSpc>
                <a:spcPct val="100000"/>
              </a:lnSpc>
              <a:spcBef>
                <a:spcPct val="0"/>
              </a:spcBef>
              <a:buClrTx/>
              <a:buFontTx/>
              <a:buNone/>
            </a:pPr>
            <a:r>
              <a:rPr lang="de-AT" altLang="de-DE" sz="1900" dirty="0">
                <a:solidFill>
                  <a:schemeClr val="tx1"/>
                </a:solidFill>
              </a:rPr>
              <a:t> Übung | Sticker-Tauschbörse</a:t>
            </a:r>
            <a:endParaRPr lang="de-AT" altLang="de-DE" sz="1900" dirty="0">
              <a:solidFill>
                <a:schemeClr val="tx1"/>
              </a:solidFill>
              <a:latin typeface="Calibri Light" panose="020F0302020204030204" pitchFamily="34" charset="0"/>
            </a:endParaRPr>
          </a:p>
        </p:txBody>
      </p:sp>
      <p:sp>
        <p:nvSpPr>
          <p:cNvPr id="5" name="Textfeld 4">
            <a:extLst>
              <a:ext uri="{FF2B5EF4-FFF2-40B4-BE49-F238E27FC236}">
                <a16:creationId xmlns:a16="http://schemas.microsoft.com/office/drawing/2014/main" id="{16E43F7A-123C-47AD-9A9C-FCD12861060B}"/>
              </a:ext>
            </a:extLst>
          </p:cNvPr>
          <p:cNvSpPr txBox="1"/>
          <p:nvPr/>
        </p:nvSpPr>
        <p:spPr>
          <a:xfrm>
            <a:off x="962025" y="796494"/>
            <a:ext cx="6218241" cy="969496"/>
          </a:xfrm>
          <a:prstGeom prst="rect">
            <a:avLst/>
          </a:prstGeom>
          <a:noFill/>
        </p:spPr>
        <p:txBody>
          <a:bodyPr wrap="none" rtlCol="0">
            <a:spAutoFit/>
          </a:bodyPr>
          <a:lstStyle/>
          <a:p>
            <a:r>
              <a:rPr lang="de-AT" sz="1900" b="1" dirty="0">
                <a:latin typeface="Gill Sans MT" panose="020B0502020104020203" pitchFamily="34" charset="0"/>
              </a:rPr>
              <a:t>Ziele:</a:t>
            </a:r>
          </a:p>
          <a:p>
            <a:pPr marL="342900" indent="-342900">
              <a:buClr>
                <a:srgbClr val="F39200"/>
              </a:buClr>
              <a:buFont typeface="Wingdings" panose="05000000000000000000" pitchFamily="2" charset="2"/>
              <a:buChar char="§"/>
            </a:pPr>
            <a:r>
              <a:rPr lang="de-AT" sz="1900" dirty="0">
                <a:latin typeface="Gill Sans MT" panose="020B0502020104020203" pitchFamily="34" charset="0"/>
              </a:rPr>
              <a:t>Ein Bewusstsein für Urheberrecht entwickeln</a:t>
            </a:r>
          </a:p>
          <a:p>
            <a:pPr marL="342900" indent="-342900">
              <a:buClr>
                <a:srgbClr val="F39200"/>
              </a:buClr>
              <a:buFont typeface="Wingdings" panose="05000000000000000000" pitchFamily="2" charset="2"/>
              <a:buChar char="§"/>
            </a:pPr>
            <a:r>
              <a:rPr lang="de-AT" sz="1900" dirty="0">
                <a:latin typeface="Gill Sans MT" panose="020B0502020104020203" pitchFamily="34" charset="0"/>
              </a:rPr>
              <a:t>Die Creative Commons-Lizenz kennen und nutzen lernen</a:t>
            </a:r>
          </a:p>
        </p:txBody>
      </p:sp>
      <p:sp>
        <p:nvSpPr>
          <p:cNvPr id="2" name="Textfeld 1">
            <a:extLst>
              <a:ext uri="{FF2B5EF4-FFF2-40B4-BE49-F238E27FC236}">
                <a16:creationId xmlns:a16="http://schemas.microsoft.com/office/drawing/2014/main" id="{4B879836-4611-4D78-9389-A5919F709B20}"/>
              </a:ext>
            </a:extLst>
          </p:cNvPr>
          <p:cNvSpPr txBox="1"/>
          <p:nvPr/>
        </p:nvSpPr>
        <p:spPr>
          <a:xfrm>
            <a:off x="4231308" y="6051843"/>
            <a:ext cx="4912692" cy="307777"/>
          </a:xfrm>
          <a:prstGeom prst="rect">
            <a:avLst/>
          </a:prstGeom>
          <a:noFill/>
        </p:spPr>
        <p:txBody>
          <a:bodyPr wrap="none" rtlCol="0">
            <a:spAutoFit/>
          </a:bodyPr>
          <a:lstStyle/>
          <a:p>
            <a:r>
              <a:rPr lang="de-AT" sz="1400" dirty="0">
                <a:latin typeface="Gill Sans MT" panose="020B0502020104020203" pitchFamily="34" charset="0"/>
              </a:rPr>
              <a:t>Quelle: Unterrichtsmaterial </a:t>
            </a:r>
            <a:r>
              <a:rPr lang="de-AT" sz="1400" dirty="0">
                <a:latin typeface="Gill Sans MT" panose="020B0502020104020203" pitchFamily="34" charset="0"/>
                <a:hlinkClick r:id="rId3"/>
              </a:rPr>
              <a:t>Saferinternet in der Volksschule</a:t>
            </a:r>
            <a:r>
              <a:rPr lang="de-AT" sz="1400" dirty="0">
                <a:latin typeface="Gill Sans MT" panose="020B0502020104020203" pitchFamily="34" charset="0"/>
              </a:rPr>
              <a:t>, S. 11</a:t>
            </a:r>
          </a:p>
        </p:txBody>
      </p:sp>
    </p:spTree>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Textfeld 8">
            <a:extLst>
              <a:ext uri="{FF2B5EF4-FFF2-40B4-BE49-F238E27FC236}">
                <a16:creationId xmlns:a16="http://schemas.microsoft.com/office/drawing/2014/main" id="{CEDC1B63-6065-4BD2-8B99-6C3ACC1A70C2}"/>
              </a:ext>
            </a:extLst>
          </p:cNvPr>
          <p:cNvSpPr txBox="1">
            <a:spLocks noChangeArrowheads="1"/>
          </p:cNvSpPr>
          <p:nvPr/>
        </p:nvSpPr>
        <p:spPr bwMode="auto">
          <a:xfrm>
            <a:off x="4487863" y="6434138"/>
            <a:ext cx="4422775"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1pPr>
            <a:lvl2pPr marL="37931725" indent="-37474525">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2pPr>
            <a:lvl3pPr marL="11430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3pPr>
            <a:lvl4pPr marL="16002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4pPr>
            <a:lvl5pPr marL="20574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5pPr>
            <a:lvl6pPr marL="25146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6pPr>
            <a:lvl7pPr marL="29718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7pPr>
            <a:lvl8pPr marL="34290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8pPr>
            <a:lvl9pPr marL="38862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9pPr>
          </a:lstStyle>
          <a:p>
            <a:pPr algn="r" eaLnBrk="1" hangingPunct="1">
              <a:lnSpc>
                <a:spcPct val="100000"/>
              </a:lnSpc>
              <a:spcBef>
                <a:spcPct val="0"/>
              </a:spcBef>
              <a:buClrTx/>
              <a:buFontTx/>
              <a:buNone/>
            </a:pPr>
            <a:r>
              <a:rPr lang="de-AT" altLang="de-DE" sz="1900" dirty="0">
                <a:solidFill>
                  <a:schemeClr val="tx1"/>
                </a:solidFill>
              </a:rPr>
              <a:t>Kreative Lehrmethoden</a:t>
            </a:r>
            <a:endParaRPr lang="de-AT" altLang="de-DE" sz="1900" dirty="0">
              <a:solidFill>
                <a:schemeClr val="tx1"/>
              </a:solidFill>
              <a:latin typeface="Calibri Light" panose="020F0302020204030204" pitchFamily="34" charset="0"/>
            </a:endParaRPr>
          </a:p>
        </p:txBody>
      </p:sp>
      <p:pic>
        <p:nvPicPr>
          <p:cNvPr id="136194" name="Grafik 3" descr="Ein Bild, das farbig enthält.&#10;&#10;Mit sehr hoher Zuverlässigkeit generierte Beschreibung">
            <a:extLst>
              <a:ext uri="{FF2B5EF4-FFF2-40B4-BE49-F238E27FC236}">
                <a16:creationId xmlns:a16="http://schemas.microsoft.com/office/drawing/2014/main" id="{5567FA35-22A8-4276-A815-72A801CE43A3}"/>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43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feld 1">
            <a:extLst>
              <a:ext uri="{FF2B5EF4-FFF2-40B4-BE49-F238E27FC236}">
                <a16:creationId xmlns:a16="http://schemas.microsoft.com/office/drawing/2014/main" id="{C05EA233-C8D9-40B1-AEFB-C72AFD74C39B}"/>
              </a:ext>
            </a:extLst>
          </p:cNvPr>
          <p:cNvSpPr txBox="1"/>
          <p:nvPr/>
        </p:nvSpPr>
        <p:spPr>
          <a:xfrm>
            <a:off x="7616018" y="6187917"/>
            <a:ext cx="1527982" cy="246221"/>
          </a:xfrm>
          <a:prstGeom prst="rect">
            <a:avLst/>
          </a:prstGeom>
          <a:noFill/>
        </p:spPr>
        <p:txBody>
          <a:bodyPr wrap="none" rtlCol="0">
            <a:spAutoFit/>
          </a:bodyPr>
          <a:lstStyle/>
          <a:p>
            <a:r>
              <a:rPr lang="de-AT" sz="1000" dirty="0">
                <a:latin typeface="Gill Sans MT" panose="020B0502020104020203" pitchFamily="34" charset="0"/>
              </a:rPr>
              <a:t>Bild: </a:t>
            </a:r>
            <a:r>
              <a:rPr lang="de-AT" sz="1000" dirty="0">
                <a:latin typeface="Gill Sans MT" panose="020B0502020104020203" pitchFamily="34" charset="0"/>
                <a:hlinkClick r:id="rId4">
                  <a:extLst>
                    <a:ext uri="{A12FA001-AC4F-418D-AE19-62706E023703}">
                      <ahyp:hlinkClr xmlns:ahyp="http://schemas.microsoft.com/office/drawing/2018/hyperlinkcolor" val="tx"/>
                    </a:ext>
                  </a:extLst>
                </a:hlinkClick>
              </a:rPr>
              <a:t>ivanovgood</a:t>
            </a:r>
            <a:r>
              <a:rPr lang="de-AT" sz="1000" dirty="0">
                <a:latin typeface="Gill Sans MT" panose="020B0502020104020203" pitchFamily="34" charset="0"/>
              </a:rPr>
              <a:t> / </a:t>
            </a:r>
            <a:r>
              <a:rPr lang="de-AT" sz="1000" dirty="0" err="1">
                <a:latin typeface="Gill Sans MT" panose="020B0502020104020203" pitchFamily="34" charset="0"/>
              </a:rPr>
              <a:t>pixabay</a:t>
            </a:r>
            <a:endParaRPr lang="de-AT" sz="1000" dirty="0">
              <a:latin typeface="Gill Sans MT" panose="020B0502020104020203" pitchFamily="34" charset="0"/>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8241" name="Rechteck 1">
            <a:extLst>
              <a:ext uri="{FF2B5EF4-FFF2-40B4-BE49-F238E27FC236}">
                <a16:creationId xmlns:a16="http://schemas.microsoft.com/office/drawing/2014/main" id="{89AE4191-8F60-4586-A2A8-162C038DB817}"/>
              </a:ext>
            </a:extLst>
          </p:cNvPr>
          <p:cNvSpPr>
            <a:spLocks noChangeArrowheads="1"/>
          </p:cNvSpPr>
          <p:nvPr/>
        </p:nvSpPr>
        <p:spPr bwMode="auto">
          <a:xfrm>
            <a:off x="962025" y="2259013"/>
            <a:ext cx="7351713"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a:lnSpc>
                <a:spcPct val="90000"/>
              </a:lnSpc>
              <a:spcBef>
                <a:spcPts val="10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1pPr>
            <a:lvl2pPr marL="37931725" indent="-37474525">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2pPr>
            <a:lvl3pPr marL="11430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3pPr>
            <a:lvl4pPr marL="16002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4pPr>
            <a:lvl5pPr marL="20574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5pPr>
            <a:lvl6pPr marL="25146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6pPr>
            <a:lvl7pPr marL="29718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7pPr>
            <a:lvl8pPr marL="34290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8pPr>
            <a:lvl9pPr marL="38862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9pPr>
          </a:lstStyle>
          <a:p>
            <a:pPr marL="177800" indent="-177800" eaLnBrk="1" hangingPunct="1">
              <a:lnSpc>
                <a:spcPct val="100000"/>
              </a:lnSpc>
              <a:spcBef>
                <a:spcPct val="0"/>
              </a:spcBef>
              <a:spcAft>
                <a:spcPts val="600"/>
              </a:spcAft>
              <a:buClr>
                <a:schemeClr val="accent2"/>
              </a:buClr>
            </a:pPr>
            <a:r>
              <a:rPr lang="de-DE" altLang="de-DE" b="1" dirty="0">
                <a:solidFill>
                  <a:srgbClr val="4D4D4D"/>
                </a:solidFill>
                <a:latin typeface="Calibri" panose="020F0502020204030204" pitchFamily="34" charset="0"/>
              </a:rPr>
              <a:t>Kinder erstellen kreatives Infomaterial</a:t>
            </a:r>
          </a:p>
          <a:p>
            <a:pPr marL="177800" indent="-177800" eaLnBrk="1" hangingPunct="1">
              <a:lnSpc>
                <a:spcPct val="100000"/>
              </a:lnSpc>
              <a:spcBef>
                <a:spcPct val="0"/>
              </a:spcBef>
              <a:spcAft>
                <a:spcPts val="600"/>
              </a:spcAft>
              <a:buClr>
                <a:schemeClr val="accent2"/>
              </a:buClr>
            </a:pPr>
            <a:r>
              <a:rPr lang="de-DE" altLang="de-DE" b="1" dirty="0">
                <a:solidFill>
                  <a:srgbClr val="4D4D4D"/>
                </a:solidFill>
                <a:latin typeface="Calibri" panose="020F0502020204030204" pitchFamily="34" charset="0"/>
              </a:rPr>
              <a:t>Lehrende stellen Input bereit oder erarbeiten ihn gemeinsam mit den Kindern</a:t>
            </a:r>
          </a:p>
          <a:p>
            <a:pPr marL="719138" indent="-271463" eaLnBrk="1" hangingPunct="1">
              <a:lnSpc>
                <a:spcPct val="100000"/>
              </a:lnSpc>
              <a:spcBef>
                <a:spcPct val="0"/>
              </a:spcBef>
              <a:spcAft>
                <a:spcPts val="600"/>
              </a:spcAft>
              <a:buClr>
                <a:schemeClr val="accent2"/>
              </a:buClr>
            </a:pPr>
            <a:r>
              <a:rPr lang="de-DE" altLang="de-DE" dirty="0">
                <a:solidFill>
                  <a:srgbClr val="4D4D4D"/>
                </a:solidFill>
                <a:latin typeface="Calibri" panose="020F0502020204030204" pitchFamily="34" charset="0"/>
              </a:rPr>
              <a:t>Tipps für bestimmte Zielgruppen (andere Kinder, Eltern, ...)</a:t>
            </a:r>
          </a:p>
          <a:p>
            <a:pPr marL="719138" indent="-271463" eaLnBrk="1" hangingPunct="1">
              <a:lnSpc>
                <a:spcPct val="100000"/>
              </a:lnSpc>
              <a:spcBef>
                <a:spcPct val="0"/>
              </a:spcBef>
              <a:spcAft>
                <a:spcPts val="600"/>
              </a:spcAft>
              <a:buClr>
                <a:schemeClr val="accent2"/>
              </a:buClr>
            </a:pPr>
            <a:r>
              <a:rPr lang="de-DE" altLang="de-DE" dirty="0">
                <a:solidFill>
                  <a:srgbClr val="4D4D4D"/>
                </a:solidFill>
                <a:latin typeface="Calibri" panose="020F0502020204030204" pitchFamily="34" charset="0"/>
              </a:rPr>
              <a:t>Filme, Comics, Websites, Blogs, Präsentationen, Quiz etc.</a:t>
            </a:r>
          </a:p>
          <a:p>
            <a:pPr marL="719138" indent="-271463" eaLnBrk="1" hangingPunct="1">
              <a:lnSpc>
                <a:spcPct val="100000"/>
              </a:lnSpc>
              <a:spcBef>
                <a:spcPct val="0"/>
              </a:spcBef>
              <a:spcAft>
                <a:spcPts val="600"/>
              </a:spcAft>
              <a:buClr>
                <a:schemeClr val="accent2"/>
              </a:buClr>
            </a:pPr>
            <a:r>
              <a:rPr lang="de-DE" altLang="de-DE" dirty="0">
                <a:solidFill>
                  <a:srgbClr val="4D4D4D"/>
                </a:solidFill>
                <a:latin typeface="Calibri" panose="020F0502020204030204" pitchFamily="34" charset="0"/>
              </a:rPr>
              <a:t>Merkblätter als Grundlage</a:t>
            </a:r>
          </a:p>
        </p:txBody>
      </p:sp>
      <p:sp>
        <p:nvSpPr>
          <p:cNvPr id="4" name="Textfeld 8">
            <a:extLst>
              <a:ext uri="{FF2B5EF4-FFF2-40B4-BE49-F238E27FC236}">
                <a16:creationId xmlns:a16="http://schemas.microsoft.com/office/drawing/2014/main" id="{5D026FA1-C370-4472-AC2E-E996807007CA}"/>
              </a:ext>
            </a:extLst>
          </p:cNvPr>
          <p:cNvSpPr txBox="1">
            <a:spLocks noChangeArrowheads="1"/>
          </p:cNvSpPr>
          <p:nvPr/>
        </p:nvSpPr>
        <p:spPr bwMode="auto">
          <a:xfrm>
            <a:off x="4487863" y="6434138"/>
            <a:ext cx="4422775"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1pPr>
            <a:lvl2pPr marL="37931725" indent="-37474525">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2pPr>
            <a:lvl3pPr marL="11430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3pPr>
            <a:lvl4pPr marL="16002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4pPr>
            <a:lvl5pPr marL="20574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5pPr>
            <a:lvl6pPr marL="25146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6pPr>
            <a:lvl7pPr marL="29718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7pPr>
            <a:lvl8pPr marL="34290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8pPr>
            <a:lvl9pPr marL="38862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9pPr>
          </a:lstStyle>
          <a:p>
            <a:pPr algn="r" eaLnBrk="1" hangingPunct="1">
              <a:lnSpc>
                <a:spcPct val="100000"/>
              </a:lnSpc>
              <a:spcBef>
                <a:spcPct val="0"/>
              </a:spcBef>
              <a:buClrTx/>
              <a:buFontTx/>
              <a:buNone/>
            </a:pPr>
            <a:r>
              <a:rPr lang="de-AT" altLang="de-DE" sz="1900" dirty="0">
                <a:solidFill>
                  <a:schemeClr val="tx1"/>
                </a:solidFill>
              </a:rPr>
              <a:t>Kreative Lehrmethoden</a:t>
            </a:r>
            <a:endParaRPr lang="de-AT" altLang="de-DE" sz="1900" dirty="0">
              <a:solidFill>
                <a:schemeClr val="tx1"/>
              </a:solidFill>
              <a:latin typeface="Calibri Light" panose="020F0302020204030204" pitchFamily="34" charset="0"/>
            </a:endParaRPr>
          </a:p>
        </p:txBody>
      </p:sp>
    </p:spTree>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Titel 1">
            <a:extLst>
              <a:ext uri="{FF2B5EF4-FFF2-40B4-BE49-F238E27FC236}">
                <a16:creationId xmlns:a16="http://schemas.microsoft.com/office/drawing/2014/main" id="{F9FE79AC-9DE1-4629-90D9-D550754A78A2}"/>
              </a:ext>
            </a:extLst>
          </p:cNvPr>
          <p:cNvSpPr>
            <a:spLocks noGrp="1"/>
          </p:cNvSpPr>
          <p:nvPr>
            <p:ph type="title"/>
          </p:nvPr>
        </p:nvSpPr>
        <p:spPr>
          <a:xfrm>
            <a:off x="474663" y="307975"/>
            <a:ext cx="8515350" cy="898525"/>
          </a:xfrm>
        </p:spPr>
        <p:txBody>
          <a:bodyPr/>
          <a:lstStyle/>
          <a:p>
            <a:pPr eaLnBrk="1" hangingPunct="1"/>
            <a:endParaRPr lang="de-AT" altLang="de-DE">
              <a:ea typeface="ヒラギノ角ゴ Pro W3" pitchFamily="6" charset="-128"/>
            </a:endParaRPr>
          </a:p>
        </p:txBody>
      </p:sp>
      <p:sp>
        <p:nvSpPr>
          <p:cNvPr id="140290" name="Textfeld 9">
            <a:extLst>
              <a:ext uri="{FF2B5EF4-FFF2-40B4-BE49-F238E27FC236}">
                <a16:creationId xmlns:a16="http://schemas.microsoft.com/office/drawing/2014/main" id="{5D08216E-B159-44DF-8A4C-0FEDC0784A79}"/>
              </a:ext>
            </a:extLst>
          </p:cNvPr>
          <p:cNvSpPr txBox="1">
            <a:spLocks noChangeArrowheads="1"/>
          </p:cNvSpPr>
          <p:nvPr/>
        </p:nvSpPr>
        <p:spPr bwMode="auto">
          <a:xfrm>
            <a:off x="4146550" y="6438900"/>
            <a:ext cx="499745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1pPr>
            <a:lvl2pPr marL="37931725" indent="-37474525">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2pPr>
            <a:lvl3pPr marL="11430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3pPr>
            <a:lvl4pPr marL="16002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4pPr>
            <a:lvl5pPr marL="20574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5pPr>
            <a:lvl6pPr marL="25146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6pPr>
            <a:lvl7pPr marL="29718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7pPr>
            <a:lvl8pPr marL="34290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8pPr>
            <a:lvl9pPr marL="38862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9pPr>
          </a:lstStyle>
          <a:p>
            <a:pPr algn="r" eaLnBrk="1" hangingPunct="1">
              <a:lnSpc>
                <a:spcPct val="100000"/>
              </a:lnSpc>
              <a:spcBef>
                <a:spcPct val="0"/>
              </a:spcBef>
              <a:buClrTx/>
              <a:buFontTx/>
              <a:buNone/>
            </a:pPr>
            <a:r>
              <a:rPr lang="de-AT" altLang="de-DE" sz="1900">
                <a:solidFill>
                  <a:schemeClr val="tx1"/>
                </a:solidFill>
              </a:rPr>
              <a:t>Was ist das Internet?</a:t>
            </a:r>
          </a:p>
        </p:txBody>
      </p:sp>
      <p:pic>
        <p:nvPicPr>
          <p:cNvPr id="140291" name="Inhaltsplatzhalter 7" descr="Ein Bild, das Objekt, Gras, draußen, Faden enthält.&#10;&#10;Mit sehr hoher Zuverlässigkeit generierte Beschreibung">
            <a:extLst>
              <a:ext uri="{FF2B5EF4-FFF2-40B4-BE49-F238E27FC236}">
                <a16:creationId xmlns:a16="http://schemas.microsoft.com/office/drawing/2014/main" id="{9A447F13-58C0-441B-A415-102271CD3868}"/>
              </a:ext>
            </a:extLst>
          </p:cNvPr>
          <p:cNvPicPr>
            <a:picLocks noGrp="1" noChangeAspect="1" noChangeArrowheads="1"/>
          </p:cNvPicPr>
          <p:nvPr>
            <p:ph idx="1"/>
          </p:nvPr>
        </p:nvPicPr>
        <p:blipFill>
          <a:blip r:embed="rId3" cstate="email">
            <a:extLst>
              <a:ext uri="{28A0092B-C50C-407E-A947-70E740481C1C}">
                <a14:useLocalDpi xmlns:a14="http://schemas.microsoft.com/office/drawing/2010/main"/>
              </a:ext>
            </a:extLst>
          </a:blip>
          <a:srcRect/>
          <a:stretch>
            <a:fillRect/>
          </a:stretch>
        </p:blipFill>
        <p:spPr>
          <a:xfrm>
            <a:off x="0" y="-49213"/>
            <a:ext cx="9144000" cy="6438901"/>
          </a:xfrm>
        </p:spPr>
      </p:pic>
      <p:sp>
        <p:nvSpPr>
          <p:cNvPr id="2" name="Textfeld 1">
            <a:extLst>
              <a:ext uri="{FF2B5EF4-FFF2-40B4-BE49-F238E27FC236}">
                <a16:creationId xmlns:a16="http://schemas.microsoft.com/office/drawing/2014/main" id="{6AB6C443-23EC-4491-A804-60A97338E8C7}"/>
              </a:ext>
            </a:extLst>
          </p:cNvPr>
          <p:cNvSpPr txBox="1"/>
          <p:nvPr/>
        </p:nvSpPr>
        <p:spPr>
          <a:xfrm>
            <a:off x="7391597" y="6143467"/>
            <a:ext cx="1752403" cy="246221"/>
          </a:xfrm>
          <a:prstGeom prst="rect">
            <a:avLst/>
          </a:prstGeom>
          <a:noFill/>
        </p:spPr>
        <p:txBody>
          <a:bodyPr wrap="none" rtlCol="0">
            <a:spAutoFit/>
          </a:bodyPr>
          <a:lstStyle/>
          <a:p>
            <a:r>
              <a:rPr lang="de-AT" sz="1000" dirty="0">
                <a:solidFill>
                  <a:schemeClr val="bg1"/>
                </a:solidFill>
                <a:latin typeface="Gill Sans MT" panose="020B0502020104020203" pitchFamily="34" charset="0"/>
              </a:rPr>
              <a:t>Bild: </a:t>
            </a:r>
            <a:r>
              <a:rPr lang="de-AT" sz="1000" dirty="0">
                <a:solidFill>
                  <a:schemeClr val="bg1"/>
                </a:solidFill>
                <a:latin typeface="Gill Sans MT" panose="020B0502020104020203" pitchFamily="34" charset="0"/>
                <a:hlinkClick r:id="rId4">
                  <a:extLst>
                    <a:ext uri="{A12FA001-AC4F-418D-AE19-62706E023703}">
                      <ahyp:hlinkClr xmlns:ahyp="http://schemas.microsoft.com/office/drawing/2018/hyperlinkcolor" val="tx"/>
                    </a:ext>
                  </a:extLst>
                </a:hlinkClick>
              </a:rPr>
              <a:t>cocoparisienne</a:t>
            </a:r>
            <a:r>
              <a:rPr lang="de-AT" sz="1000" dirty="0">
                <a:solidFill>
                  <a:schemeClr val="bg1"/>
                </a:solidFill>
                <a:latin typeface="Gill Sans MT" panose="020B0502020104020203" pitchFamily="34" charset="0"/>
              </a:rPr>
              <a:t>  / </a:t>
            </a:r>
            <a:r>
              <a:rPr lang="de-AT" sz="1000" dirty="0" err="1">
                <a:solidFill>
                  <a:schemeClr val="bg1"/>
                </a:solidFill>
                <a:latin typeface="Gill Sans MT" panose="020B0502020104020203" pitchFamily="34" charset="0"/>
              </a:rPr>
              <a:t>pixabay</a:t>
            </a:r>
            <a:endParaRPr lang="de-AT" sz="1000" dirty="0">
              <a:solidFill>
                <a:schemeClr val="bg1"/>
              </a:solidFill>
              <a:latin typeface="Gill Sans MT" panose="020B0502020104020203" pitchFamily="34"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el 1">
            <a:extLst>
              <a:ext uri="{FF2B5EF4-FFF2-40B4-BE49-F238E27FC236}">
                <a16:creationId xmlns:a16="http://schemas.microsoft.com/office/drawing/2014/main" id="{251923D8-94A1-48A9-B52D-786D4A91F39D}"/>
              </a:ext>
            </a:extLst>
          </p:cNvPr>
          <p:cNvSpPr>
            <a:spLocks noGrp="1"/>
          </p:cNvSpPr>
          <p:nvPr>
            <p:ph type="title"/>
          </p:nvPr>
        </p:nvSpPr>
        <p:spPr>
          <a:xfrm>
            <a:off x="474663" y="307975"/>
            <a:ext cx="8515350" cy="898525"/>
          </a:xfrm>
        </p:spPr>
        <p:txBody>
          <a:bodyPr/>
          <a:lstStyle/>
          <a:p>
            <a:pPr eaLnBrk="1" hangingPunct="1"/>
            <a:endParaRPr lang="de-AT" altLang="de-DE">
              <a:ea typeface="ヒラギノ角ゴ Pro W3" pitchFamily="6" charset="-128"/>
            </a:endParaRPr>
          </a:p>
        </p:txBody>
      </p:sp>
      <p:sp>
        <p:nvSpPr>
          <p:cNvPr id="19458" name="Textfeld 4">
            <a:extLst>
              <a:ext uri="{FF2B5EF4-FFF2-40B4-BE49-F238E27FC236}">
                <a16:creationId xmlns:a16="http://schemas.microsoft.com/office/drawing/2014/main" id="{8BD3D430-85CB-4DF6-A0A7-5442D50A0F7C}"/>
              </a:ext>
            </a:extLst>
          </p:cNvPr>
          <p:cNvSpPr txBox="1">
            <a:spLocks noChangeArrowheads="1"/>
          </p:cNvSpPr>
          <p:nvPr/>
        </p:nvSpPr>
        <p:spPr bwMode="auto">
          <a:xfrm>
            <a:off x="4146550" y="6438900"/>
            <a:ext cx="499745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1pPr>
            <a:lvl2pPr marL="37931725" indent="-37474525">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2pPr>
            <a:lvl3pPr marL="11430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3pPr>
            <a:lvl4pPr marL="16002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4pPr>
            <a:lvl5pPr marL="20574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5pPr>
            <a:lvl6pPr marL="25146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6pPr>
            <a:lvl7pPr marL="29718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7pPr>
            <a:lvl8pPr marL="34290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8pPr>
            <a:lvl9pPr marL="38862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9pPr>
          </a:lstStyle>
          <a:p>
            <a:pPr algn="r" eaLnBrk="1" hangingPunct="1">
              <a:lnSpc>
                <a:spcPct val="100000"/>
              </a:lnSpc>
              <a:spcBef>
                <a:spcPct val="0"/>
              </a:spcBef>
              <a:buClrTx/>
              <a:buFontTx/>
              <a:buNone/>
            </a:pPr>
            <a:r>
              <a:rPr lang="de-AT" altLang="de-DE" sz="1900">
                <a:solidFill>
                  <a:schemeClr val="tx1"/>
                </a:solidFill>
              </a:rPr>
              <a:t>Das erste Handy</a:t>
            </a:r>
          </a:p>
        </p:txBody>
      </p:sp>
      <p:pic>
        <p:nvPicPr>
          <p:cNvPr id="19459" name="Grafik 3">
            <a:extLst>
              <a:ext uri="{FF2B5EF4-FFF2-40B4-BE49-F238E27FC236}">
                <a16:creationId xmlns:a16="http://schemas.microsoft.com/office/drawing/2014/main" id="{BF4F3083-D0DC-4D50-BBE6-41CF785C4A59}"/>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feld 1">
            <a:extLst>
              <a:ext uri="{FF2B5EF4-FFF2-40B4-BE49-F238E27FC236}">
                <a16:creationId xmlns:a16="http://schemas.microsoft.com/office/drawing/2014/main" id="{5E3FC08F-DC10-497E-BE7E-E7966916E00C}"/>
              </a:ext>
            </a:extLst>
          </p:cNvPr>
          <p:cNvSpPr txBox="1"/>
          <p:nvPr/>
        </p:nvSpPr>
        <p:spPr>
          <a:xfrm>
            <a:off x="7290608" y="6154579"/>
            <a:ext cx="1853392" cy="246221"/>
          </a:xfrm>
          <a:prstGeom prst="rect">
            <a:avLst/>
          </a:prstGeom>
          <a:noFill/>
        </p:spPr>
        <p:txBody>
          <a:bodyPr wrap="none" rtlCol="0">
            <a:spAutoFit/>
          </a:bodyPr>
          <a:lstStyle/>
          <a:p>
            <a:r>
              <a:rPr lang="de-AT" sz="1000" dirty="0">
                <a:solidFill>
                  <a:schemeClr val="bg1"/>
                </a:solidFill>
                <a:latin typeface="Gill Sans MT" panose="020B0502020104020203" pitchFamily="34" charset="0"/>
              </a:rPr>
              <a:t>Bild: </a:t>
            </a:r>
            <a:r>
              <a:rPr lang="de-AT" sz="1000" dirty="0">
                <a:solidFill>
                  <a:schemeClr val="bg1"/>
                </a:solidFill>
                <a:latin typeface="Gill Sans MT" panose="020B0502020104020203" pitchFamily="34" charset="0"/>
                <a:hlinkClick r:id="rId4">
                  <a:extLst>
                    <a:ext uri="{A12FA001-AC4F-418D-AE19-62706E023703}">
                      <ahyp:hlinkClr xmlns:ahyp="http://schemas.microsoft.com/office/drawing/2018/hyperlinkcolor" val="tx"/>
                    </a:ext>
                  </a:extLst>
                </a:hlinkClick>
              </a:rPr>
              <a:t>Diego </a:t>
            </a:r>
            <a:r>
              <a:rPr lang="de-AT" sz="1000" dirty="0" err="1">
                <a:solidFill>
                  <a:schemeClr val="bg1"/>
                </a:solidFill>
                <a:latin typeface="Gill Sans MT" panose="020B0502020104020203" pitchFamily="34" charset="0"/>
                <a:hlinkClick r:id="rId4">
                  <a:extLst>
                    <a:ext uri="{A12FA001-AC4F-418D-AE19-62706E023703}">
                      <ahyp:hlinkClr xmlns:ahyp="http://schemas.microsoft.com/office/drawing/2018/hyperlinkcolor" val="tx"/>
                    </a:ext>
                  </a:extLst>
                </a:hlinkClick>
              </a:rPr>
              <a:t>Passadori</a:t>
            </a:r>
            <a:r>
              <a:rPr lang="de-AT" sz="1000" dirty="0">
                <a:solidFill>
                  <a:schemeClr val="bg1"/>
                </a:solidFill>
                <a:latin typeface="Gill Sans MT" panose="020B0502020104020203" pitchFamily="34" charset="0"/>
                <a:hlinkClick r:id="rId4">
                  <a:extLst>
                    <a:ext uri="{A12FA001-AC4F-418D-AE19-62706E023703}">
                      <ahyp:hlinkClr xmlns:ahyp="http://schemas.microsoft.com/office/drawing/2018/hyperlinkcolor" val="tx"/>
                    </a:ext>
                  </a:extLst>
                </a:hlinkClick>
              </a:rPr>
              <a:t> </a:t>
            </a:r>
            <a:r>
              <a:rPr lang="de-AT" sz="1000" dirty="0">
                <a:solidFill>
                  <a:schemeClr val="bg1"/>
                </a:solidFill>
                <a:latin typeface="Gill Sans MT" panose="020B0502020104020203" pitchFamily="34" charset="0"/>
              </a:rPr>
              <a:t>/ Unsplash</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Textfeld 3">
            <a:extLst>
              <a:ext uri="{FF2B5EF4-FFF2-40B4-BE49-F238E27FC236}">
                <a16:creationId xmlns:a16="http://schemas.microsoft.com/office/drawing/2014/main" id="{BEB1EF44-4C7A-49C7-8ECA-649799F4692B}"/>
              </a:ext>
            </a:extLst>
          </p:cNvPr>
          <p:cNvSpPr txBox="1">
            <a:spLocks noChangeArrowheads="1"/>
          </p:cNvSpPr>
          <p:nvPr/>
        </p:nvSpPr>
        <p:spPr bwMode="auto">
          <a:xfrm>
            <a:off x="4781550" y="6473825"/>
            <a:ext cx="436245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1pPr>
            <a:lvl2pPr marL="742950" indent="-28575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2pPr>
            <a:lvl3pPr marL="11430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3pPr>
            <a:lvl4pPr marL="16002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4pPr>
            <a:lvl5pPr marL="20574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5pPr>
            <a:lvl6pPr marL="25146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6pPr>
            <a:lvl7pPr marL="29718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7pPr>
            <a:lvl8pPr marL="34290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8pPr>
            <a:lvl9pPr marL="38862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9pPr>
          </a:lstStyle>
          <a:p>
            <a:pPr>
              <a:lnSpc>
                <a:spcPct val="100000"/>
              </a:lnSpc>
              <a:spcBef>
                <a:spcPct val="0"/>
              </a:spcBef>
              <a:buClrTx/>
              <a:buFontTx/>
              <a:buNone/>
            </a:pPr>
            <a:r>
              <a:rPr lang="de-DE" altLang="de-DE" sz="1900" dirty="0">
                <a:solidFill>
                  <a:schemeClr val="tx1"/>
                </a:solidFill>
              </a:rPr>
              <a:t>VS Steinbach/Steyr: Mein Internet (SID‘19)</a:t>
            </a:r>
          </a:p>
        </p:txBody>
      </p:sp>
      <p:pic>
        <p:nvPicPr>
          <p:cNvPr id="3" name="Grafik 2" descr="Ein Bild, das drinnen, Person, Gruppe, Personen enthält.&#10;&#10;Automatisch generierte Beschreibung">
            <a:extLst>
              <a:ext uri="{FF2B5EF4-FFF2-40B4-BE49-F238E27FC236}">
                <a16:creationId xmlns:a16="http://schemas.microsoft.com/office/drawing/2014/main" id="{47249B85-138C-476E-BFE2-DE5C945758B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9144000" cy="6473825"/>
          </a:xfrm>
          <a:prstGeom prst="rect">
            <a:avLst/>
          </a:prstGeom>
        </p:spPr>
      </p:pic>
      <p:sp>
        <p:nvSpPr>
          <p:cNvPr id="4" name="Textfeld 3">
            <a:extLst>
              <a:ext uri="{FF2B5EF4-FFF2-40B4-BE49-F238E27FC236}">
                <a16:creationId xmlns:a16="http://schemas.microsoft.com/office/drawing/2014/main" id="{77F8C194-77F2-4E7E-B307-983DEA28BFBC}"/>
              </a:ext>
            </a:extLst>
          </p:cNvPr>
          <p:cNvSpPr txBox="1"/>
          <p:nvPr/>
        </p:nvSpPr>
        <p:spPr>
          <a:xfrm>
            <a:off x="7907764" y="6227604"/>
            <a:ext cx="1236236" cy="246221"/>
          </a:xfrm>
          <a:prstGeom prst="rect">
            <a:avLst/>
          </a:prstGeom>
          <a:noFill/>
        </p:spPr>
        <p:txBody>
          <a:bodyPr wrap="none" rtlCol="0">
            <a:spAutoFit/>
          </a:bodyPr>
          <a:lstStyle/>
          <a:p>
            <a:r>
              <a:rPr lang="de-AT" sz="1000" dirty="0">
                <a:solidFill>
                  <a:schemeClr val="bg1"/>
                </a:solidFill>
                <a:latin typeface="Gill Sans MT" panose="020B0502020104020203" pitchFamily="34" charset="0"/>
              </a:rPr>
              <a:t>Bild: saferinternet.at</a:t>
            </a:r>
          </a:p>
        </p:txBody>
      </p:sp>
    </p:spTree>
    <p:extLst>
      <p:ext uri="{BB962C8B-B14F-4D97-AF65-F5344CB8AC3E}">
        <p14:creationId xmlns:p14="http://schemas.microsoft.com/office/powerpoint/2010/main" val="323416965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Textfeld 4">
            <a:extLst>
              <a:ext uri="{FF2B5EF4-FFF2-40B4-BE49-F238E27FC236}">
                <a16:creationId xmlns:a16="http://schemas.microsoft.com/office/drawing/2014/main" id="{AA818348-56E1-417D-AE74-D325220B7A2C}"/>
              </a:ext>
            </a:extLst>
          </p:cNvPr>
          <p:cNvSpPr txBox="1">
            <a:spLocks noChangeArrowheads="1"/>
          </p:cNvSpPr>
          <p:nvPr/>
        </p:nvSpPr>
        <p:spPr bwMode="auto">
          <a:xfrm>
            <a:off x="4146550" y="6438900"/>
            <a:ext cx="4997450"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1pPr>
            <a:lvl2pPr marL="37931725" indent="-37474525">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2pPr>
            <a:lvl3pPr marL="11430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3pPr>
            <a:lvl4pPr marL="16002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4pPr>
            <a:lvl5pPr marL="20574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5pPr>
            <a:lvl6pPr marL="25146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6pPr>
            <a:lvl7pPr marL="29718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7pPr>
            <a:lvl8pPr marL="34290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8pPr>
            <a:lvl9pPr marL="38862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9pPr>
          </a:lstStyle>
          <a:p>
            <a:pPr algn="r" eaLnBrk="1" hangingPunct="1">
              <a:lnSpc>
                <a:spcPct val="100000"/>
              </a:lnSpc>
              <a:spcBef>
                <a:spcPct val="0"/>
              </a:spcBef>
              <a:buClrTx/>
              <a:buFontTx/>
              <a:buNone/>
            </a:pPr>
            <a:r>
              <a:rPr lang="de-AT" altLang="de-DE" sz="1900">
                <a:solidFill>
                  <a:schemeClr val="tx1"/>
                </a:solidFill>
              </a:rPr>
              <a:t>Womit kommt man ins Internet?</a:t>
            </a:r>
          </a:p>
          <a:p>
            <a:pPr algn="r" eaLnBrk="1" hangingPunct="1">
              <a:lnSpc>
                <a:spcPct val="100000"/>
              </a:lnSpc>
              <a:spcBef>
                <a:spcPct val="0"/>
              </a:spcBef>
              <a:buClrTx/>
              <a:buFontTx/>
              <a:buNone/>
            </a:pPr>
            <a:endParaRPr lang="de-AT" altLang="de-DE" sz="1900">
              <a:solidFill>
                <a:schemeClr val="tx1"/>
              </a:solidFill>
            </a:endParaRPr>
          </a:p>
        </p:txBody>
      </p:sp>
      <p:pic>
        <p:nvPicPr>
          <p:cNvPr id="7" name="Bild 5">
            <a:extLst>
              <a:ext uri="{FF2B5EF4-FFF2-40B4-BE49-F238E27FC236}">
                <a16:creationId xmlns:a16="http://schemas.microsoft.com/office/drawing/2014/main" id="{B22414ED-5E1C-40CE-9B62-95DFFD58D848}"/>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038975" y="1028700"/>
            <a:ext cx="1925638" cy="1082675"/>
          </a:xfrm>
          <a:prstGeom prst="rect">
            <a:avLst/>
          </a:prstGeom>
          <a:noFill/>
          <a:ln>
            <a:noFill/>
          </a:ln>
          <a:effectLst>
            <a:outerShdw blurRad="292100" dist="139700" dir="2700000" algn="tl" rotWithShape="0">
              <a:srgbClr val="333333">
                <a:alpha val="6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Bild 8">
            <a:extLst>
              <a:ext uri="{FF2B5EF4-FFF2-40B4-BE49-F238E27FC236}">
                <a16:creationId xmlns:a16="http://schemas.microsoft.com/office/drawing/2014/main" id="{BC5E67F7-96EF-D94C-B602-1618BD98851A}"/>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5395913" y="536575"/>
            <a:ext cx="600075" cy="1158875"/>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Bild 11">
            <a:extLst>
              <a:ext uri="{FF2B5EF4-FFF2-40B4-BE49-F238E27FC236}">
                <a16:creationId xmlns:a16="http://schemas.microsoft.com/office/drawing/2014/main" id="{2CC29419-6CA8-420C-877E-76F7E9E6CA73}"/>
              </a:ext>
            </a:extLst>
          </p:cNvPr>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7038975" y="2789238"/>
            <a:ext cx="1408113" cy="1635125"/>
          </a:xfrm>
          <a:prstGeom prst="rect">
            <a:avLst/>
          </a:prstGeom>
          <a:noFill/>
          <a:ln>
            <a:noFill/>
          </a:ln>
          <a:effectLst>
            <a:outerShdw blurRad="292100" dist="139700" dir="2700000" algn="tl" rotWithShape="0">
              <a:srgbClr val="333333">
                <a:alpha val="6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Bild 13">
            <a:extLst>
              <a:ext uri="{FF2B5EF4-FFF2-40B4-BE49-F238E27FC236}">
                <a16:creationId xmlns:a16="http://schemas.microsoft.com/office/drawing/2014/main" id="{E78CFF31-B502-5041-B119-FF54C9BE0A7B}"/>
              </a:ext>
            </a:extLst>
          </p:cNvPr>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5416550" y="1960563"/>
            <a:ext cx="1158875" cy="1031875"/>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Bild 6">
            <a:extLst>
              <a:ext uri="{FF2B5EF4-FFF2-40B4-BE49-F238E27FC236}">
                <a16:creationId xmlns:a16="http://schemas.microsoft.com/office/drawing/2014/main" id="{3239E1B4-32ED-6842-A7B5-DBFD73C8B8AE}"/>
              </a:ext>
            </a:extLst>
          </p:cNvPr>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a:off x="750888" y="407988"/>
            <a:ext cx="1052512" cy="1555750"/>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Bild 9">
            <a:extLst>
              <a:ext uri="{FF2B5EF4-FFF2-40B4-BE49-F238E27FC236}">
                <a16:creationId xmlns:a16="http://schemas.microsoft.com/office/drawing/2014/main" id="{E428A7BE-A125-ED49-9FBC-9FEE615CE57F}"/>
              </a:ext>
            </a:extLst>
          </p:cNvPr>
          <p:cNvPicPr>
            <a:picLocks noChangeAspect="1"/>
          </p:cNvPicPr>
          <p:nvPr/>
        </p:nvPicPr>
        <p:blipFill>
          <a:blip r:embed="rId8">
            <a:extLst>
              <a:ext uri="{28A0092B-C50C-407E-A947-70E740481C1C}">
                <a14:useLocalDpi xmlns:a14="http://schemas.microsoft.com/office/drawing/2010/main"/>
              </a:ext>
            </a:extLst>
          </a:blip>
          <a:srcRect/>
          <a:stretch>
            <a:fillRect/>
          </a:stretch>
        </p:blipFill>
        <p:spPr bwMode="auto">
          <a:xfrm>
            <a:off x="4664075" y="4043363"/>
            <a:ext cx="1428750" cy="1050925"/>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Bild 10">
            <a:extLst>
              <a:ext uri="{FF2B5EF4-FFF2-40B4-BE49-F238E27FC236}">
                <a16:creationId xmlns:a16="http://schemas.microsoft.com/office/drawing/2014/main" id="{6123455E-F3B0-B84F-BE68-193EAA5CD3B4}"/>
              </a:ext>
            </a:extLst>
          </p:cNvPr>
          <p:cNvPicPr>
            <a:picLocks noChangeAspect="1"/>
          </p:cNvPicPr>
          <p:nvPr/>
        </p:nvPicPr>
        <p:blipFill>
          <a:blip r:embed="rId9">
            <a:extLst>
              <a:ext uri="{28A0092B-C50C-407E-A947-70E740481C1C}">
                <a14:useLocalDpi xmlns:a14="http://schemas.microsoft.com/office/drawing/2010/main"/>
              </a:ext>
            </a:extLst>
          </a:blip>
          <a:srcRect/>
          <a:stretch>
            <a:fillRect/>
          </a:stretch>
        </p:blipFill>
        <p:spPr bwMode="auto">
          <a:xfrm>
            <a:off x="2722563" y="1123950"/>
            <a:ext cx="1651000" cy="1023938"/>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Bild 14">
            <a:extLst>
              <a:ext uri="{FF2B5EF4-FFF2-40B4-BE49-F238E27FC236}">
                <a16:creationId xmlns:a16="http://schemas.microsoft.com/office/drawing/2014/main" id="{9072615A-8E8B-2F4B-8A3F-3ECBEE3A03A1}"/>
              </a:ext>
            </a:extLst>
          </p:cNvPr>
          <p:cNvPicPr>
            <a:picLocks noChangeAspect="1"/>
          </p:cNvPicPr>
          <p:nvPr/>
        </p:nvPicPr>
        <p:blipFill>
          <a:blip r:embed="rId10">
            <a:extLst>
              <a:ext uri="{28A0092B-C50C-407E-A947-70E740481C1C}">
                <a14:useLocalDpi xmlns:a14="http://schemas.microsoft.com/office/drawing/2010/main"/>
              </a:ext>
            </a:extLst>
          </a:blip>
          <a:srcRect/>
          <a:stretch>
            <a:fillRect/>
          </a:stretch>
        </p:blipFill>
        <p:spPr bwMode="auto">
          <a:xfrm>
            <a:off x="6429375" y="4714875"/>
            <a:ext cx="1219200" cy="1352550"/>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Bild 15">
            <a:extLst>
              <a:ext uri="{FF2B5EF4-FFF2-40B4-BE49-F238E27FC236}">
                <a16:creationId xmlns:a16="http://schemas.microsoft.com/office/drawing/2014/main" id="{93AF9945-4678-9E4D-B39A-BC3C504A1038}"/>
              </a:ext>
            </a:extLst>
          </p:cNvPr>
          <p:cNvPicPr>
            <a:picLocks noChangeAspect="1"/>
          </p:cNvPicPr>
          <p:nvPr/>
        </p:nvPicPr>
        <p:blipFill>
          <a:blip r:embed="rId11">
            <a:extLst>
              <a:ext uri="{28A0092B-C50C-407E-A947-70E740481C1C}">
                <a14:useLocalDpi xmlns:a14="http://schemas.microsoft.com/office/drawing/2010/main"/>
              </a:ext>
            </a:extLst>
          </a:blip>
          <a:srcRect/>
          <a:stretch>
            <a:fillRect/>
          </a:stretch>
        </p:blipFill>
        <p:spPr bwMode="auto">
          <a:xfrm>
            <a:off x="315913" y="2914650"/>
            <a:ext cx="1222375" cy="1028700"/>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Bild 20">
            <a:extLst>
              <a:ext uri="{FF2B5EF4-FFF2-40B4-BE49-F238E27FC236}">
                <a16:creationId xmlns:a16="http://schemas.microsoft.com/office/drawing/2014/main" id="{3D495D0F-10DA-EC43-993C-1E307ECCE22D}"/>
              </a:ext>
            </a:extLst>
          </p:cNvPr>
          <p:cNvPicPr>
            <a:picLocks noChangeAspect="1"/>
          </p:cNvPicPr>
          <p:nvPr/>
        </p:nvPicPr>
        <p:blipFill>
          <a:blip r:embed="rId12">
            <a:extLst>
              <a:ext uri="{28A0092B-C50C-407E-A947-70E740481C1C}">
                <a14:useLocalDpi xmlns:a14="http://schemas.microsoft.com/office/drawing/2010/main"/>
              </a:ext>
            </a:extLst>
          </a:blip>
          <a:srcRect/>
          <a:stretch>
            <a:fillRect/>
          </a:stretch>
        </p:blipFill>
        <p:spPr bwMode="auto">
          <a:xfrm>
            <a:off x="2619375" y="2814638"/>
            <a:ext cx="1296988" cy="1228725"/>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Grafik 18">
            <a:extLst>
              <a:ext uri="{FF2B5EF4-FFF2-40B4-BE49-F238E27FC236}">
                <a16:creationId xmlns:a16="http://schemas.microsoft.com/office/drawing/2014/main" id="{0AFBE154-DC8D-2441-AA50-96A8F4CC8ADC}"/>
              </a:ext>
            </a:extLst>
          </p:cNvPr>
          <p:cNvPicPr>
            <a:picLocks noChangeAspect="1"/>
          </p:cNvPicPr>
          <p:nvPr/>
        </p:nvPicPr>
        <p:blipFill>
          <a:blip r:embed="rId13">
            <a:extLst>
              <a:ext uri="{28A0092B-C50C-407E-A947-70E740481C1C}">
                <a14:useLocalDpi xmlns:a14="http://schemas.microsoft.com/office/drawing/2010/main"/>
              </a:ext>
            </a:extLst>
          </a:blip>
          <a:srcRect/>
          <a:stretch>
            <a:fillRect/>
          </a:stretch>
        </p:blipFill>
        <p:spPr bwMode="auto">
          <a:xfrm>
            <a:off x="1831975" y="4710113"/>
            <a:ext cx="1576388" cy="1298575"/>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Textfeld 9">
            <a:extLst>
              <a:ext uri="{FF2B5EF4-FFF2-40B4-BE49-F238E27FC236}">
                <a16:creationId xmlns:a16="http://schemas.microsoft.com/office/drawing/2014/main" id="{74DD9501-E531-4E91-ABB7-20628E1CCFDB}"/>
              </a:ext>
            </a:extLst>
          </p:cNvPr>
          <p:cNvSpPr txBox="1">
            <a:spLocks noChangeArrowheads="1"/>
          </p:cNvSpPr>
          <p:nvPr/>
        </p:nvSpPr>
        <p:spPr bwMode="auto">
          <a:xfrm>
            <a:off x="4146550" y="6438900"/>
            <a:ext cx="499745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1pPr>
            <a:lvl2pPr marL="37931725" indent="-37474525">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2pPr>
            <a:lvl3pPr marL="11430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3pPr>
            <a:lvl4pPr marL="16002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4pPr>
            <a:lvl5pPr marL="20574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5pPr>
            <a:lvl6pPr marL="25146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6pPr>
            <a:lvl7pPr marL="29718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7pPr>
            <a:lvl8pPr marL="34290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8pPr>
            <a:lvl9pPr marL="38862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9pPr>
          </a:lstStyle>
          <a:p>
            <a:pPr algn="r" eaLnBrk="1" hangingPunct="1">
              <a:lnSpc>
                <a:spcPct val="100000"/>
              </a:lnSpc>
              <a:spcBef>
                <a:spcPct val="0"/>
              </a:spcBef>
              <a:buClrTx/>
              <a:buFontTx/>
              <a:buNone/>
            </a:pPr>
            <a:r>
              <a:rPr lang="de-AT" altLang="de-DE" sz="1900">
                <a:solidFill>
                  <a:schemeClr val="tx1"/>
                </a:solidFill>
              </a:rPr>
              <a:t>Bildbearbeitung mit Photoshop</a:t>
            </a:r>
          </a:p>
        </p:txBody>
      </p:sp>
      <p:pic>
        <p:nvPicPr>
          <p:cNvPr id="6" name="Grafik 5" descr="Ein Bild, das draußen, Tier, Säugetier, Gras enthält.&#10;&#10;Automatisch generierte Beschreibung">
            <a:extLst>
              <a:ext uri="{FF2B5EF4-FFF2-40B4-BE49-F238E27FC236}">
                <a16:creationId xmlns:a16="http://schemas.microsoft.com/office/drawing/2014/main" id="{C694EFA9-9E8B-47A2-84CF-BFF48BCD83E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
            <a:ext cx="9144000" cy="6414315"/>
          </a:xfrm>
          <a:prstGeom prst="rect">
            <a:avLst/>
          </a:prstGeom>
        </p:spPr>
      </p:pic>
      <p:sp>
        <p:nvSpPr>
          <p:cNvPr id="7" name="Rechteck 6">
            <a:extLst>
              <a:ext uri="{FF2B5EF4-FFF2-40B4-BE49-F238E27FC236}">
                <a16:creationId xmlns:a16="http://schemas.microsoft.com/office/drawing/2014/main" id="{250A315D-6116-4C40-B41D-EF4E807A7652}"/>
              </a:ext>
            </a:extLst>
          </p:cNvPr>
          <p:cNvSpPr/>
          <p:nvPr/>
        </p:nvSpPr>
        <p:spPr>
          <a:xfrm>
            <a:off x="7362743" y="6168093"/>
            <a:ext cx="1781257" cy="246221"/>
          </a:xfrm>
          <a:prstGeom prst="rect">
            <a:avLst/>
          </a:prstGeom>
        </p:spPr>
        <p:txBody>
          <a:bodyPr wrap="none">
            <a:spAutoFit/>
          </a:bodyPr>
          <a:lstStyle/>
          <a:p>
            <a:r>
              <a:rPr lang="de-AT" sz="1000" dirty="0">
                <a:solidFill>
                  <a:schemeClr val="bg1"/>
                </a:solidFill>
                <a:latin typeface="Gill Sans MT" panose="020B0502020104020203" pitchFamily="34" charset="0"/>
              </a:rPr>
              <a:t>Bild: </a:t>
            </a:r>
            <a:r>
              <a:rPr lang="de-AT" sz="1000" dirty="0">
                <a:solidFill>
                  <a:schemeClr val="bg1"/>
                </a:solidFill>
                <a:latin typeface="Gill Sans MT" panose="020B0502020104020203" pitchFamily="34" charset="0"/>
                <a:hlinkClick r:id="rId4">
                  <a:extLst>
                    <a:ext uri="{A12FA001-AC4F-418D-AE19-62706E023703}">
                      <ahyp:hlinkClr xmlns:ahyp="http://schemas.microsoft.com/office/drawing/2018/hyperlinkcolor" val="tx"/>
                    </a:ext>
                  </a:extLst>
                </a:hlinkClick>
              </a:rPr>
              <a:t>SarahRichterArt</a:t>
            </a:r>
            <a:r>
              <a:rPr lang="de-AT" sz="1000" dirty="0">
                <a:solidFill>
                  <a:schemeClr val="bg1"/>
                </a:solidFill>
                <a:latin typeface="Gill Sans MT" panose="020B0502020104020203" pitchFamily="34" charset="0"/>
              </a:rPr>
              <a:t> / </a:t>
            </a:r>
            <a:r>
              <a:rPr lang="de-AT" sz="1000" dirty="0" err="1">
                <a:solidFill>
                  <a:schemeClr val="bg1"/>
                </a:solidFill>
                <a:latin typeface="Gill Sans MT" panose="020B0502020104020203" pitchFamily="34" charset="0"/>
              </a:rPr>
              <a:t>pixabay</a:t>
            </a:r>
            <a:endParaRPr lang="de-AT" sz="1000" dirty="0">
              <a:solidFill>
                <a:schemeClr val="bg1"/>
              </a:solidFill>
              <a:latin typeface="Gill Sans MT" panose="020B0502020104020203" pitchFamily="34" charset="0"/>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Textfeld 3">
            <a:extLst>
              <a:ext uri="{FF2B5EF4-FFF2-40B4-BE49-F238E27FC236}">
                <a16:creationId xmlns:a16="http://schemas.microsoft.com/office/drawing/2014/main" id="{CAE8EA92-F51E-44FF-A2A1-1629267AE330}"/>
              </a:ext>
            </a:extLst>
          </p:cNvPr>
          <p:cNvSpPr txBox="1">
            <a:spLocks noChangeArrowheads="1"/>
          </p:cNvSpPr>
          <p:nvPr/>
        </p:nvSpPr>
        <p:spPr bwMode="auto">
          <a:xfrm>
            <a:off x="4146550" y="6438900"/>
            <a:ext cx="499745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1pPr>
            <a:lvl2pPr marL="37931725" indent="-37474525">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2pPr>
            <a:lvl3pPr marL="11430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3pPr>
            <a:lvl4pPr marL="16002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4pPr>
            <a:lvl5pPr marL="20574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5pPr>
            <a:lvl6pPr marL="25146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6pPr>
            <a:lvl7pPr marL="29718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7pPr>
            <a:lvl8pPr marL="34290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8pPr>
            <a:lvl9pPr marL="38862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9pPr>
          </a:lstStyle>
          <a:p>
            <a:pPr algn="r" eaLnBrk="1" hangingPunct="1">
              <a:lnSpc>
                <a:spcPct val="100000"/>
              </a:lnSpc>
              <a:spcBef>
                <a:spcPct val="0"/>
              </a:spcBef>
              <a:buClrTx/>
              <a:buFontTx/>
              <a:buNone/>
            </a:pPr>
            <a:r>
              <a:rPr lang="de-AT" altLang="de-DE" sz="1900" dirty="0">
                <a:solidFill>
                  <a:schemeClr val="tx1"/>
                </a:solidFill>
              </a:rPr>
              <a:t>Suchergebnisse verstehen</a:t>
            </a:r>
            <a:endParaRPr lang="de-AT" altLang="de-DE" sz="1900" dirty="0">
              <a:solidFill>
                <a:schemeClr val="tx1"/>
              </a:solidFill>
              <a:latin typeface="Calibri Light" panose="020F0302020204030204" pitchFamily="34" charset="0"/>
            </a:endParaRPr>
          </a:p>
        </p:txBody>
      </p:sp>
      <p:pic>
        <p:nvPicPr>
          <p:cNvPr id="7" name="Bild 4">
            <a:extLst>
              <a:ext uri="{FF2B5EF4-FFF2-40B4-BE49-F238E27FC236}">
                <a16:creationId xmlns:a16="http://schemas.microsoft.com/office/drawing/2014/main" id="{9CFAA302-9638-44CF-AB2C-AAA874455A87}"/>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43834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1" name="Grafik 4" descr="Ein Bild, das Text enthält.&#10;&#10;Automatisch generierte Beschreibung">
            <a:extLst>
              <a:ext uri="{FF2B5EF4-FFF2-40B4-BE49-F238E27FC236}">
                <a16:creationId xmlns:a16="http://schemas.microsoft.com/office/drawing/2014/main" id="{6A645B76-8B7F-4828-82F8-C623705AB201}"/>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377431" y="0"/>
            <a:ext cx="5829300" cy="622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feld 3">
            <a:extLst>
              <a:ext uri="{FF2B5EF4-FFF2-40B4-BE49-F238E27FC236}">
                <a16:creationId xmlns:a16="http://schemas.microsoft.com/office/drawing/2014/main" id="{24186D5E-C84F-4C36-B874-86445FE53B7C}"/>
              </a:ext>
            </a:extLst>
          </p:cNvPr>
          <p:cNvSpPr txBox="1">
            <a:spLocks noChangeArrowheads="1"/>
          </p:cNvSpPr>
          <p:nvPr/>
        </p:nvSpPr>
        <p:spPr bwMode="auto">
          <a:xfrm>
            <a:off x="4146550" y="6438900"/>
            <a:ext cx="499745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1pPr>
            <a:lvl2pPr marL="37931725" indent="-37474525">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2pPr>
            <a:lvl3pPr marL="11430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3pPr>
            <a:lvl4pPr marL="16002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4pPr>
            <a:lvl5pPr marL="20574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5pPr>
            <a:lvl6pPr marL="25146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6pPr>
            <a:lvl7pPr marL="29718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7pPr>
            <a:lvl8pPr marL="34290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8pPr>
            <a:lvl9pPr marL="38862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9pPr>
          </a:lstStyle>
          <a:p>
            <a:pPr algn="r" eaLnBrk="1" hangingPunct="1">
              <a:lnSpc>
                <a:spcPct val="100000"/>
              </a:lnSpc>
              <a:spcBef>
                <a:spcPct val="0"/>
              </a:spcBef>
              <a:buClrTx/>
              <a:buFontTx/>
              <a:buNone/>
            </a:pPr>
            <a:r>
              <a:rPr lang="de-AT" altLang="de-DE" sz="1900" dirty="0">
                <a:solidFill>
                  <a:schemeClr val="tx1"/>
                </a:solidFill>
              </a:rPr>
              <a:t>Übung | Daten-Tabelle</a:t>
            </a:r>
            <a:endParaRPr lang="de-AT" altLang="de-DE" sz="1900" dirty="0">
              <a:solidFill>
                <a:schemeClr val="tx1"/>
              </a:solidFill>
              <a:latin typeface="Calibri Light" panose="020F0302020204030204" pitchFamily="34" charset="0"/>
            </a:endParaRPr>
          </a:p>
        </p:txBody>
      </p:sp>
      <p:sp>
        <p:nvSpPr>
          <p:cNvPr id="2" name="Rechteck 1">
            <a:extLst>
              <a:ext uri="{FF2B5EF4-FFF2-40B4-BE49-F238E27FC236}">
                <a16:creationId xmlns:a16="http://schemas.microsoft.com/office/drawing/2014/main" id="{6708996C-BEE4-4A44-959E-41470E272506}"/>
              </a:ext>
            </a:extLst>
          </p:cNvPr>
          <p:cNvSpPr/>
          <p:nvPr/>
        </p:nvSpPr>
        <p:spPr>
          <a:xfrm>
            <a:off x="7141417" y="5484336"/>
            <a:ext cx="2002583" cy="738664"/>
          </a:xfrm>
          <a:prstGeom prst="rect">
            <a:avLst/>
          </a:prstGeom>
        </p:spPr>
        <p:txBody>
          <a:bodyPr wrap="square">
            <a:spAutoFit/>
          </a:bodyPr>
          <a:lstStyle/>
          <a:p>
            <a:r>
              <a:rPr lang="de-AT" sz="1400" dirty="0">
                <a:latin typeface="Gill Sans MT" panose="020B0502020104020203" pitchFamily="34" charset="0"/>
              </a:rPr>
              <a:t>Quelle: </a:t>
            </a:r>
            <a:r>
              <a:rPr lang="de-AT" sz="1400" dirty="0">
                <a:latin typeface="Gill Sans MT" panose="020B0502020104020203" pitchFamily="34" charset="0"/>
                <a:hlinkClick r:id="rId3"/>
              </a:rPr>
              <a:t>Saferinternet in der Volksschule </a:t>
            </a:r>
            <a:r>
              <a:rPr lang="de-AT" sz="1400" dirty="0">
                <a:latin typeface="Gill Sans MT" panose="020B0502020104020203" pitchFamily="34" charset="0"/>
              </a:rPr>
              <a:t>(2. Aufl.), Übung 5</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5" name="Grafik 2" descr="Ein Bild, das Screenshot enthält.&#10;&#10;Automatisch generierte Beschreibung">
            <a:extLst>
              <a:ext uri="{FF2B5EF4-FFF2-40B4-BE49-F238E27FC236}">
                <a16:creationId xmlns:a16="http://schemas.microsoft.com/office/drawing/2014/main" id="{28450882-DDCD-4FD7-8DF0-4054896D265C}"/>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006600" y="0"/>
            <a:ext cx="4795728" cy="6410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feld 3">
            <a:extLst>
              <a:ext uri="{FF2B5EF4-FFF2-40B4-BE49-F238E27FC236}">
                <a16:creationId xmlns:a16="http://schemas.microsoft.com/office/drawing/2014/main" id="{26F1405D-8E0D-49BC-B8D0-123D5CD0F5ED}"/>
              </a:ext>
            </a:extLst>
          </p:cNvPr>
          <p:cNvSpPr txBox="1">
            <a:spLocks noChangeArrowheads="1"/>
          </p:cNvSpPr>
          <p:nvPr/>
        </p:nvSpPr>
        <p:spPr bwMode="auto">
          <a:xfrm>
            <a:off x="4146550" y="6438900"/>
            <a:ext cx="499745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1pPr>
            <a:lvl2pPr marL="37931725" indent="-37474525">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2pPr>
            <a:lvl3pPr marL="11430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3pPr>
            <a:lvl4pPr marL="16002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4pPr>
            <a:lvl5pPr marL="20574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5pPr>
            <a:lvl6pPr marL="25146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6pPr>
            <a:lvl7pPr marL="29718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7pPr>
            <a:lvl8pPr marL="34290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8pPr>
            <a:lvl9pPr marL="38862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9pPr>
          </a:lstStyle>
          <a:p>
            <a:pPr algn="r" eaLnBrk="1" hangingPunct="1">
              <a:lnSpc>
                <a:spcPct val="100000"/>
              </a:lnSpc>
              <a:spcBef>
                <a:spcPct val="0"/>
              </a:spcBef>
              <a:buClrTx/>
              <a:buFontTx/>
              <a:buNone/>
            </a:pPr>
            <a:r>
              <a:rPr lang="de-AT" altLang="de-DE" sz="1900" dirty="0">
                <a:solidFill>
                  <a:schemeClr val="tx1"/>
                </a:solidFill>
              </a:rPr>
              <a:t>Übung | Regeln für WhatsApp</a:t>
            </a:r>
            <a:endParaRPr lang="de-AT" altLang="de-DE" sz="1900" dirty="0">
              <a:solidFill>
                <a:schemeClr val="tx1"/>
              </a:solidFill>
              <a:latin typeface="Calibri Light" panose="020F0302020204030204" pitchFamily="34" charset="0"/>
            </a:endParaRPr>
          </a:p>
        </p:txBody>
      </p:sp>
      <p:sp>
        <p:nvSpPr>
          <p:cNvPr id="2" name="Rechteck 1">
            <a:extLst>
              <a:ext uri="{FF2B5EF4-FFF2-40B4-BE49-F238E27FC236}">
                <a16:creationId xmlns:a16="http://schemas.microsoft.com/office/drawing/2014/main" id="{684BD13D-A68A-4203-B164-2D605AD09DC9}"/>
              </a:ext>
            </a:extLst>
          </p:cNvPr>
          <p:cNvSpPr/>
          <p:nvPr/>
        </p:nvSpPr>
        <p:spPr>
          <a:xfrm>
            <a:off x="6802328" y="5821042"/>
            <a:ext cx="2379306" cy="523220"/>
          </a:xfrm>
          <a:prstGeom prst="rect">
            <a:avLst/>
          </a:prstGeom>
        </p:spPr>
        <p:txBody>
          <a:bodyPr wrap="square">
            <a:spAutoFit/>
          </a:bodyPr>
          <a:lstStyle/>
          <a:p>
            <a:r>
              <a:rPr lang="de-AT" sz="1400" dirty="0">
                <a:latin typeface="Gill Sans MT" panose="020B0502020104020203" pitchFamily="34" charset="0"/>
              </a:rPr>
              <a:t>Quelle: </a:t>
            </a:r>
            <a:r>
              <a:rPr lang="de-AT" sz="1400" dirty="0">
                <a:latin typeface="Gill Sans MT" panose="020B0502020104020203" pitchFamily="34" charset="0"/>
                <a:hlinkClick r:id="rId3"/>
              </a:rPr>
              <a:t>Saferinternet in der Volksschule </a:t>
            </a:r>
            <a:r>
              <a:rPr lang="de-AT" sz="1400" dirty="0">
                <a:latin typeface="Gill Sans MT" panose="020B0502020104020203" pitchFamily="34" charset="0"/>
              </a:rPr>
              <a:t>(2. Aufl.), Übung 5</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29" name="Grafik 2" descr="Ein Bild, das drinnen enthält.&#10;&#10;Automatisch generierte Beschreibung">
            <a:extLst>
              <a:ext uri="{FF2B5EF4-FFF2-40B4-BE49-F238E27FC236}">
                <a16:creationId xmlns:a16="http://schemas.microsoft.com/office/drawing/2014/main" id="{1A9EA948-3951-469D-87E5-DD744F8926D0}"/>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rot="5400000">
            <a:off x="1744662" y="-601663"/>
            <a:ext cx="56546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feld 1">
            <a:extLst>
              <a:ext uri="{FF2B5EF4-FFF2-40B4-BE49-F238E27FC236}">
                <a16:creationId xmlns:a16="http://schemas.microsoft.com/office/drawing/2014/main" id="{0BD5BDA2-F94A-455D-A609-DA4968EE1C84}"/>
              </a:ext>
            </a:extLst>
          </p:cNvPr>
          <p:cNvSpPr txBox="1"/>
          <p:nvPr/>
        </p:nvSpPr>
        <p:spPr>
          <a:xfrm flipH="1">
            <a:off x="6111551" y="6473279"/>
            <a:ext cx="3125756" cy="384721"/>
          </a:xfrm>
          <a:prstGeom prst="rect">
            <a:avLst/>
          </a:prstGeom>
          <a:noFill/>
        </p:spPr>
        <p:txBody>
          <a:bodyPr wrap="square" rtlCol="0">
            <a:spAutoFit/>
          </a:bodyPr>
          <a:lstStyle/>
          <a:p>
            <a:r>
              <a:rPr lang="de-AT" sz="1900" dirty="0">
                <a:latin typeface="Gill Sans MT" panose="020B0502020104020203" pitchFamily="34" charset="0"/>
              </a:rPr>
              <a:t>Übung | Wo ist die Werbung?</a:t>
            </a:r>
          </a:p>
        </p:txBody>
      </p:sp>
      <p:sp>
        <p:nvSpPr>
          <p:cNvPr id="3" name="Textfeld 2">
            <a:extLst>
              <a:ext uri="{FF2B5EF4-FFF2-40B4-BE49-F238E27FC236}">
                <a16:creationId xmlns:a16="http://schemas.microsoft.com/office/drawing/2014/main" id="{776AE1E6-22D1-4D8C-947B-EBDB60B2D68F}"/>
              </a:ext>
            </a:extLst>
          </p:cNvPr>
          <p:cNvSpPr txBox="1"/>
          <p:nvPr/>
        </p:nvSpPr>
        <p:spPr>
          <a:xfrm>
            <a:off x="3648269" y="5677147"/>
            <a:ext cx="4445641" cy="307777"/>
          </a:xfrm>
          <a:prstGeom prst="rect">
            <a:avLst/>
          </a:prstGeom>
          <a:noFill/>
        </p:spPr>
        <p:txBody>
          <a:bodyPr wrap="none" rtlCol="0">
            <a:spAutoFit/>
          </a:bodyPr>
          <a:lstStyle/>
          <a:p>
            <a:r>
              <a:rPr lang="de-AT" sz="1400" dirty="0">
                <a:latin typeface="Gill Sans MT" panose="020B0502020104020203" pitchFamily="34" charset="0"/>
              </a:rPr>
              <a:t>Quelle: </a:t>
            </a:r>
            <a:r>
              <a:rPr lang="de-AT" sz="1400" dirty="0">
                <a:latin typeface="Gill Sans MT" panose="020B0502020104020203" pitchFamily="34" charset="0"/>
                <a:hlinkClick r:id="rId3"/>
              </a:rPr>
              <a:t>Saferinternet in der Volksschule </a:t>
            </a:r>
            <a:r>
              <a:rPr lang="de-AT" sz="1400" dirty="0">
                <a:latin typeface="Gill Sans MT" panose="020B0502020104020203" pitchFamily="34" charset="0"/>
              </a:rPr>
              <a:t>(2. Aufl.), Übung 10</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Textfeld 1">
            <a:extLst>
              <a:ext uri="{FF2B5EF4-FFF2-40B4-BE49-F238E27FC236}">
                <a16:creationId xmlns:a16="http://schemas.microsoft.com/office/drawing/2014/main" id="{250B16D7-CABC-4857-BF71-A86EE70020D6}"/>
              </a:ext>
            </a:extLst>
          </p:cNvPr>
          <p:cNvSpPr txBox="1">
            <a:spLocks noChangeArrowheads="1"/>
          </p:cNvSpPr>
          <p:nvPr/>
        </p:nvSpPr>
        <p:spPr bwMode="auto">
          <a:xfrm>
            <a:off x="5298815" y="6473279"/>
            <a:ext cx="4321045" cy="384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1pPr>
            <a:lvl2pPr marL="37931725" indent="-37474525">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2pPr>
            <a:lvl3pPr marL="11430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3pPr>
            <a:lvl4pPr marL="16002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4pPr>
            <a:lvl5pPr marL="20574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5pPr>
            <a:lvl6pPr marL="25146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6pPr>
            <a:lvl7pPr marL="29718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7pPr>
            <a:lvl8pPr marL="34290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8pPr>
            <a:lvl9pPr marL="38862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9pPr>
          </a:lstStyle>
          <a:p>
            <a:pPr eaLnBrk="1" hangingPunct="1">
              <a:lnSpc>
                <a:spcPct val="100000"/>
              </a:lnSpc>
              <a:spcBef>
                <a:spcPct val="0"/>
              </a:spcBef>
              <a:buClrTx/>
              <a:buFontTx/>
              <a:buNone/>
            </a:pPr>
            <a:r>
              <a:rPr lang="de-AT" altLang="de-DE" sz="1900" dirty="0">
                <a:solidFill>
                  <a:schemeClr val="tx1"/>
                </a:solidFill>
              </a:rPr>
              <a:t>Unterstützung durch Saferinternet.at</a:t>
            </a:r>
          </a:p>
        </p:txBody>
      </p:sp>
      <p:grpSp>
        <p:nvGrpSpPr>
          <p:cNvPr id="8" name="Gruppieren 7">
            <a:extLst>
              <a:ext uri="{FF2B5EF4-FFF2-40B4-BE49-F238E27FC236}">
                <a16:creationId xmlns:a16="http://schemas.microsoft.com/office/drawing/2014/main" id="{59F7C41E-FEF9-4454-AC88-3BAB93AD27E9}"/>
              </a:ext>
            </a:extLst>
          </p:cNvPr>
          <p:cNvGrpSpPr/>
          <p:nvPr/>
        </p:nvGrpSpPr>
        <p:grpSpPr>
          <a:xfrm>
            <a:off x="0" y="0"/>
            <a:ext cx="9144000" cy="6391275"/>
            <a:chOff x="0" y="0"/>
            <a:chExt cx="9144000" cy="6391275"/>
          </a:xfrm>
        </p:grpSpPr>
        <p:pic>
          <p:nvPicPr>
            <p:cNvPr id="5" name="Grafik 4">
              <a:extLst>
                <a:ext uri="{FF2B5EF4-FFF2-40B4-BE49-F238E27FC236}">
                  <a16:creationId xmlns:a16="http://schemas.microsoft.com/office/drawing/2014/main" id="{31C94AE7-6BC2-439F-9D76-67A3E92C470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4688237"/>
            </a:xfrm>
            <a:prstGeom prst="rect">
              <a:avLst/>
            </a:prstGeom>
          </p:spPr>
        </p:pic>
        <p:pic>
          <p:nvPicPr>
            <p:cNvPr id="7" name="Grafik 6">
              <a:extLst>
                <a:ext uri="{FF2B5EF4-FFF2-40B4-BE49-F238E27FC236}">
                  <a16:creationId xmlns:a16="http://schemas.microsoft.com/office/drawing/2014/main" id="{2146183A-B50E-4D07-831B-08E50B19495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3863162"/>
              <a:ext cx="9144000" cy="2528113"/>
            </a:xfrm>
            <a:prstGeom prst="rect">
              <a:avLst/>
            </a:prstGeom>
          </p:spPr>
        </p:pic>
      </p:gr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Textfeld 3">
            <a:extLst>
              <a:ext uri="{FF2B5EF4-FFF2-40B4-BE49-F238E27FC236}">
                <a16:creationId xmlns:a16="http://schemas.microsoft.com/office/drawing/2014/main" id="{860BD09C-B602-4E69-9F80-C3561D7516CC}"/>
              </a:ext>
            </a:extLst>
          </p:cNvPr>
          <p:cNvSpPr txBox="1">
            <a:spLocks noChangeArrowheads="1"/>
          </p:cNvSpPr>
          <p:nvPr/>
        </p:nvSpPr>
        <p:spPr bwMode="auto">
          <a:xfrm>
            <a:off x="4146550" y="6438900"/>
            <a:ext cx="499745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1pPr>
            <a:lvl2pPr marL="37931725" indent="-37474525">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2pPr>
            <a:lvl3pPr marL="11430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3pPr>
            <a:lvl4pPr marL="16002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4pPr>
            <a:lvl5pPr marL="20574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5pPr>
            <a:lvl6pPr marL="25146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6pPr>
            <a:lvl7pPr marL="29718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7pPr>
            <a:lvl8pPr marL="34290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8pPr>
            <a:lvl9pPr marL="38862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9pPr>
          </a:lstStyle>
          <a:p>
            <a:pPr algn="r" eaLnBrk="1" hangingPunct="1">
              <a:lnSpc>
                <a:spcPct val="100000"/>
              </a:lnSpc>
              <a:spcBef>
                <a:spcPct val="0"/>
              </a:spcBef>
              <a:buClrTx/>
              <a:buFontTx/>
              <a:buNone/>
            </a:pPr>
            <a:r>
              <a:rPr lang="de-AT" altLang="de-DE" sz="1900" dirty="0">
                <a:solidFill>
                  <a:schemeClr val="tx1"/>
                </a:solidFill>
              </a:rPr>
              <a:t>Unterrichtsmaterial</a:t>
            </a:r>
            <a:endParaRPr lang="de-AT" altLang="de-DE" sz="1900" dirty="0">
              <a:solidFill>
                <a:schemeClr val="tx1"/>
              </a:solidFill>
              <a:latin typeface="Calibri Light" panose="020F0302020204030204" pitchFamily="34" charset="0"/>
            </a:endParaRPr>
          </a:p>
        </p:txBody>
      </p:sp>
      <p:pic>
        <p:nvPicPr>
          <p:cNvPr id="152578" name="Grafik 6">
            <a:extLst>
              <a:ext uri="{FF2B5EF4-FFF2-40B4-BE49-F238E27FC236}">
                <a16:creationId xmlns:a16="http://schemas.microsoft.com/office/drawing/2014/main" id="{E109AED4-184D-4063-ADF2-78482B4C8A66}"/>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rot="1215929">
            <a:off x="5853113" y="1801813"/>
            <a:ext cx="2300287" cy="3254375"/>
          </a:xfrm>
          <a:prstGeom prst="rect">
            <a:avLst/>
          </a:prstGeom>
          <a:noFill/>
          <a:ln w="9525">
            <a:solidFill>
              <a:srgbClr val="808080"/>
            </a:solidFill>
            <a:miter lim="800000"/>
            <a:headEnd/>
            <a:tailEnd/>
          </a:ln>
          <a:extLst>
            <a:ext uri="{909E8E84-426E-40DD-AFC4-6F175D3DCCD1}">
              <a14:hiddenFill xmlns:a14="http://schemas.microsoft.com/office/drawing/2010/main">
                <a:solidFill>
                  <a:srgbClr val="FFFFFF"/>
                </a:solidFill>
              </a14:hiddenFill>
            </a:ext>
          </a:extLst>
        </p:spPr>
      </p:pic>
      <p:pic>
        <p:nvPicPr>
          <p:cNvPr id="6" name="Grafik 5">
            <a:hlinkClick r:id="rId4"/>
            <a:extLst>
              <a:ext uri="{FF2B5EF4-FFF2-40B4-BE49-F238E27FC236}">
                <a16:creationId xmlns:a16="http://schemas.microsoft.com/office/drawing/2014/main" id="{EC0D4700-AE1F-44EC-ADAD-DF4EB578D922}"/>
              </a:ext>
            </a:extLst>
          </p:cNvPr>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4572000" y="1235075"/>
            <a:ext cx="2613025" cy="3673475"/>
          </a:xfrm>
          <a:prstGeom prst="rect">
            <a:avLst/>
          </a:prstGeom>
          <a:noFill/>
          <a:ln>
            <a:noFill/>
          </a:ln>
          <a:effectLst>
            <a:outerShdw blurRad="292100" dist="139700" dir="2700000" algn="tl" rotWithShape="0">
              <a:srgbClr val="333333">
                <a:alpha val="6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2580" name="Inhaltsplatzhalter 6">
            <a:extLst>
              <a:ext uri="{FF2B5EF4-FFF2-40B4-BE49-F238E27FC236}">
                <a16:creationId xmlns:a16="http://schemas.microsoft.com/office/drawing/2014/main" id="{2392E0AC-88D5-416F-A055-14F820286B43}"/>
              </a:ext>
            </a:extLst>
          </p:cNvPr>
          <p:cNvSpPr txBox="1">
            <a:spLocks/>
          </p:cNvSpPr>
          <p:nvPr/>
        </p:nvSpPr>
        <p:spPr bwMode="auto">
          <a:xfrm>
            <a:off x="285750" y="2411413"/>
            <a:ext cx="4679950" cy="232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1pPr>
            <a:lvl2pPr marL="37931725" indent="-37474525">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2pPr>
            <a:lvl3pPr marL="11430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3pPr>
            <a:lvl4pPr marL="16002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4pPr>
            <a:lvl5pPr marL="20574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5pPr>
            <a:lvl6pPr marL="2514600" indent="-2286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6pPr>
            <a:lvl7pPr marL="2971800" indent="-2286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7pPr>
            <a:lvl8pPr marL="3429000" indent="-2286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8pPr>
            <a:lvl9pPr marL="3886200" indent="-2286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9pPr>
          </a:lstStyle>
          <a:p>
            <a:pPr defTabSz="914400" eaLnBrk="1" hangingPunct="1">
              <a:buFont typeface="Wingdings" panose="05000000000000000000" pitchFamily="2" charset="2"/>
              <a:buNone/>
            </a:pPr>
            <a:r>
              <a:rPr lang="de-DE" altLang="de-DE" b="1"/>
              <a:t>„Safer Internet in der Volksschule“</a:t>
            </a:r>
          </a:p>
          <a:p>
            <a:pPr defTabSz="914400" eaLnBrk="1" hangingPunct="1">
              <a:buFont typeface="Wingdings" panose="05000000000000000000" pitchFamily="2" charset="2"/>
              <a:buNone/>
            </a:pPr>
            <a:r>
              <a:rPr lang="de-AT" altLang="de-DE"/>
              <a:t>Mit Informationen, Tipps und Links zu den wichtigsten Safer</a:t>
            </a:r>
            <a:br>
              <a:rPr lang="de-AT" altLang="de-DE"/>
            </a:br>
            <a:r>
              <a:rPr lang="de-AT" altLang="de-DE"/>
              <a:t>Internet-Themen im Volksschulalter und </a:t>
            </a:r>
            <a:br>
              <a:rPr lang="de-AT" altLang="de-DE"/>
            </a:br>
            <a:r>
              <a:rPr lang="de-AT" altLang="de-DE"/>
              <a:t>Übungsvorschlägen für den Unterricht </a:t>
            </a:r>
            <a:endParaRPr lang="de-DE" altLang="de-DE"/>
          </a:p>
          <a:p>
            <a:pPr defTabSz="914400" eaLnBrk="1" hangingPunct="1">
              <a:buFont typeface="Wingdings" panose="05000000000000000000" pitchFamily="2" charset="2"/>
              <a:buNone/>
            </a:pPr>
            <a:endParaRPr lang="de-AT" altLang="de-DE" sz="1400"/>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Textfeld 3">
            <a:extLst>
              <a:ext uri="{FF2B5EF4-FFF2-40B4-BE49-F238E27FC236}">
                <a16:creationId xmlns:a16="http://schemas.microsoft.com/office/drawing/2014/main" id="{2AD24990-3855-4B7C-A292-6CA895A8E782}"/>
              </a:ext>
            </a:extLst>
          </p:cNvPr>
          <p:cNvSpPr txBox="1">
            <a:spLocks noChangeArrowheads="1"/>
          </p:cNvSpPr>
          <p:nvPr/>
        </p:nvSpPr>
        <p:spPr bwMode="auto">
          <a:xfrm>
            <a:off x="4146550" y="6438900"/>
            <a:ext cx="499745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1pPr>
            <a:lvl2pPr marL="37931725" indent="-37474525">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2pPr>
            <a:lvl3pPr marL="11430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3pPr>
            <a:lvl4pPr marL="16002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4pPr>
            <a:lvl5pPr marL="20574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5pPr>
            <a:lvl6pPr marL="25146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6pPr>
            <a:lvl7pPr marL="29718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7pPr>
            <a:lvl8pPr marL="34290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8pPr>
            <a:lvl9pPr marL="38862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9pPr>
          </a:lstStyle>
          <a:p>
            <a:pPr algn="r" eaLnBrk="1" hangingPunct="1">
              <a:lnSpc>
                <a:spcPct val="100000"/>
              </a:lnSpc>
              <a:spcBef>
                <a:spcPct val="0"/>
              </a:spcBef>
              <a:buClrTx/>
              <a:buFontTx/>
              <a:buNone/>
            </a:pPr>
            <a:r>
              <a:rPr lang="de-AT" altLang="de-DE" sz="1900">
                <a:solidFill>
                  <a:schemeClr val="tx1"/>
                </a:solidFill>
              </a:rPr>
              <a:t>Flyer für Volksschule</a:t>
            </a:r>
            <a:endParaRPr lang="de-AT" altLang="de-DE" sz="1900">
              <a:solidFill>
                <a:schemeClr val="tx1"/>
              </a:solidFill>
              <a:latin typeface="Calibri Light" panose="020F0302020204030204" pitchFamily="34" charset="0"/>
            </a:endParaRPr>
          </a:p>
        </p:txBody>
      </p:sp>
      <p:sp>
        <p:nvSpPr>
          <p:cNvPr id="154626" name="Inhaltsplatzhalter 6">
            <a:extLst>
              <a:ext uri="{FF2B5EF4-FFF2-40B4-BE49-F238E27FC236}">
                <a16:creationId xmlns:a16="http://schemas.microsoft.com/office/drawing/2014/main" id="{F4B9C279-1796-436A-8FD2-929B351E2340}"/>
              </a:ext>
            </a:extLst>
          </p:cNvPr>
          <p:cNvSpPr txBox="1">
            <a:spLocks/>
          </p:cNvSpPr>
          <p:nvPr/>
        </p:nvSpPr>
        <p:spPr bwMode="auto">
          <a:xfrm>
            <a:off x="322263" y="2881313"/>
            <a:ext cx="4679950" cy="232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1pPr>
            <a:lvl2pPr marL="37931725" indent="-37474525">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2pPr>
            <a:lvl3pPr marL="11430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3pPr>
            <a:lvl4pPr marL="16002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4pPr>
            <a:lvl5pPr marL="20574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5pPr>
            <a:lvl6pPr marL="2514600" indent="-2286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6pPr>
            <a:lvl7pPr marL="2971800" indent="-2286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7pPr>
            <a:lvl8pPr marL="3429000" indent="-2286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8pPr>
            <a:lvl9pPr marL="3886200" indent="-2286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9pPr>
          </a:lstStyle>
          <a:p>
            <a:pPr defTabSz="914400" eaLnBrk="1" hangingPunct="1">
              <a:buFont typeface="Wingdings" panose="05000000000000000000" pitchFamily="2" charset="2"/>
              <a:buNone/>
            </a:pPr>
            <a:r>
              <a:rPr lang="de-AT" altLang="de-DE" dirty="0"/>
              <a:t>Kostenlos in Klassenstärke bestellen: </a:t>
            </a:r>
          </a:p>
          <a:p>
            <a:pPr defTabSz="914400" eaLnBrk="1" hangingPunct="1">
              <a:buFont typeface="Wingdings" panose="05000000000000000000" pitchFamily="2" charset="2"/>
              <a:buNone/>
            </a:pPr>
            <a:r>
              <a:rPr lang="de-AT" altLang="de-DE" dirty="0">
                <a:hlinkClick r:id="rId3"/>
              </a:rPr>
              <a:t>www.saferinternet.at/broschuerenservice </a:t>
            </a:r>
            <a:endParaRPr lang="de-AT" altLang="de-DE" dirty="0"/>
          </a:p>
        </p:txBody>
      </p:sp>
      <p:pic>
        <p:nvPicPr>
          <p:cNvPr id="3" name="Grafik 2" descr="Ein Bild, das Text enthält.&#10;&#10;Automatisch generierte Beschreibung">
            <a:hlinkClick r:id="rId4"/>
            <a:extLst>
              <a:ext uri="{FF2B5EF4-FFF2-40B4-BE49-F238E27FC236}">
                <a16:creationId xmlns:a16="http://schemas.microsoft.com/office/drawing/2014/main" id="{75C6C010-E826-442F-8EE0-00D9302A5CA2}"/>
              </a:ext>
            </a:extLst>
          </p:cNvPr>
          <p:cNvPicPr>
            <a:picLocks noChangeAspect="1"/>
          </p:cNvPicPr>
          <p:nvPr/>
        </p:nvPicPr>
        <p:blipFill rotWithShape="1">
          <a:blip r:embed="rId5" cstate="screen">
            <a:clrChange>
              <a:clrFrom>
                <a:srgbClr val="000000">
                  <a:alpha val="0"/>
                </a:srgbClr>
              </a:clrFrom>
              <a:clrTo>
                <a:srgbClr val="000000">
                  <a:alpha val="0"/>
                </a:srgbClr>
              </a:clrTo>
            </a:clrChange>
            <a:extLst>
              <a:ext uri="{28A0092B-C50C-407E-A947-70E740481C1C}">
                <a14:useLocalDpi xmlns:a14="http://schemas.microsoft.com/office/drawing/2010/main"/>
              </a:ext>
            </a:extLst>
          </a:blip>
          <a:srcRect/>
          <a:stretch/>
        </p:blipFill>
        <p:spPr>
          <a:xfrm rot="837238">
            <a:off x="5762589" y="566871"/>
            <a:ext cx="2894627" cy="5224812"/>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descr="Ein Bild, das Person enthält.&#10;&#10;Automatisch generierte Beschreibung">
            <a:extLst>
              <a:ext uri="{FF2B5EF4-FFF2-40B4-BE49-F238E27FC236}">
                <a16:creationId xmlns:a16="http://schemas.microsoft.com/office/drawing/2014/main" id="{A9184547-669E-4B55-87E8-B5323D46219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9144000" cy="6392333"/>
          </a:xfrm>
          <a:prstGeom prst="rect">
            <a:avLst/>
          </a:prstGeom>
        </p:spPr>
      </p:pic>
      <p:sp>
        <p:nvSpPr>
          <p:cNvPr id="6" name="Textfeld 5">
            <a:extLst>
              <a:ext uri="{FF2B5EF4-FFF2-40B4-BE49-F238E27FC236}">
                <a16:creationId xmlns:a16="http://schemas.microsoft.com/office/drawing/2014/main" id="{F1421945-67D8-49F6-A5CF-0AD1E2CF9E3C}"/>
              </a:ext>
            </a:extLst>
          </p:cNvPr>
          <p:cNvSpPr txBox="1"/>
          <p:nvPr/>
        </p:nvSpPr>
        <p:spPr>
          <a:xfrm>
            <a:off x="4146698" y="6438442"/>
            <a:ext cx="4997301" cy="400110"/>
          </a:xfrm>
          <a:prstGeom prst="rect">
            <a:avLst/>
          </a:prstGeom>
          <a:noFill/>
        </p:spPr>
        <p:txBody>
          <a:bodyPr wrap="square" rtlCol="0">
            <a:spAutoFit/>
          </a:bodyPr>
          <a:lstStyle/>
          <a:p>
            <a:pPr algn="r"/>
            <a:r>
              <a:rPr lang="de-AT" sz="2000" dirty="0">
                <a:latin typeface="Gill Sans MT" panose="020B0502020104020203" pitchFamily="34" charset="0"/>
                <a:ea typeface="ＭＳ Ｐゴシック" pitchFamily="34" charset="-128"/>
                <a:cs typeface="ＭＳ Ｐゴシック" pitchFamily="34" charset="-128"/>
              </a:rPr>
              <a:t>Generation „Head Down“</a:t>
            </a:r>
            <a:endParaRPr lang="de-AT" sz="1900" dirty="0">
              <a:latin typeface="Gill Sans MT" panose="020B0502020104020203" pitchFamily="34" charset="0"/>
            </a:endParaRPr>
          </a:p>
        </p:txBody>
      </p:sp>
      <p:sp>
        <p:nvSpPr>
          <p:cNvPr id="2" name="Textfeld 1">
            <a:extLst>
              <a:ext uri="{FF2B5EF4-FFF2-40B4-BE49-F238E27FC236}">
                <a16:creationId xmlns:a16="http://schemas.microsoft.com/office/drawing/2014/main" id="{75699EC1-61BE-41D4-AEF9-7F6AAB86EECD}"/>
              </a:ext>
            </a:extLst>
          </p:cNvPr>
          <p:cNvSpPr txBox="1"/>
          <p:nvPr/>
        </p:nvSpPr>
        <p:spPr>
          <a:xfrm>
            <a:off x="7224902" y="6144843"/>
            <a:ext cx="1813317" cy="246221"/>
          </a:xfrm>
          <a:prstGeom prst="rect">
            <a:avLst/>
          </a:prstGeom>
          <a:noFill/>
        </p:spPr>
        <p:txBody>
          <a:bodyPr wrap="none" rtlCol="0">
            <a:spAutoFit/>
          </a:bodyPr>
          <a:lstStyle/>
          <a:p>
            <a:r>
              <a:rPr lang="de-AT" sz="1000" dirty="0">
                <a:solidFill>
                  <a:schemeClr val="bg1"/>
                </a:solidFill>
                <a:latin typeface="Gill Sans MT" panose="020B0502020104020203" pitchFamily="34" charset="0"/>
              </a:rPr>
              <a:t>Bild: </a:t>
            </a:r>
            <a:r>
              <a:rPr lang="de-AT" sz="1000" b="0" i="0" u="none" strike="noStrike" dirty="0">
                <a:solidFill>
                  <a:schemeClr val="bg1"/>
                </a:solidFill>
                <a:effectLst/>
                <a:latin typeface="Gill Sans MT" panose="020B0502020104020203" pitchFamily="34" charset="0"/>
                <a:hlinkClick r:id="rId4">
                  <a:extLst>
                    <a:ext uri="{A12FA001-AC4F-418D-AE19-62706E023703}">
                      <ahyp:hlinkClr xmlns:ahyp="http://schemas.microsoft.com/office/drawing/2018/hyperlinkcolor" val="tx"/>
                    </a:ext>
                  </a:extLst>
                </a:hlinkClick>
              </a:rPr>
              <a:t>McKaela Taylor</a:t>
            </a:r>
            <a:r>
              <a:rPr lang="de-AT" sz="1000" dirty="0">
                <a:solidFill>
                  <a:schemeClr val="bg1"/>
                </a:solidFill>
                <a:latin typeface="Gill Sans MT" panose="020B0502020104020203" pitchFamily="34" charset="0"/>
                <a:hlinkClick r:id="rId4">
                  <a:extLst>
                    <a:ext uri="{A12FA001-AC4F-418D-AE19-62706E023703}">
                      <ahyp:hlinkClr xmlns:ahyp="http://schemas.microsoft.com/office/drawing/2018/hyperlinkcolor" val="tx"/>
                    </a:ext>
                  </a:extLst>
                </a:hlinkClick>
              </a:rPr>
              <a:t> </a:t>
            </a:r>
            <a:r>
              <a:rPr lang="de-AT" sz="1000" dirty="0">
                <a:solidFill>
                  <a:schemeClr val="bg1"/>
                </a:solidFill>
                <a:latin typeface="Gill Sans MT" panose="020B0502020104020203" pitchFamily="34" charset="0"/>
              </a:rPr>
              <a:t>/ </a:t>
            </a:r>
            <a:r>
              <a:rPr lang="de-AT" sz="1000" dirty="0" err="1">
                <a:solidFill>
                  <a:schemeClr val="bg1"/>
                </a:solidFill>
                <a:latin typeface="Gill Sans MT" panose="020B0502020104020203" pitchFamily="34" charset="0"/>
              </a:rPr>
              <a:t>Unsplash</a:t>
            </a:r>
            <a:endParaRPr lang="de-AT" sz="1000" dirty="0">
              <a:solidFill>
                <a:schemeClr val="bg1"/>
              </a:solidFill>
              <a:latin typeface="Gill Sans MT" panose="020B0502020104020203" pitchFamily="34" charset="0"/>
            </a:endParaRPr>
          </a:p>
        </p:txBody>
      </p:sp>
    </p:spTree>
    <p:extLst>
      <p:ext uri="{BB962C8B-B14F-4D97-AF65-F5344CB8AC3E}">
        <p14:creationId xmlns:p14="http://schemas.microsoft.com/office/powerpoint/2010/main" val="122421337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Textfeld 3">
            <a:extLst>
              <a:ext uri="{FF2B5EF4-FFF2-40B4-BE49-F238E27FC236}">
                <a16:creationId xmlns:a16="http://schemas.microsoft.com/office/drawing/2014/main" id="{C40351C0-860D-424A-ADCC-84976D92CDDB}"/>
              </a:ext>
            </a:extLst>
          </p:cNvPr>
          <p:cNvSpPr txBox="1">
            <a:spLocks noChangeArrowheads="1"/>
          </p:cNvSpPr>
          <p:nvPr/>
        </p:nvSpPr>
        <p:spPr bwMode="auto">
          <a:xfrm>
            <a:off x="4146550" y="6438900"/>
            <a:ext cx="499745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1pPr>
            <a:lvl2pPr marL="37931725" indent="-37474525">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2pPr>
            <a:lvl3pPr marL="11430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3pPr>
            <a:lvl4pPr marL="16002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4pPr>
            <a:lvl5pPr marL="20574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5pPr>
            <a:lvl6pPr marL="25146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6pPr>
            <a:lvl7pPr marL="29718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7pPr>
            <a:lvl8pPr marL="34290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8pPr>
            <a:lvl9pPr marL="38862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9pPr>
          </a:lstStyle>
          <a:p>
            <a:pPr algn="r" eaLnBrk="1" hangingPunct="1">
              <a:lnSpc>
                <a:spcPct val="100000"/>
              </a:lnSpc>
              <a:spcBef>
                <a:spcPct val="0"/>
              </a:spcBef>
              <a:buClrTx/>
              <a:buFontTx/>
              <a:buNone/>
            </a:pPr>
            <a:r>
              <a:rPr lang="de-AT" altLang="de-DE" sz="1900" dirty="0">
                <a:solidFill>
                  <a:schemeClr val="tx1"/>
                </a:solidFill>
              </a:rPr>
              <a:t>Sheeplive</a:t>
            </a:r>
            <a:endParaRPr lang="de-AT" altLang="de-DE" sz="1900" dirty="0">
              <a:solidFill>
                <a:schemeClr val="tx1"/>
              </a:solidFill>
              <a:latin typeface="Calibri Light" panose="020F0302020204030204" pitchFamily="34" charset="0"/>
            </a:endParaRPr>
          </a:p>
        </p:txBody>
      </p:sp>
      <p:sp>
        <p:nvSpPr>
          <p:cNvPr id="156674" name="Inhaltsplatzhalter 6">
            <a:extLst>
              <a:ext uri="{FF2B5EF4-FFF2-40B4-BE49-F238E27FC236}">
                <a16:creationId xmlns:a16="http://schemas.microsoft.com/office/drawing/2014/main" id="{06CDC588-5B37-4E09-9F13-46D4744DB161}"/>
              </a:ext>
            </a:extLst>
          </p:cNvPr>
          <p:cNvSpPr txBox="1">
            <a:spLocks/>
          </p:cNvSpPr>
          <p:nvPr/>
        </p:nvSpPr>
        <p:spPr bwMode="auto">
          <a:xfrm>
            <a:off x="608013" y="962025"/>
            <a:ext cx="4679950" cy="208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514350" indent="-514350">
              <a:lnSpc>
                <a:spcPct val="90000"/>
              </a:lnSpc>
              <a:spcBef>
                <a:spcPts val="10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1pPr>
            <a:lvl2pPr marL="37931725" indent="-37474525">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2pPr>
            <a:lvl3pPr marL="11430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3pPr>
            <a:lvl4pPr marL="16002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4pPr>
            <a:lvl5pPr marL="20574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5pPr>
            <a:lvl6pPr marL="2514600" indent="-2286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6pPr>
            <a:lvl7pPr marL="2971800" indent="-2286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7pPr>
            <a:lvl8pPr marL="3429000" indent="-2286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8pPr>
            <a:lvl9pPr marL="3886200" indent="-2286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9pPr>
          </a:lstStyle>
          <a:p>
            <a:pPr defTabSz="914400" eaLnBrk="1" hangingPunct="1"/>
            <a:r>
              <a:rPr lang="de-DE" altLang="de-DE" dirty="0" err="1">
                <a:solidFill>
                  <a:schemeClr val="tx1"/>
                </a:solidFill>
              </a:rPr>
              <a:t>Sheeplive</a:t>
            </a:r>
            <a:r>
              <a:rPr lang="de-DE" altLang="de-DE" dirty="0">
                <a:solidFill>
                  <a:schemeClr val="tx1"/>
                </a:solidFill>
              </a:rPr>
              <a:t>-Cartoons</a:t>
            </a:r>
          </a:p>
          <a:p>
            <a:pPr defTabSz="914400" eaLnBrk="1" hangingPunct="1"/>
            <a:r>
              <a:rPr lang="de-AT" altLang="de-DE" dirty="0">
                <a:solidFill>
                  <a:schemeClr val="tx1"/>
                </a:solidFill>
              </a:rPr>
              <a:t>9 Zeichentrickfilme, die Kinder über Risiken im Netz aufklären</a:t>
            </a:r>
          </a:p>
          <a:p>
            <a:pPr defTabSz="914400" eaLnBrk="1" hangingPunct="1"/>
            <a:r>
              <a:rPr lang="de-AT" altLang="de-DE" dirty="0">
                <a:solidFill>
                  <a:schemeClr val="tx1"/>
                </a:solidFill>
              </a:rPr>
              <a:t>Kostenloses </a:t>
            </a:r>
            <a:r>
              <a:rPr lang="de-AT" altLang="de-DE" dirty="0">
                <a:solidFill>
                  <a:schemeClr val="tx1"/>
                </a:solidFill>
                <a:hlinkClick r:id="rId3"/>
              </a:rPr>
              <a:t>Methodik-Handbuch</a:t>
            </a:r>
            <a:r>
              <a:rPr lang="de-AT" altLang="de-DE" dirty="0">
                <a:solidFill>
                  <a:schemeClr val="tx1"/>
                </a:solidFill>
              </a:rPr>
              <a:t> mit Übungen für den Unterricht</a:t>
            </a:r>
          </a:p>
          <a:p>
            <a:pPr defTabSz="914400" eaLnBrk="1" hangingPunct="1"/>
            <a:r>
              <a:rPr lang="de-AT" altLang="de-DE" dirty="0">
                <a:solidFill>
                  <a:schemeClr val="tx1"/>
                </a:solidFill>
                <a:hlinkClick r:id="rId4"/>
              </a:rPr>
              <a:t>Saferinternet.at/</a:t>
            </a:r>
            <a:r>
              <a:rPr lang="de-AT" altLang="de-DE" dirty="0" err="1">
                <a:solidFill>
                  <a:schemeClr val="tx1"/>
                </a:solidFill>
                <a:hlinkClick r:id="rId4"/>
              </a:rPr>
              <a:t>sheeplive</a:t>
            </a:r>
            <a:endParaRPr lang="de-AT" altLang="de-DE" dirty="0">
              <a:solidFill>
                <a:schemeClr val="tx1"/>
              </a:solidFill>
            </a:endParaRPr>
          </a:p>
        </p:txBody>
      </p:sp>
      <p:pic>
        <p:nvPicPr>
          <p:cNvPr id="5" name="Grafik 4" descr="Cover_Handbuch_Sheeplive_Cartoons.jpg">
            <a:hlinkClick r:id="rId3"/>
            <a:extLst>
              <a:ext uri="{FF2B5EF4-FFF2-40B4-BE49-F238E27FC236}">
                <a16:creationId xmlns:a16="http://schemas.microsoft.com/office/drawing/2014/main" id="{17F8B4A1-D90C-4649-B287-D2E1FD741F00}"/>
              </a:ext>
            </a:extLst>
          </p:cNvPr>
          <p:cNvPicPr>
            <a:picLocks noChangeAspect="1"/>
          </p:cNvPicPr>
          <p:nvPr/>
        </p:nvPicPr>
        <p:blipFill>
          <a:blip r:embed="rId5"/>
          <a:srcRect/>
          <a:stretch>
            <a:fillRect/>
          </a:stretch>
        </p:blipFill>
        <p:spPr bwMode="auto">
          <a:xfrm>
            <a:off x="5962650" y="607219"/>
            <a:ext cx="2859087" cy="4042100"/>
          </a:xfrm>
          <a:prstGeom prst="rect">
            <a:avLst/>
          </a:prstGeom>
          <a:noFill/>
          <a:ln>
            <a:noFill/>
          </a:ln>
          <a:effectLst>
            <a:outerShdw blurRad="63500" algn="tl" rotWithShape="0">
              <a:srgbClr val="000000">
                <a:alpha val="70000"/>
              </a:srgbClr>
            </a:outerShdw>
          </a:effectLst>
        </p:spPr>
      </p:pic>
      <p:pic>
        <p:nvPicPr>
          <p:cNvPr id="7" name="Grafik 6">
            <a:extLst>
              <a:ext uri="{FF2B5EF4-FFF2-40B4-BE49-F238E27FC236}">
                <a16:creationId xmlns:a16="http://schemas.microsoft.com/office/drawing/2014/main" id="{617400E8-2E7D-4133-8B5D-B21019AD567B}"/>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846263" y="3068478"/>
            <a:ext cx="3190128" cy="1650421"/>
          </a:xfrm>
          <a:prstGeom prst="rect">
            <a:avLst/>
          </a:prstGeom>
          <a:effectLst>
            <a:outerShdw blurRad="50800" dist="38100" dir="5400000" algn="t" rotWithShape="0">
              <a:prstClr val="black">
                <a:alpha val="40000"/>
              </a:prstClr>
            </a:outerShdw>
          </a:effectLst>
        </p:spPr>
      </p:pic>
      <p:pic>
        <p:nvPicPr>
          <p:cNvPr id="3" name="Grafik 2">
            <a:extLst>
              <a:ext uri="{FF2B5EF4-FFF2-40B4-BE49-F238E27FC236}">
                <a16:creationId xmlns:a16="http://schemas.microsoft.com/office/drawing/2014/main" id="{88803635-7E61-4B37-97FF-F1E269CC34B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22263" y="4243945"/>
            <a:ext cx="3190127" cy="1652030"/>
          </a:xfrm>
          <a:prstGeom prst="rect">
            <a:avLst/>
          </a:prstGeom>
          <a:effectLst>
            <a:outerShdw blurRad="50800" dist="38100" dir="5400000" algn="t" rotWithShape="0">
              <a:prstClr val="black">
                <a:alpha val="40000"/>
              </a:prstClr>
            </a:outerShdw>
          </a:effectLst>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Textfeld 3">
            <a:extLst>
              <a:ext uri="{FF2B5EF4-FFF2-40B4-BE49-F238E27FC236}">
                <a16:creationId xmlns:a16="http://schemas.microsoft.com/office/drawing/2014/main" id="{C40351C0-860D-424A-ADCC-84976D92CDDB}"/>
              </a:ext>
            </a:extLst>
          </p:cNvPr>
          <p:cNvSpPr txBox="1">
            <a:spLocks noChangeArrowheads="1"/>
          </p:cNvSpPr>
          <p:nvPr/>
        </p:nvSpPr>
        <p:spPr bwMode="auto">
          <a:xfrm>
            <a:off x="4146550" y="6438900"/>
            <a:ext cx="499745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1pPr>
            <a:lvl2pPr marL="37931725" indent="-37474525">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2pPr>
            <a:lvl3pPr marL="11430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3pPr>
            <a:lvl4pPr marL="16002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4pPr>
            <a:lvl5pPr marL="20574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5pPr>
            <a:lvl6pPr marL="25146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6pPr>
            <a:lvl7pPr marL="29718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7pPr>
            <a:lvl8pPr marL="34290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8pPr>
            <a:lvl9pPr marL="38862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9pPr>
          </a:lstStyle>
          <a:p>
            <a:pPr algn="r" eaLnBrk="1" hangingPunct="1">
              <a:lnSpc>
                <a:spcPct val="100000"/>
              </a:lnSpc>
              <a:spcBef>
                <a:spcPct val="0"/>
              </a:spcBef>
              <a:buClrTx/>
              <a:buFontTx/>
              <a:buNone/>
            </a:pPr>
            <a:r>
              <a:rPr lang="de-AT" altLang="de-DE" sz="1900" dirty="0">
                <a:solidFill>
                  <a:schemeClr val="tx1"/>
                </a:solidFill>
              </a:rPr>
              <a:t>Online Zoo</a:t>
            </a:r>
            <a:endParaRPr lang="de-AT" altLang="de-DE" sz="1900" dirty="0">
              <a:solidFill>
                <a:schemeClr val="tx1"/>
              </a:solidFill>
              <a:latin typeface="Calibri Light" panose="020F0302020204030204" pitchFamily="34" charset="0"/>
            </a:endParaRPr>
          </a:p>
        </p:txBody>
      </p:sp>
      <p:sp>
        <p:nvSpPr>
          <p:cNvPr id="156674" name="Inhaltsplatzhalter 6">
            <a:extLst>
              <a:ext uri="{FF2B5EF4-FFF2-40B4-BE49-F238E27FC236}">
                <a16:creationId xmlns:a16="http://schemas.microsoft.com/office/drawing/2014/main" id="{06CDC588-5B37-4E09-9F13-46D4744DB161}"/>
              </a:ext>
            </a:extLst>
          </p:cNvPr>
          <p:cNvSpPr txBox="1">
            <a:spLocks/>
          </p:cNvSpPr>
          <p:nvPr/>
        </p:nvSpPr>
        <p:spPr bwMode="auto">
          <a:xfrm>
            <a:off x="201613" y="1028701"/>
            <a:ext cx="4679950" cy="208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514350" indent="-514350">
              <a:lnSpc>
                <a:spcPct val="90000"/>
              </a:lnSpc>
              <a:spcBef>
                <a:spcPts val="10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1pPr>
            <a:lvl2pPr marL="37931725" indent="-37474525">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2pPr>
            <a:lvl3pPr marL="11430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3pPr>
            <a:lvl4pPr marL="16002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4pPr>
            <a:lvl5pPr marL="20574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5pPr>
            <a:lvl6pPr marL="2514600" indent="-2286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6pPr>
            <a:lvl7pPr marL="2971800" indent="-2286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7pPr>
            <a:lvl8pPr marL="3429000" indent="-2286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8pPr>
            <a:lvl9pPr marL="3886200" indent="-2286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9pPr>
          </a:lstStyle>
          <a:p>
            <a:pPr defTabSz="914400" eaLnBrk="1" hangingPunct="1"/>
            <a:r>
              <a:rPr lang="de-AT" altLang="de-DE" dirty="0">
                <a:solidFill>
                  <a:schemeClr val="tx1"/>
                </a:solidFill>
              </a:rPr>
              <a:t>5 Videos, die Kinder über Risiken im Netz aufklären</a:t>
            </a:r>
          </a:p>
          <a:p>
            <a:pPr defTabSz="914400" eaLnBrk="1" hangingPunct="1"/>
            <a:r>
              <a:rPr lang="de-AT" altLang="de-DE" dirty="0">
                <a:solidFill>
                  <a:schemeClr val="tx1"/>
                </a:solidFill>
              </a:rPr>
              <a:t>Kostenloses </a:t>
            </a:r>
            <a:r>
              <a:rPr lang="de-AT" altLang="de-DE" dirty="0">
                <a:solidFill>
                  <a:schemeClr val="tx1"/>
                </a:solidFill>
                <a:hlinkClick r:id="rId3"/>
              </a:rPr>
              <a:t>Methodik-Handbuch</a:t>
            </a:r>
            <a:r>
              <a:rPr lang="de-AT" altLang="de-DE" dirty="0">
                <a:solidFill>
                  <a:schemeClr val="tx1"/>
                </a:solidFill>
              </a:rPr>
              <a:t> mit Handlungstipps für Erwachsene</a:t>
            </a:r>
          </a:p>
          <a:p>
            <a:pPr defTabSz="914400" eaLnBrk="1" hangingPunct="1"/>
            <a:r>
              <a:rPr lang="de-AT" altLang="de-DE" dirty="0">
                <a:solidFill>
                  <a:schemeClr val="tx1"/>
                </a:solidFill>
                <a:hlinkClick r:id="rId4"/>
              </a:rPr>
              <a:t>ispa.at/wissenspool/onlinezoo/</a:t>
            </a:r>
            <a:endParaRPr lang="de-AT" altLang="de-DE" dirty="0">
              <a:solidFill>
                <a:schemeClr val="tx1"/>
              </a:solidFill>
            </a:endParaRPr>
          </a:p>
        </p:txBody>
      </p:sp>
      <p:pic>
        <p:nvPicPr>
          <p:cNvPr id="4" name="Grafik 3">
            <a:extLst>
              <a:ext uri="{FF2B5EF4-FFF2-40B4-BE49-F238E27FC236}">
                <a16:creationId xmlns:a16="http://schemas.microsoft.com/office/drawing/2014/main" id="{9F4ED820-0F4E-4A2E-8C91-D6ADBD3E3E6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908674" y="381000"/>
            <a:ext cx="4033713" cy="2866968"/>
          </a:xfrm>
          <a:prstGeom prst="rect">
            <a:avLst/>
          </a:prstGeom>
        </p:spPr>
      </p:pic>
      <p:pic>
        <p:nvPicPr>
          <p:cNvPr id="8" name="Grafik 7">
            <a:extLst>
              <a:ext uri="{FF2B5EF4-FFF2-40B4-BE49-F238E27FC236}">
                <a16:creationId xmlns:a16="http://schemas.microsoft.com/office/drawing/2014/main" id="{E06B9135-0D96-4CAF-9DB3-1C83BC8A82B7}"/>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0" y="3801801"/>
            <a:ext cx="2967036" cy="2536070"/>
          </a:xfrm>
          <a:prstGeom prst="rect">
            <a:avLst/>
          </a:prstGeom>
        </p:spPr>
      </p:pic>
      <p:pic>
        <p:nvPicPr>
          <p:cNvPr id="10" name="Grafik 9">
            <a:extLst>
              <a:ext uri="{FF2B5EF4-FFF2-40B4-BE49-F238E27FC236}">
                <a16:creationId xmlns:a16="http://schemas.microsoft.com/office/drawing/2014/main" id="{A01B1A95-5B93-4DB1-A004-C88D4DB2C7DB}"/>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3274468" y="3801801"/>
            <a:ext cx="3644900" cy="2536070"/>
          </a:xfrm>
          <a:prstGeom prst="rect">
            <a:avLst/>
          </a:prstGeom>
        </p:spPr>
      </p:pic>
      <p:pic>
        <p:nvPicPr>
          <p:cNvPr id="12" name="Grafik 11">
            <a:extLst>
              <a:ext uri="{FF2B5EF4-FFF2-40B4-BE49-F238E27FC236}">
                <a16:creationId xmlns:a16="http://schemas.microsoft.com/office/drawing/2014/main" id="{A4EEA203-30C6-4533-ABF0-EEC6B5322FC9}"/>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7226800" y="3801801"/>
            <a:ext cx="1917200" cy="2535499"/>
          </a:xfrm>
          <a:prstGeom prst="rect">
            <a:avLst/>
          </a:prstGeom>
        </p:spPr>
      </p:pic>
    </p:spTree>
    <p:extLst>
      <p:ext uri="{BB962C8B-B14F-4D97-AF65-F5344CB8AC3E}">
        <p14:creationId xmlns:p14="http://schemas.microsoft.com/office/powerpoint/2010/main" val="412708357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Textfeld 3">
            <a:extLst>
              <a:ext uri="{FF2B5EF4-FFF2-40B4-BE49-F238E27FC236}">
                <a16:creationId xmlns:a16="http://schemas.microsoft.com/office/drawing/2014/main" id="{7EFB5D30-89CF-49D3-8E61-4F0C35CC582E}"/>
              </a:ext>
            </a:extLst>
          </p:cNvPr>
          <p:cNvSpPr txBox="1">
            <a:spLocks noChangeArrowheads="1"/>
          </p:cNvSpPr>
          <p:nvPr/>
        </p:nvSpPr>
        <p:spPr bwMode="auto">
          <a:xfrm>
            <a:off x="4146550" y="6438900"/>
            <a:ext cx="499745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1pPr>
            <a:lvl2pPr marL="37931725" indent="-37474525">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2pPr>
            <a:lvl3pPr marL="11430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3pPr>
            <a:lvl4pPr marL="16002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4pPr>
            <a:lvl5pPr marL="20574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5pPr>
            <a:lvl6pPr marL="25146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6pPr>
            <a:lvl7pPr marL="29718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7pPr>
            <a:lvl8pPr marL="34290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8pPr>
            <a:lvl9pPr marL="38862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9pPr>
          </a:lstStyle>
          <a:p>
            <a:pPr algn="r" eaLnBrk="1" hangingPunct="1">
              <a:lnSpc>
                <a:spcPct val="100000"/>
              </a:lnSpc>
              <a:spcBef>
                <a:spcPct val="0"/>
              </a:spcBef>
              <a:buClrTx/>
              <a:buFontTx/>
              <a:buNone/>
            </a:pPr>
            <a:r>
              <a:rPr lang="de-AT" altLang="de-DE" sz="1900" dirty="0">
                <a:solidFill>
                  <a:schemeClr val="tx1"/>
                </a:solidFill>
              </a:rPr>
              <a:t>Workshops in Schulen</a:t>
            </a:r>
            <a:endParaRPr lang="de-AT" altLang="de-DE" sz="1900" dirty="0">
              <a:solidFill>
                <a:schemeClr val="tx1"/>
              </a:solidFill>
              <a:latin typeface="Calibri Light" panose="020F0302020204030204" pitchFamily="34" charset="0"/>
            </a:endParaRPr>
          </a:p>
        </p:txBody>
      </p:sp>
      <p:sp>
        <p:nvSpPr>
          <p:cNvPr id="158722" name="Inhaltsplatzhalter 6">
            <a:extLst>
              <a:ext uri="{FF2B5EF4-FFF2-40B4-BE49-F238E27FC236}">
                <a16:creationId xmlns:a16="http://schemas.microsoft.com/office/drawing/2014/main" id="{7EBC2B37-5D71-4BD0-B673-455A60B95B16}"/>
              </a:ext>
            </a:extLst>
          </p:cNvPr>
          <p:cNvSpPr txBox="1">
            <a:spLocks/>
          </p:cNvSpPr>
          <p:nvPr/>
        </p:nvSpPr>
        <p:spPr bwMode="auto">
          <a:xfrm>
            <a:off x="322263" y="2162175"/>
            <a:ext cx="4679950" cy="208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514350" indent="-514350">
              <a:lnSpc>
                <a:spcPct val="90000"/>
              </a:lnSpc>
              <a:spcBef>
                <a:spcPts val="10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1pPr>
            <a:lvl2pPr marL="37931725" indent="-37474525">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2pPr>
            <a:lvl3pPr marL="11430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3pPr>
            <a:lvl4pPr marL="16002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4pPr>
            <a:lvl5pPr marL="20574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5pPr>
            <a:lvl6pPr marL="2514600" indent="-2286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6pPr>
            <a:lvl7pPr marL="2971800" indent="-2286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7pPr>
            <a:lvl8pPr marL="3429000" indent="-2286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8pPr>
            <a:lvl9pPr marL="3886200" indent="-2286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9pPr>
          </a:lstStyle>
          <a:p>
            <a:pPr defTabSz="914400" eaLnBrk="1" hangingPunct="1"/>
            <a:r>
              <a:rPr lang="de-AT" altLang="de-DE" dirty="0">
                <a:solidFill>
                  <a:schemeClr val="tx1"/>
                </a:solidFill>
              </a:rPr>
              <a:t>Spezielle Saferinternet.at</a:t>
            </a:r>
            <a:br>
              <a:rPr lang="de-AT" altLang="de-DE" dirty="0"/>
            </a:br>
            <a:r>
              <a:rPr lang="de-AT" altLang="de-DE" dirty="0">
                <a:hlinkClick r:id="rId3"/>
              </a:rPr>
              <a:t>Workshops für Volksschulkinder </a:t>
            </a:r>
            <a:br>
              <a:rPr lang="de-AT" altLang="de-DE" dirty="0"/>
            </a:br>
            <a:endParaRPr lang="de-AT" altLang="de-DE" dirty="0"/>
          </a:p>
          <a:p>
            <a:pPr defTabSz="914400" eaLnBrk="1" hangingPunct="1"/>
            <a:r>
              <a:rPr lang="de-AT" altLang="de-DE" dirty="0">
                <a:solidFill>
                  <a:schemeClr val="tx1"/>
                </a:solidFill>
              </a:rPr>
              <a:t>Veranstaltung buchen:</a:t>
            </a:r>
            <a:br>
              <a:rPr lang="de-AT" altLang="de-DE" dirty="0">
                <a:solidFill>
                  <a:schemeClr val="accent2"/>
                </a:solidFill>
              </a:rPr>
            </a:br>
            <a:r>
              <a:rPr lang="de-AT" altLang="de-DE" dirty="0">
                <a:hlinkClick r:id="rId4"/>
              </a:rPr>
              <a:t>www.saferinternet.at/</a:t>
            </a:r>
            <a:br>
              <a:rPr lang="de-AT" altLang="de-DE" dirty="0">
                <a:hlinkClick r:id="rId4"/>
              </a:rPr>
            </a:br>
            <a:r>
              <a:rPr lang="de-AT" altLang="de-DE" dirty="0" err="1">
                <a:hlinkClick r:id="rId4"/>
              </a:rPr>
              <a:t>veranstaltungsservice</a:t>
            </a:r>
            <a:endParaRPr lang="de-AT" altLang="de-DE" dirty="0"/>
          </a:p>
          <a:p>
            <a:pPr defTabSz="914400" eaLnBrk="1" hangingPunct="1"/>
            <a:endParaRPr lang="de-AT" altLang="de-DE" dirty="0"/>
          </a:p>
        </p:txBody>
      </p:sp>
      <p:pic>
        <p:nvPicPr>
          <p:cNvPr id="6" name="Picture 3">
            <a:extLst>
              <a:ext uri="{FF2B5EF4-FFF2-40B4-BE49-F238E27FC236}">
                <a16:creationId xmlns:a16="http://schemas.microsoft.com/office/drawing/2014/main" id="{E3DB9C30-762A-4CAF-B9E8-667507EBC280}"/>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226843">
            <a:off x="4226394" y="1742251"/>
            <a:ext cx="3821113" cy="2547938"/>
          </a:xfrm>
          <a:prstGeom prst="rect">
            <a:avLst/>
          </a:prstGeom>
          <a:noFill/>
          <a:ln>
            <a:noFill/>
          </a:ln>
          <a:effectLst>
            <a:outerShdw blurRad="292100" dist="139700" dir="2700000" algn="tl" rotWithShape="0">
              <a:srgbClr val="333333">
                <a:alpha val="6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feld 1">
            <a:extLst>
              <a:ext uri="{FF2B5EF4-FFF2-40B4-BE49-F238E27FC236}">
                <a16:creationId xmlns:a16="http://schemas.microsoft.com/office/drawing/2014/main" id="{606F18C6-D520-4455-B20D-49D04A500C9F}"/>
              </a:ext>
            </a:extLst>
          </p:cNvPr>
          <p:cNvSpPr txBox="1"/>
          <p:nvPr/>
        </p:nvSpPr>
        <p:spPr>
          <a:xfrm rot="261448">
            <a:off x="4079018" y="4035636"/>
            <a:ext cx="3166509" cy="246221"/>
          </a:xfrm>
          <a:prstGeom prst="rect">
            <a:avLst/>
          </a:prstGeom>
          <a:noFill/>
        </p:spPr>
        <p:txBody>
          <a:bodyPr wrap="square" rtlCol="0">
            <a:spAutoFit/>
          </a:bodyPr>
          <a:lstStyle/>
          <a:p>
            <a:pPr eaLnBrk="1" hangingPunct="1"/>
            <a:r>
              <a:rPr lang="de-AT" altLang="de-DE" sz="1000" dirty="0">
                <a:solidFill>
                  <a:schemeClr val="bg1"/>
                </a:solidFill>
                <a:latin typeface="Gill Sans MT" panose="020B0502020104020203" pitchFamily="34" charset="0"/>
              </a:rPr>
              <a:t>Bild: saferinternet.at,</a:t>
            </a:r>
            <a:r>
              <a:rPr lang="en-US" altLang="de-DE" sz="1000" dirty="0">
                <a:solidFill>
                  <a:schemeClr val="bg1"/>
                </a:solidFill>
                <a:latin typeface="Gill Sans MT" panose="020B0502020104020203" pitchFamily="34" charset="0"/>
              </a:rPr>
              <a:t> </a:t>
            </a:r>
            <a:r>
              <a:rPr lang="en-US" altLang="de-DE" sz="1000" dirty="0">
                <a:solidFill>
                  <a:schemeClr val="bg1"/>
                </a:solidFill>
                <a:latin typeface="Gill Sans MT" panose="020B0502020104020203" pitchFamily="34" charset="0"/>
                <a:hlinkClick r:id="rId6">
                  <a:extLst>
                    <a:ext uri="{A12FA001-AC4F-418D-AE19-62706E023703}">
                      <ahyp:hlinkClr xmlns:ahyp="http://schemas.microsoft.com/office/drawing/2018/hyperlinkcolor" val="tx"/>
                    </a:ext>
                  </a:extLst>
                </a:hlinkClick>
              </a:rPr>
              <a:t>CC BY-NC 3.0 AT</a:t>
            </a:r>
            <a:r>
              <a:rPr lang="en-US" altLang="de-DE" sz="1000" dirty="0">
                <a:solidFill>
                  <a:schemeClr val="bg1"/>
                </a:solidFill>
                <a:latin typeface="Gill Sans MT" panose="020B0502020104020203" pitchFamily="34" charset="0"/>
              </a:rPr>
              <a:t>  </a:t>
            </a:r>
            <a:endParaRPr lang="de-AT" altLang="de-DE" sz="1000" dirty="0">
              <a:solidFill>
                <a:schemeClr val="bg1"/>
              </a:solidFill>
              <a:latin typeface="Gill Sans MT" panose="020B0502020104020203" pitchFamily="34" charset="0"/>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Textfeld 3">
            <a:extLst>
              <a:ext uri="{FF2B5EF4-FFF2-40B4-BE49-F238E27FC236}">
                <a16:creationId xmlns:a16="http://schemas.microsoft.com/office/drawing/2014/main" id="{6F13204A-FA1D-4BD4-BFE8-8D25BF728F66}"/>
              </a:ext>
            </a:extLst>
          </p:cNvPr>
          <p:cNvSpPr txBox="1">
            <a:spLocks noChangeArrowheads="1"/>
          </p:cNvSpPr>
          <p:nvPr/>
        </p:nvSpPr>
        <p:spPr bwMode="auto">
          <a:xfrm>
            <a:off x="7767637" y="6473825"/>
            <a:ext cx="1406525"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1pPr>
            <a:lvl2pPr marL="742950" indent="-28575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2pPr>
            <a:lvl3pPr marL="11430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3pPr>
            <a:lvl4pPr marL="16002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4pPr>
            <a:lvl5pPr marL="20574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5pPr>
            <a:lvl6pPr marL="25146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6pPr>
            <a:lvl7pPr marL="29718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7pPr>
            <a:lvl8pPr marL="34290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8pPr>
            <a:lvl9pPr marL="38862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9pPr>
          </a:lstStyle>
          <a:p>
            <a:pPr>
              <a:lnSpc>
                <a:spcPct val="100000"/>
              </a:lnSpc>
              <a:spcBef>
                <a:spcPct val="0"/>
              </a:spcBef>
              <a:buClrTx/>
              <a:buFontTx/>
              <a:buNone/>
            </a:pPr>
            <a:r>
              <a:rPr lang="de-DE" altLang="de-DE" sz="1900" dirty="0">
                <a:solidFill>
                  <a:schemeClr val="tx1"/>
                </a:solidFill>
              </a:rPr>
              <a:t>Online-Quiz</a:t>
            </a:r>
          </a:p>
        </p:txBody>
      </p:sp>
      <p:grpSp>
        <p:nvGrpSpPr>
          <p:cNvPr id="11" name="Gruppieren 10">
            <a:extLst>
              <a:ext uri="{FF2B5EF4-FFF2-40B4-BE49-F238E27FC236}">
                <a16:creationId xmlns:a16="http://schemas.microsoft.com/office/drawing/2014/main" id="{89D1AEF4-1998-4CA3-AAB0-795E5675FB9D}"/>
              </a:ext>
            </a:extLst>
          </p:cNvPr>
          <p:cNvGrpSpPr/>
          <p:nvPr/>
        </p:nvGrpSpPr>
        <p:grpSpPr>
          <a:xfrm>
            <a:off x="0" y="0"/>
            <a:ext cx="9144000" cy="6396671"/>
            <a:chOff x="0" y="0"/>
            <a:chExt cx="9144000" cy="6396671"/>
          </a:xfrm>
        </p:grpSpPr>
        <p:pic>
          <p:nvPicPr>
            <p:cNvPr id="3" name="Grafik 2">
              <a:extLst>
                <a:ext uri="{FF2B5EF4-FFF2-40B4-BE49-F238E27FC236}">
                  <a16:creationId xmlns:a16="http://schemas.microsoft.com/office/drawing/2014/main" id="{6B6BFFB6-36C3-4FC1-85D0-63BDC6453D3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3648924"/>
            </a:xfrm>
            <a:prstGeom prst="rect">
              <a:avLst/>
            </a:prstGeom>
          </p:spPr>
        </p:pic>
        <p:pic>
          <p:nvPicPr>
            <p:cNvPr id="5" name="Grafik 4">
              <a:extLst>
                <a:ext uri="{FF2B5EF4-FFF2-40B4-BE49-F238E27FC236}">
                  <a16:creationId xmlns:a16="http://schemas.microsoft.com/office/drawing/2014/main" id="{3CE03629-F4F8-4587-AE81-0D5B7F64C16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2506916"/>
              <a:ext cx="9144000" cy="3463417"/>
            </a:xfrm>
            <a:prstGeom prst="rect">
              <a:avLst/>
            </a:prstGeom>
          </p:spPr>
        </p:pic>
        <p:pic>
          <p:nvPicPr>
            <p:cNvPr id="9" name="Grafik 8">
              <a:extLst>
                <a:ext uri="{FF2B5EF4-FFF2-40B4-BE49-F238E27FC236}">
                  <a16:creationId xmlns:a16="http://schemas.microsoft.com/office/drawing/2014/main" id="{4816811E-8E47-4C21-90B5-E08EF355C8F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5753545"/>
              <a:ext cx="9144000" cy="643126"/>
            </a:xfrm>
            <a:prstGeom prst="rect">
              <a:avLst/>
            </a:prstGeom>
          </p:spPr>
        </p:pic>
      </p:grpSp>
      <p:pic>
        <p:nvPicPr>
          <p:cNvPr id="13" name="Grafik 12">
            <a:extLst>
              <a:ext uri="{FF2B5EF4-FFF2-40B4-BE49-F238E27FC236}">
                <a16:creationId xmlns:a16="http://schemas.microsoft.com/office/drawing/2014/main" id="{6AB0BFEE-84B7-4639-8C74-507EE86FE22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20501584">
            <a:off x="-957263" y="1403676"/>
            <a:ext cx="3806752" cy="3234586"/>
          </a:xfrm>
          <a:prstGeom prst="rect">
            <a:avLst/>
          </a:prstGeom>
          <a:ln w="19050">
            <a:solidFill>
              <a:schemeClr val="tx1"/>
            </a:solidFill>
          </a:ln>
          <a:effectLst/>
        </p:spPr>
      </p:pic>
      <p:pic>
        <p:nvPicPr>
          <p:cNvPr id="15" name="Grafik 14">
            <a:extLst>
              <a:ext uri="{FF2B5EF4-FFF2-40B4-BE49-F238E27FC236}">
                <a16:creationId xmlns:a16="http://schemas.microsoft.com/office/drawing/2014/main" id="{C7FABFA9-5F41-40D2-9E4D-96F6CCACFD8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1354327">
            <a:off x="6197763" y="927928"/>
            <a:ext cx="3805200" cy="3416545"/>
          </a:xfrm>
          <a:prstGeom prst="rect">
            <a:avLst/>
          </a:prstGeom>
          <a:ln w="19050">
            <a:solidFill>
              <a:schemeClr val="tx1"/>
            </a:solidFill>
          </a:ln>
          <a:effectLst/>
        </p:spPr>
      </p:pic>
      <p:pic>
        <p:nvPicPr>
          <p:cNvPr id="17" name="Grafik 16">
            <a:extLst>
              <a:ext uri="{FF2B5EF4-FFF2-40B4-BE49-F238E27FC236}">
                <a16:creationId xmlns:a16="http://schemas.microsoft.com/office/drawing/2014/main" id="{257FDBD2-B377-49E9-AC22-59E50CDF5EB9}"/>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3072969" y="3038503"/>
            <a:ext cx="3805200" cy="3144999"/>
          </a:xfrm>
          <a:prstGeom prst="rect">
            <a:avLst/>
          </a:prstGeom>
          <a:ln w="19050">
            <a:solidFill>
              <a:schemeClr val="tx1"/>
            </a:solidFill>
          </a:ln>
          <a:effectLst/>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Textfeld 5">
            <a:extLst>
              <a:ext uri="{FF2B5EF4-FFF2-40B4-BE49-F238E27FC236}">
                <a16:creationId xmlns:a16="http://schemas.microsoft.com/office/drawing/2014/main" id="{0179743F-2CCB-46E2-8FA2-39E6B792D095}"/>
              </a:ext>
            </a:extLst>
          </p:cNvPr>
          <p:cNvSpPr txBox="1">
            <a:spLocks noChangeArrowheads="1"/>
          </p:cNvSpPr>
          <p:nvPr/>
        </p:nvSpPr>
        <p:spPr bwMode="auto">
          <a:xfrm>
            <a:off x="4146550" y="6438900"/>
            <a:ext cx="499745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1pPr>
            <a:lvl2pPr marL="37931725" indent="-37474525">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2pPr>
            <a:lvl3pPr marL="11430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3pPr>
            <a:lvl4pPr marL="16002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4pPr>
            <a:lvl5pPr marL="20574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5pPr>
            <a:lvl6pPr marL="25146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6pPr>
            <a:lvl7pPr marL="29718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7pPr>
            <a:lvl8pPr marL="34290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8pPr>
            <a:lvl9pPr marL="38862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9pPr>
          </a:lstStyle>
          <a:p>
            <a:pPr algn="r" eaLnBrk="1" hangingPunct="1">
              <a:lnSpc>
                <a:spcPct val="100000"/>
              </a:lnSpc>
              <a:spcBef>
                <a:spcPct val="0"/>
              </a:spcBef>
              <a:buClrTx/>
              <a:buFontTx/>
              <a:buNone/>
            </a:pPr>
            <a:r>
              <a:rPr lang="de-AT" altLang="de-DE" sz="1900">
                <a:solidFill>
                  <a:schemeClr val="tx1"/>
                </a:solidFill>
              </a:rPr>
              <a:t>Elternratgeber für den Alltag im Internet</a:t>
            </a:r>
          </a:p>
        </p:txBody>
      </p:sp>
      <p:grpSp>
        <p:nvGrpSpPr>
          <p:cNvPr id="162818" name="Gruppieren 6">
            <a:extLst>
              <a:ext uri="{FF2B5EF4-FFF2-40B4-BE49-F238E27FC236}">
                <a16:creationId xmlns:a16="http://schemas.microsoft.com/office/drawing/2014/main" id="{CE895193-BA2A-4246-A935-AACBAE061C45}"/>
              </a:ext>
            </a:extLst>
          </p:cNvPr>
          <p:cNvGrpSpPr>
            <a:grpSpLocks/>
          </p:cNvGrpSpPr>
          <p:nvPr/>
        </p:nvGrpSpPr>
        <p:grpSpPr bwMode="auto">
          <a:xfrm>
            <a:off x="915988" y="901700"/>
            <a:ext cx="7312025" cy="4210050"/>
            <a:chOff x="1511410" y="1373761"/>
            <a:chExt cx="6442577" cy="3623949"/>
          </a:xfrm>
        </p:grpSpPr>
        <p:pic>
          <p:nvPicPr>
            <p:cNvPr id="8" name="Grafik 7">
              <a:hlinkClick r:id="rId3"/>
              <a:extLst>
                <a:ext uri="{FF2B5EF4-FFF2-40B4-BE49-F238E27FC236}">
                  <a16:creationId xmlns:a16="http://schemas.microsoft.com/office/drawing/2014/main" id="{4BFE40A4-3FD7-42C8-8731-5A30020CA035}"/>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511410" y="1373761"/>
              <a:ext cx="6442577" cy="3623949"/>
            </a:xfrm>
            <a:prstGeom prst="rect">
              <a:avLst/>
            </a:prstGeom>
            <a:noFill/>
            <a:ln>
              <a:noFill/>
            </a:ln>
            <a:effectLst>
              <a:outerShdw blurRad="292100" dist="139700" dir="2700000" algn="tl" rotWithShape="0">
                <a:srgbClr val="333333">
                  <a:alpha val="6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2820" name="Grafik 8">
              <a:hlinkClick r:id="rId3"/>
              <a:extLst>
                <a:ext uri="{FF2B5EF4-FFF2-40B4-BE49-F238E27FC236}">
                  <a16:creationId xmlns:a16="http://schemas.microsoft.com/office/drawing/2014/main" id="{C16006FA-5E82-4A26-BF95-D6FA5B1E84EE}"/>
                </a:ext>
              </a:extLst>
            </p:cNvPr>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6669153" y="3749038"/>
              <a:ext cx="1219519" cy="1219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Textfeld 6">
            <a:extLst>
              <a:ext uri="{FF2B5EF4-FFF2-40B4-BE49-F238E27FC236}">
                <a16:creationId xmlns:a16="http://schemas.microsoft.com/office/drawing/2014/main" id="{212E61DA-DACD-48DA-9A56-BF57F12284BE}"/>
              </a:ext>
            </a:extLst>
          </p:cNvPr>
          <p:cNvSpPr txBox="1">
            <a:spLocks noChangeArrowheads="1"/>
          </p:cNvSpPr>
          <p:nvPr/>
        </p:nvSpPr>
        <p:spPr bwMode="auto">
          <a:xfrm>
            <a:off x="4146550" y="6438900"/>
            <a:ext cx="499745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1pPr>
            <a:lvl2pPr marL="37931725" indent="-37474525">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2pPr>
            <a:lvl3pPr marL="11430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3pPr>
            <a:lvl4pPr marL="16002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4pPr>
            <a:lvl5pPr marL="20574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5pPr>
            <a:lvl6pPr marL="25146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6pPr>
            <a:lvl7pPr marL="29718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7pPr>
            <a:lvl8pPr marL="34290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8pPr>
            <a:lvl9pPr marL="38862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9pPr>
          </a:lstStyle>
          <a:p>
            <a:pPr algn="r" eaLnBrk="1" hangingPunct="1">
              <a:lnSpc>
                <a:spcPct val="100000"/>
              </a:lnSpc>
              <a:spcBef>
                <a:spcPct val="0"/>
              </a:spcBef>
              <a:buClrTx/>
              <a:buFontTx/>
              <a:buNone/>
            </a:pPr>
            <a:r>
              <a:rPr lang="de-AT" altLang="de-DE" sz="1900">
                <a:solidFill>
                  <a:schemeClr val="tx1"/>
                </a:solidFill>
              </a:rPr>
              <a:t>Du bist nicht allein!</a:t>
            </a:r>
          </a:p>
        </p:txBody>
      </p:sp>
      <p:pic>
        <p:nvPicPr>
          <p:cNvPr id="164866" name="Grafik 2">
            <a:hlinkClick r:id="rId3"/>
            <a:extLst>
              <a:ext uri="{FF2B5EF4-FFF2-40B4-BE49-F238E27FC236}">
                <a16:creationId xmlns:a16="http://schemas.microsoft.com/office/drawing/2014/main" id="{528D6838-E1FE-43E2-8AAB-19F3CE95A78F}"/>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263650" y="1589088"/>
            <a:ext cx="6616700" cy="367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 name="Gruppieren 46"/>
          <p:cNvGrpSpPr/>
          <p:nvPr/>
        </p:nvGrpSpPr>
        <p:grpSpPr>
          <a:xfrm>
            <a:off x="6097420" y="3437768"/>
            <a:ext cx="2700003" cy="2376000"/>
            <a:chOff x="6284715" y="3822903"/>
            <a:chExt cx="2700003" cy="2376000"/>
          </a:xfrm>
        </p:grpSpPr>
        <p:sp>
          <p:nvSpPr>
            <p:cNvPr id="18" name="Rechteck 17">
              <a:hlinkClick r:id="rId3"/>
            </p:cNvPr>
            <p:cNvSpPr/>
            <p:nvPr/>
          </p:nvSpPr>
          <p:spPr>
            <a:xfrm>
              <a:off x="6284718" y="3822903"/>
              <a:ext cx="2700000" cy="2376000"/>
            </a:xfrm>
            <a:prstGeom prst="rect">
              <a:avLst/>
            </a:prstGeom>
            <a:solidFill>
              <a:srgbClr val="969696">
                <a:alpha val="69804"/>
              </a:srgbClr>
            </a:solidFill>
            <a:ln w="31750">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2400" dirty="0">
                <a:solidFill>
                  <a:srgbClr val="434F55"/>
                </a:solidFill>
                <a:latin typeface="Gill Sans MT" panose="020B0502020104020203" pitchFamily="34" charset="0"/>
              </a:endParaRPr>
            </a:p>
          </p:txBody>
        </p:sp>
        <p:sp>
          <p:nvSpPr>
            <p:cNvPr id="45" name="Textfeld 44">
              <a:hlinkClick r:id="rId4"/>
            </p:cNvPr>
            <p:cNvSpPr txBox="1"/>
            <p:nvPr/>
          </p:nvSpPr>
          <p:spPr>
            <a:xfrm>
              <a:off x="6284715" y="5526618"/>
              <a:ext cx="2690009" cy="584775"/>
            </a:xfrm>
            <a:prstGeom prst="rect">
              <a:avLst/>
            </a:prstGeom>
            <a:noFill/>
          </p:spPr>
          <p:txBody>
            <a:bodyPr wrap="square" rtlCol="0">
              <a:spAutoFit/>
            </a:bodyPr>
            <a:lstStyle/>
            <a:p>
              <a:pPr algn="ctr"/>
              <a:r>
                <a:rPr lang="de-AT" sz="1600" dirty="0">
                  <a:solidFill>
                    <a:schemeClr val="bg1"/>
                  </a:solidFill>
                  <a:latin typeface="Gill Sans MT" panose="020B0502020104020203" pitchFamily="34" charset="0"/>
                </a:rPr>
                <a:t>www.saferinternet.at/zielgruppen/lehrende</a:t>
              </a:r>
              <a:endParaRPr lang="de-AT" sz="1600" dirty="0">
                <a:solidFill>
                  <a:schemeClr val="bg1"/>
                </a:solidFill>
              </a:endParaRPr>
            </a:p>
          </p:txBody>
        </p:sp>
      </p:grpSp>
      <p:grpSp>
        <p:nvGrpSpPr>
          <p:cNvPr id="74" name="Gruppieren 73"/>
          <p:cNvGrpSpPr/>
          <p:nvPr/>
        </p:nvGrpSpPr>
        <p:grpSpPr>
          <a:xfrm>
            <a:off x="3213886" y="889235"/>
            <a:ext cx="2700299" cy="2376000"/>
            <a:chOff x="3213886" y="1279760"/>
            <a:chExt cx="2700299" cy="2376000"/>
          </a:xfrm>
        </p:grpSpPr>
        <p:sp>
          <p:nvSpPr>
            <p:cNvPr id="17" name="Rechteck 16">
              <a:hlinkClick r:id="rId5"/>
            </p:cNvPr>
            <p:cNvSpPr/>
            <p:nvPr/>
          </p:nvSpPr>
          <p:spPr>
            <a:xfrm>
              <a:off x="3214184" y="1279760"/>
              <a:ext cx="2700000" cy="2376000"/>
            </a:xfrm>
            <a:prstGeom prst="rect">
              <a:avLst/>
            </a:prstGeom>
            <a:solidFill>
              <a:srgbClr val="80197F">
                <a:alpha val="60000"/>
              </a:srgbClr>
            </a:solidFill>
            <a:ln w="31750">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2400" dirty="0">
                <a:solidFill>
                  <a:srgbClr val="434F55"/>
                </a:solidFill>
                <a:latin typeface="Gill Sans MT" panose="020B0502020104020203" pitchFamily="34" charset="0"/>
              </a:endParaRPr>
            </a:p>
          </p:txBody>
        </p:sp>
        <p:sp>
          <p:nvSpPr>
            <p:cNvPr id="20" name="Textfeld 19">
              <a:hlinkClick r:id="rId5"/>
            </p:cNvPr>
            <p:cNvSpPr txBox="1"/>
            <p:nvPr/>
          </p:nvSpPr>
          <p:spPr>
            <a:xfrm>
              <a:off x="3214185" y="1413436"/>
              <a:ext cx="2700000" cy="384721"/>
            </a:xfrm>
            <a:prstGeom prst="rect">
              <a:avLst/>
            </a:prstGeom>
            <a:noFill/>
          </p:spPr>
          <p:txBody>
            <a:bodyPr wrap="square" rtlCol="0">
              <a:spAutoFit/>
            </a:bodyPr>
            <a:lstStyle/>
            <a:p>
              <a:pPr algn="ctr"/>
              <a:r>
                <a:rPr lang="de-AT" sz="1900" dirty="0" err="1">
                  <a:latin typeface="Gill Sans MT" panose="020B0502020104020203" pitchFamily="34" charset="0"/>
                </a:rPr>
                <a:t>Broschürenservice</a:t>
              </a:r>
              <a:endParaRPr lang="de-AT" sz="1900" dirty="0"/>
            </a:p>
          </p:txBody>
        </p:sp>
        <p:sp>
          <p:nvSpPr>
            <p:cNvPr id="29" name="Textfeld 28">
              <a:hlinkClick r:id="rId5"/>
            </p:cNvPr>
            <p:cNvSpPr txBox="1"/>
            <p:nvPr/>
          </p:nvSpPr>
          <p:spPr>
            <a:xfrm>
              <a:off x="3213886" y="2984132"/>
              <a:ext cx="2700298" cy="584775"/>
            </a:xfrm>
            <a:prstGeom prst="rect">
              <a:avLst/>
            </a:prstGeom>
            <a:noFill/>
          </p:spPr>
          <p:txBody>
            <a:bodyPr wrap="square" rtlCol="0">
              <a:spAutoFit/>
            </a:bodyPr>
            <a:lstStyle/>
            <a:p>
              <a:pPr algn="ctr"/>
              <a:r>
                <a:rPr lang="de-AT" sz="1600" dirty="0">
                  <a:solidFill>
                    <a:schemeClr val="bg1"/>
                  </a:solidFill>
                  <a:latin typeface="Gill Sans MT" panose="020B0502020104020203" pitchFamily="34" charset="0"/>
                </a:rPr>
                <a:t>www.saferinternet.at/</a:t>
              </a:r>
            </a:p>
            <a:p>
              <a:pPr algn="ctr"/>
              <a:r>
                <a:rPr lang="de-AT" sz="1600" dirty="0" err="1">
                  <a:solidFill>
                    <a:schemeClr val="bg1"/>
                  </a:solidFill>
                  <a:latin typeface="Gill Sans MT" panose="020B0502020104020203" pitchFamily="34" charset="0"/>
                </a:rPr>
                <a:t>broschuerenservice</a:t>
              </a:r>
              <a:endParaRPr lang="de-AT" sz="1600" dirty="0">
                <a:solidFill>
                  <a:schemeClr val="bg1"/>
                </a:solidFill>
              </a:endParaRPr>
            </a:p>
          </p:txBody>
        </p:sp>
        <p:pic>
          <p:nvPicPr>
            <p:cNvPr id="66" name="Grafik 65">
              <a:hlinkClick r:id="rId5"/>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918942" y="1835368"/>
              <a:ext cx="1019931" cy="1113872"/>
            </a:xfrm>
            <a:prstGeom prst="rect">
              <a:avLst/>
            </a:prstGeom>
          </p:spPr>
        </p:pic>
      </p:grpSp>
      <p:grpSp>
        <p:nvGrpSpPr>
          <p:cNvPr id="75" name="Gruppieren 74"/>
          <p:cNvGrpSpPr/>
          <p:nvPr/>
        </p:nvGrpSpPr>
        <p:grpSpPr>
          <a:xfrm>
            <a:off x="6087431" y="894906"/>
            <a:ext cx="2700000" cy="2376000"/>
            <a:chOff x="6087431" y="1285431"/>
            <a:chExt cx="2700000" cy="2376000"/>
          </a:xfrm>
        </p:grpSpPr>
        <p:grpSp>
          <p:nvGrpSpPr>
            <p:cNvPr id="48" name="Gruppieren 47"/>
            <p:cNvGrpSpPr/>
            <p:nvPr/>
          </p:nvGrpSpPr>
          <p:grpSpPr>
            <a:xfrm>
              <a:off x="6087431" y="1285431"/>
              <a:ext cx="2700000" cy="2376000"/>
              <a:chOff x="6295976" y="1280662"/>
              <a:chExt cx="2700000" cy="2376000"/>
            </a:xfrm>
          </p:grpSpPr>
          <p:sp>
            <p:nvSpPr>
              <p:cNvPr id="19" name="Rechteck 18">
                <a:hlinkClick r:id="rId7"/>
              </p:cNvPr>
              <p:cNvSpPr/>
              <p:nvPr/>
            </p:nvSpPr>
            <p:spPr>
              <a:xfrm>
                <a:off x="6295976" y="1280662"/>
                <a:ext cx="2700000" cy="2376000"/>
              </a:xfrm>
              <a:prstGeom prst="rect">
                <a:avLst/>
              </a:prstGeom>
              <a:solidFill>
                <a:srgbClr val="ED7D31">
                  <a:alpha val="80000"/>
                </a:srgbClr>
              </a:solidFill>
              <a:ln w="31750">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2400" dirty="0">
                  <a:solidFill>
                    <a:srgbClr val="434F55"/>
                  </a:solidFill>
                  <a:latin typeface="Gill Sans MT" panose="020B0502020104020203" pitchFamily="34" charset="0"/>
                </a:endParaRPr>
              </a:p>
            </p:txBody>
          </p:sp>
          <p:sp>
            <p:nvSpPr>
              <p:cNvPr id="21" name="Textfeld 20">
                <a:hlinkClick r:id="rId7"/>
              </p:cNvPr>
              <p:cNvSpPr txBox="1"/>
              <p:nvPr/>
            </p:nvSpPr>
            <p:spPr>
              <a:xfrm>
                <a:off x="6295977" y="1425170"/>
                <a:ext cx="2699999" cy="384721"/>
              </a:xfrm>
              <a:prstGeom prst="rect">
                <a:avLst/>
              </a:prstGeom>
              <a:noFill/>
            </p:spPr>
            <p:txBody>
              <a:bodyPr wrap="square" rtlCol="0">
                <a:spAutoFit/>
              </a:bodyPr>
              <a:lstStyle/>
              <a:p>
                <a:pPr algn="ctr"/>
                <a:r>
                  <a:rPr lang="de-AT" sz="1900" dirty="0">
                    <a:latin typeface="Gill Sans MT" panose="020B0502020104020203" pitchFamily="34" charset="0"/>
                  </a:rPr>
                  <a:t>Veranstaltungsservice</a:t>
                </a:r>
                <a:endParaRPr lang="de-AT" sz="1900" dirty="0"/>
              </a:p>
            </p:txBody>
          </p:sp>
          <p:sp>
            <p:nvSpPr>
              <p:cNvPr id="31" name="Textfeld 30">
                <a:hlinkClick r:id="rId7"/>
              </p:cNvPr>
              <p:cNvSpPr txBox="1"/>
              <p:nvPr/>
            </p:nvSpPr>
            <p:spPr>
              <a:xfrm>
                <a:off x="6305968" y="2983015"/>
                <a:ext cx="2690008" cy="584775"/>
              </a:xfrm>
              <a:prstGeom prst="rect">
                <a:avLst/>
              </a:prstGeom>
              <a:noFill/>
            </p:spPr>
            <p:txBody>
              <a:bodyPr wrap="square" rtlCol="0">
                <a:spAutoFit/>
              </a:bodyPr>
              <a:lstStyle/>
              <a:p>
                <a:pPr algn="ctr"/>
                <a:r>
                  <a:rPr lang="de-AT" sz="1600" dirty="0">
                    <a:solidFill>
                      <a:schemeClr val="bg1"/>
                    </a:solidFill>
                    <a:latin typeface="Gill Sans MT" panose="020B0502020104020203" pitchFamily="34" charset="0"/>
                  </a:rPr>
                  <a:t>www.saferinternet.at/</a:t>
                </a:r>
              </a:p>
              <a:p>
                <a:pPr algn="ctr"/>
                <a:r>
                  <a:rPr lang="de-AT" sz="1600" dirty="0" err="1">
                    <a:solidFill>
                      <a:schemeClr val="bg1"/>
                    </a:solidFill>
                    <a:latin typeface="Gill Sans MT" panose="020B0502020104020203" pitchFamily="34" charset="0"/>
                  </a:rPr>
                  <a:t>veranstaltungsservice</a:t>
                </a:r>
                <a:endParaRPr lang="de-AT" sz="1600" dirty="0">
                  <a:solidFill>
                    <a:schemeClr val="bg1"/>
                  </a:solidFill>
                </a:endParaRPr>
              </a:p>
            </p:txBody>
          </p:sp>
        </p:grpSp>
        <p:pic>
          <p:nvPicPr>
            <p:cNvPr id="67" name="Grafik 66">
              <a:hlinkClick r:id="rId7"/>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948408" y="1853337"/>
              <a:ext cx="960742" cy="1095111"/>
            </a:xfrm>
            <a:prstGeom prst="rect">
              <a:avLst/>
            </a:prstGeom>
          </p:spPr>
        </p:pic>
      </p:grpSp>
      <p:grpSp>
        <p:nvGrpSpPr>
          <p:cNvPr id="76" name="Gruppieren 75"/>
          <p:cNvGrpSpPr/>
          <p:nvPr/>
        </p:nvGrpSpPr>
        <p:grpSpPr>
          <a:xfrm>
            <a:off x="338351" y="3431476"/>
            <a:ext cx="2826481" cy="2376000"/>
            <a:chOff x="338351" y="3822001"/>
            <a:chExt cx="2826481" cy="2376000"/>
          </a:xfrm>
        </p:grpSpPr>
        <p:grpSp>
          <p:nvGrpSpPr>
            <p:cNvPr id="46" name="Gruppieren 45"/>
            <p:cNvGrpSpPr/>
            <p:nvPr/>
          </p:nvGrpSpPr>
          <p:grpSpPr>
            <a:xfrm>
              <a:off x="338351" y="3822001"/>
              <a:ext cx="2826481" cy="2376000"/>
              <a:chOff x="576552" y="3822903"/>
              <a:chExt cx="2826481" cy="2376000"/>
            </a:xfrm>
          </p:grpSpPr>
          <p:sp>
            <p:nvSpPr>
              <p:cNvPr id="52" name="Rechteck 51">
                <a:hlinkClick r:id="rId9"/>
              </p:cNvPr>
              <p:cNvSpPr/>
              <p:nvPr/>
            </p:nvSpPr>
            <p:spPr>
              <a:xfrm>
                <a:off x="611188" y="3822903"/>
                <a:ext cx="2700000" cy="2376000"/>
              </a:xfrm>
              <a:prstGeom prst="rect">
                <a:avLst/>
              </a:prstGeom>
              <a:solidFill>
                <a:srgbClr val="2E75B6">
                  <a:alpha val="80000"/>
                </a:srgbClr>
              </a:solidFill>
              <a:ln w="31750">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2400" dirty="0">
                  <a:solidFill>
                    <a:srgbClr val="434F55"/>
                  </a:solidFill>
                  <a:latin typeface="Gill Sans MT" panose="020B0502020104020203" pitchFamily="34" charset="0"/>
                </a:endParaRPr>
              </a:p>
            </p:txBody>
          </p:sp>
          <p:sp>
            <p:nvSpPr>
              <p:cNvPr id="57" name="Textfeld 56">
                <a:hlinkClick r:id="rId9"/>
              </p:cNvPr>
              <p:cNvSpPr txBox="1"/>
              <p:nvPr/>
            </p:nvSpPr>
            <p:spPr>
              <a:xfrm>
                <a:off x="576552" y="3961052"/>
                <a:ext cx="2826481" cy="384721"/>
              </a:xfrm>
              <a:prstGeom prst="rect">
                <a:avLst/>
              </a:prstGeom>
              <a:noFill/>
            </p:spPr>
            <p:txBody>
              <a:bodyPr wrap="square" rtlCol="0">
                <a:spAutoFit/>
              </a:bodyPr>
              <a:lstStyle/>
              <a:p>
                <a:pPr algn="ctr"/>
                <a:r>
                  <a:rPr lang="de-AT" sz="1900" dirty="0">
                    <a:latin typeface="Gill Sans MT" panose="020B0502020104020203" pitchFamily="34" charset="0"/>
                  </a:rPr>
                  <a:t>Privatsphäre-Leitfäden</a:t>
                </a:r>
                <a:endParaRPr lang="de-AT" sz="2000" dirty="0">
                  <a:latin typeface="Gill Sans MT" panose="020B0502020104020203" pitchFamily="34" charset="0"/>
                </a:endParaRPr>
              </a:p>
            </p:txBody>
          </p:sp>
          <p:sp>
            <p:nvSpPr>
              <p:cNvPr id="30" name="Textfeld 29">
                <a:hlinkClick r:id="rId9"/>
              </p:cNvPr>
              <p:cNvSpPr txBox="1"/>
              <p:nvPr/>
            </p:nvSpPr>
            <p:spPr>
              <a:xfrm>
                <a:off x="611186" y="5532910"/>
                <a:ext cx="2700000" cy="584775"/>
              </a:xfrm>
              <a:prstGeom prst="rect">
                <a:avLst/>
              </a:prstGeom>
              <a:noFill/>
            </p:spPr>
            <p:txBody>
              <a:bodyPr wrap="square" rtlCol="0">
                <a:spAutoFit/>
              </a:bodyPr>
              <a:lstStyle/>
              <a:p>
                <a:pPr algn="ctr"/>
                <a:r>
                  <a:rPr lang="de-AT" sz="1600" dirty="0">
                    <a:solidFill>
                      <a:schemeClr val="bg1"/>
                    </a:solidFill>
                    <a:latin typeface="Gill Sans MT" panose="020B0502020104020203" pitchFamily="34" charset="0"/>
                  </a:rPr>
                  <a:t>www.saferinternet.at/</a:t>
                </a:r>
                <a:br>
                  <a:rPr lang="de-AT" sz="1600" dirty="0">
                    <a:solidFill>
                      <a:schemeClr val="bg1"/>
                    </a:solidFill>
                    <a:latin typeface="Gill Sans MT" panose="020B0502020104020203" pitchFamily="34" charset="0"/>
                  </a:rPr>
                </a:br>
                <a:r>
                  <a:rPr lang="de-AT" sz="1600" dirty="0">
                    <a:solidFill>
                      <a:schemeClr val="bg1"/>
                    </a:solidFill>
                    <a:latin typeface="Gill Sans MT" panose="020B0502020104020203" pitchFamily="34" charset="0"/>
                  </a:rPr>
                  <a:t>leitfaden</a:t>
                </a:r>
                <a:endParaRPr lang="de-AT" sz="1600" dirty="0">
                  <a:solidFill>
                    <a:schemeClr val="bg1"/>
                  </a:solidFill>
                </a:endParaRPr>
              </a:p>
            </p:txBody>
          </p:sp>
        </p:grpSp>
        <p:pic>
          <p:nvPicPr>
            <p:cNvPr id="68" name="Grafik 67">
              <a:hlinkClick r:id="rId9"/>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151022" y="4427707"/>
              <a:ext cx="1170876" cy="1135179"/>
            </a:xfrm>
            <a:prstGeom prst="rect">
              <a:avLst/>
            </a:prstGeom>
          </p:spPr>
        </p:pic>
      </p:grpSp>
      <p:grpSp>
        <p:nvGrpSpPr>
          <p:cNvPr id="77" name="Gruppieren 76"/>
          <p:cNvGrpSpPr/>
          <p:nvPr/>
        </p:nvGrpSpPr>
        <p:grpSpPr>
          <a:xfrm>
            <a:off x="3213886" y="3444059"/>
            <a:ext cx="2700298" cy="2376000"/>
            <a:chOff x="3213886" y="3834584"/>
            <a:chExt cx="2700298" cy="2376000"/>
          </a:xfrm>
        </p:grpSpPr>
        <p:grpSp>
          <p:nvGrpSpPr>
            <p:cNvPr id="14" name="Gruppieren 13"/>
            <p:cNvGrpSpPr/>
            <p:nvPr/>
          </p:nvGrpSpPr>
          <p:grpSpPr>
            <a:xfrm>
              <a:off x="3213886" y="3834584"/>
              <a:ext cx="2700298" cy="2376000"/>
              <a:chOff x="3385254" y="3732354"/>
              <a:chExt cx="2700298" cy="2376000"/>
            </a:xfrm>
          </p:grpSpPr>
          <p:sp>
            <p:nvSpPr>
              <p:cNvPr id="16" name="Rechteck 15">
                <a:hlinkClick r:id="rId11"/>
              </p:cNvPr>
              <p:cNvSpPr/>
              <p:nvPr/>
            </p:nvSpPr>
            <p:spPr>
              <a:xfrm>
                <a:off x="3385552" y="3732354"/>
                <a:ext cx="2700000" cy="2376000"/>
              </a:xfrm>
              <a:prstGeom prst="rect">
                <a:avLst/>
              </a:prstGeom>
              <a:solidFill>
                <a:srgbClr val="94C23D">
                  <a:alpha val="89804"/>
                </a:srgbClr>
              </a:solidFill>
              <a:ln w="31750">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2400" dirty="0">
                  <a:solidFill>
                    <a:srgbClr val="434F55"/>
                  </a:solidFill>
                  <a:latin typeface="Gill Sans MT" panose="020B0502020104020203" pitchFamily="34" charset="0"/>
                </a:endParaRPr>
              </a:p>
            </p:txBody>
          </p:sp>
          <p:sp>
            <p:nvSpPr>
              <p:cNvPr id="22" name="Textfeld 21">
                <a:hlinkClick r:id="rId11"/>
              </p:cNvPr>
              <p:cNvSpPr txBox="1"/>
              <p:nvPr/>
            </p:nvSpPr>
            <p:spPr>
              <a:xfrm>
                <a:off x="3385255" y="3859435"/>
                <a:ext cx="2700297" cy="384721"/>
              </a:xfrm>
              <a:prstGeom prst="rect">
                <a:avLst/>
              </a:prstGeom>
              <a:noFill/>
            </p:spPr>
            <p:txBody>
              <a:bodyPr wrap="square" rtlCol="0">
                <a:spAutoFit/>
              </a:bodyPr>
              <a:lstStyle/>
              <a:p>
                <a:pPr algn="ctr"/>
                <a:r>
                  <a:rPr lang="de-AT" sz="1900" dirty="0">
                    <a:latin typeface="Gill Sans MT" panose="020B0502020104020203" pitchFamily="34" charset="0"/>
                  </a:rPr>
                  <a:t>Tests und Quiz</a:t>
                </a:r>
                <a:endParaRPr lang="de-AT" sz="1900" dirty="0"/>
              </a:p>
            </p:txBody>
          </p:sp>
          <p:sp>
            <p:nvSpPr>
              <p:cNvPr id="34" name="Textfeld 33">
                <a:hlinkClick r:id="rId11"/>
              </p:cNvPr>
              <p:cNvSpPr txBox="1"/>
              <p:nvPr/>
            </p:nvSpPr>
            <p:spPr>
              <a:xfrm>
                <a:off x="3385254" y="5429778"/>
                <a:ext cx="2700298" cy="584775"/>
              </a:xfrm>
              <a:prstGeom prst="rect">
                <a:avLst/>
              </a:prstGeom>
              <a:noFill/>
            </p:spPr>
            <p:txBody>
              <a:bodyPr wrap="square" rtlCol="0">
                <a:spAutoFit/>
              </a:bodyPr>
              <a:lstStyle/>
              <a:p>
                <a:pPr algn="ctr"/>
                <a:r>
                  <a:rPr lang="de-AT" sz="1600" dirty="0">
                    <a:solidFill>
                      <a:schemeClr val="bg1"/>
                    </a:solidFill>
                    <a:latin typeface="Gill Sans MT" panose="020B0502020104020203" pitchFamily="34" charset="0"/>
                  </a:rPr>
                  <a:t>www.saferinternet.at/</a:t>
                </a:r>
              </a:p>
              <a:p>
                <a:pPr algn="ctr"/>
                <a:r>
                  <a:rPr lang="de-AT" sz="1600" dirty="0" err="1">
                    <a:solidFill>
                      <a:schemeClr val="bg1"/>
                    </a:solidFill>
                    <a:latin typeface="Gill Sans MT" panose="020B0502020104020203" pitchFamily="34" charset="0"/>
                  </a:rPr>
                  <a:t>quiz</a:t>
                </a:r>
                <a:endParaRPr lang="de-AT" sz="1600" dirty="0">
                  <a:solidFill>
                    <a:schemeClr val="bg1"/>
                  </a:solidFill>
                </a:endParaRPr>
              </a:p>
            </p:txBody>
          </p:sp>
        </p:grpSp>
        <p:pic>
          <p:nvPicPr>
            <p:cNvPr id="69" name="Grafik 68">
              <a:hlinkClick r:id="rId11"/>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4120704" y="4484392"/>
              <a:ext cx="877915" cy="1050837"/>
            </a:xfrm>
            <a:prstGeom prst="rect">
              <a:avLst/>
            </a:prstGeom>
          </p:spPr>
        </p:pic>
      </p:grpSp>
      <p:sp>
        <p:nvSpPr>
          <p:cNvPr id="44" name="Textfeld 43">
            <a:hlinkClick r:id="rId4"/>
          </p:cNvPr>
          <p:cNvSpPr txBox="1"/>
          <p:nvPr/>
        </p:nvSpPr>
        <p:spPr>
          <a:xfrm>
            <a:off x="6097423" y="3577043"/>
            <a:ext cx="2699999" cy="677108"/>
          </a:xfrm>
          <a:prstGeom prst="rect">
            <a:avLst/>
          </a:prstGeom>
          <a:noFill/>
        </p:spPr>
        <p:txBody>
          <a:bodyPr wrap="square" rtlCol="0">
            <a:spAutoFit/>
          </a:bodyPr>
          <a:lstStyle/>
          <a:p>
            <a:pPr algn="ctr"/>
            <a:r>
              <a:rPr lang="de-AT" sz="1900" dirty="0">
                <a:latin typeface="Gill Sans MT" panose="020B0502020104020203" pitchFamily="34" charset="0"/>
              </a:rPr>
              <a:t>Tipps &amp; Infos für Lehrende</a:t>
            </a:r>
            <a:endParaRPr lang="de-AT" sz="1900" dirty="0"/>
          </a:p>
        </p:txBody>
      </p:sp>
      <p:grpSp>
        <p:nvGrpSpPr>
          <p:cNvPr id="53" name="Gruppieren 52"/>
          <p:cNvGrpSpPr/>
          <p:nvPr/>
        </p:nvGrpSpPr>
        <p:grpSpPr>
          <a:xfrm>
            <a:off x="372985" y="889235"/>
            <a:ext cx="2700000" cy="2389402"/>
            <a:chOff x="372985" y="1279760"/>
            <a:chExt cx="2700000" cy="2389402"/>
          </a:xfrm>
        </p:grpSpPr>
        <p:sp>
          <p:nvSpPr>
            <p:cNvPr id="55" name="Rechteck 54">
              <a:hlinkClick r:id="rId13"/>
            </p:cNvPr>
            <p:cNvSpPr/>
            <p:nvPr/>
          </p:nvSpPr>
          <p:spPr>
            <a:xfrm>
              <a:off x="372985" y="1279760"/>
              <a:ext cx="2700000" cy="2376000"/>
            </a:xfrm>
            <a:prstGeom prst="rect">
              <a:avLst/>
            </a:prstGeom>
            <a:solidFill>
              <a:srgbClr val="F39200">
                <a:alpha val="70000"/>
              </a:srgbClr>
            </a:solidFill>
            <a:ln w="31750">
              <a:no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2400" dirty="0">
                <a:solidFill>
                  <a:srgbClr val="434F55"/>
                </a:solidFill>
                <a:latin typeface="Gill Sans MT" panose="020B0502020104020203" pitchFamily="34" charset="0"/>
              </a:endParaRPr>
            </a:p>
          </p:txBody>
        </p:sp>
        <p:sp>
          <p:nvSpPr>
            <p:cNvPr id="56" name="Textfeld 55">
              <a:hlinkClick r:id="rId13"/>
            </p:cNvPr>
            <p:cNvSpPr txBox="1"/>
            <p:nvPr/>
          </p:nvSpPr>
          <p:spPr>
            <a:xfrm>
              <a:off x="372985" y="1431198"/>
              <a:ext cx="2700000" cy="384721"/>
            </a:xfrm>
            <a:prstGeom prst="rect">
              <a:avLst/>
            </a:prstGeom>
            <a:noFill/>
          </p:spPr>
          <p:txBody>
            <a:bodyPr wrap="square" rtlCol="0">
              <a:spAutoFit/>
            </a:bodyPr>
            <a:lstStyle/>
            <a:p>
              <a:pPr algn="ctr"/>
              <a:r>
                <a:rPr lang="de-AT" sz="1900" dirty="0">
                  <a:latin typeface="Gill Sans MT" panose="020B0502020104020203" pitchFamily="34" charset="0"/>
                </a:rPr>
                <a:t>Tipps &amp; Infos</a:t>
              </a:r>
            </a:p>
          </p:txBody>
        </p:sp>
        <p:sp>
          <p:nvSpPr>
            <p:cNvPr id="58" name="Textfeld 57">
              <a:hlinkClick r:id="rId13"/>
            </p:cNvPr>
            <p:cNvSpPr txBox="1"/>
            <p:nvPr/>
          </p:nvSpPr>
          <p:spPr>
            <a:xfrm>
              <a:off x="372985" y="2982193"/>
              <a:ext cx="2700000" cy="338554"/>
            </a:xfrm>
            <a:prstGeom prst="rect">
              <a:avLst/>
            </a:prstGeom>
            <a:noFill/>
          </p:spPr>
          <p:txBody>
            <a:bodyPr wrap="square" rtlCol="0">
              <a:spAutoFit/>
            </a:bodyPr>
            <a:lstStyle/>
            <a:p>
              <a:pPr algn="ctr"/>
              <a:r>
                <a:rPr lang="de-AT" sz="1600" dirty="0">
                  <a:solidFill>
                    <a:schemeClr val="bg1"/>
                  </a:solidFill>
                  <a:latin typeface="Gill Sans MT" panose="020B0502020104020203" pitchFamily="34" charset="0"/>
                </a:rPr>
                <a:t>www.saferinternet.at</a:t>
              </a:r>
              <a:endParaRPr lang="de-AT" sz="1600" dirty="0">
                <a:solidFill>
                  <a:schemeClr val="bg1"/>
                </a:solidFill>
              </a:endParaRPr>
            </a:p>
          </p:txBody>
        </p:sp>
        <p:grpSp>
          <p:nvGrpSpPr>
            <p:cNvPr id="62" name="Gruppieren 61"/>
            <p:cNvGrpSpPr/>
            <p:nvPr/>
          </p:nvGrpSpPr>
          <p:grpSpPr>
            <a:xfrm>
              <a:off x="826801" y="3236430"/>
              <a:ext cx="1444789" cy="432732"/>
              <a:chOff x="826801" y="3236430"/>
              <a:chExt cx="1444789" cy="432732"/>
            </a:xfrm>
          </p:grpSpPr>
          <p:pic>
            <p:nvPicPr>
              <p:cNvPr id="71" name="Grafik 70">
                <a:hlinkClick r:id="rId14"/>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826801" y="3312797"/>
                <a:ext cx="259762" cy="259762"/>
              </a:xfrm>
              <a:prstGeom prst="rect">
                <a:avLst/>
              </a:prstGeom>
            </p:spPr>
          </p:pic>
          <p:pic>
            <p:nvPicPr>
              <p:cNvPr id="72" name="Grafik 71">
                <a:hlinkClick r:id="rId16"/>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1227464" y="3303699"/>
                <a:ext cx="273299" cy="273299"/>
              </a:xfrm>
              <a:prstGeom prst="rect">
                <a:avLst/>
              </a:prstGeom>
            </p:spPr>
          </p:pic>
          <p:pic>
            <p:nvPicPr>
              <p:cNvPr id="78" name="Grafik 77">
                <a:hlinkClick r:id="rId18"/>
              </p:cNvPr>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1515125" y="3236430"/>
                <a:ext cx="432733" cy="432732"/>
              </a:xfrm>
              <a:prstGeom prst="rect">
                <a:avLst/>
              </a:prstGeom>
            </p:spPr>
          </p:pic>
          <p:pic>
            <p:nvPicPr>
              <p:cNvPr id="79" name="Grafik 78">
                <a:hlinkClick r:id="rId20"/>
              </p:cNvPr>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1961937" y="3343782"/>
                <a:ext cx="309653" cy="218027"/>
              </a:xfrm>
              <a:prstGeom prst="rect">
                <a:avLst/>
              </a:prstGeom>
            </p:spPr>
          </p:pic>
        </p:grpSp>
        <p:pic>
          <p:nvPicPr>
            <p:cNvPr id="70" name="Grafik 69">
              <a:hlinkClick r:id="rId13"/>
            </p:cNvPr>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a:off x="1187412" y="1912910"/>
              <a:ext cx="1146811" cy="987129"/>
            </a:xfrm>
            <a:prstGeom prst="rect">
              <a:avLst/>
            </a:prstGeom>
          </p:spPr>
        </p:pic>
      </p:grpSp>
      <p:pic>
        <p:nvPicPr>
          <p:cNvPr id="59" name="Grafik 58">
            <a:hlinkClick r:id="rId23"/>
          </p:cNvPr>
          <p:cNvPicPr>
            <a:picLocks noChangeAspect="1"/>
          </p:cNvPicPr>
          <p:nvPr/>
        </p:nvPicPr>
        <p:blipFill>
          <a:blip r:embed="rId24" cstate="screen">
            <a:extLst>
              <a:ext uri="{28A0092B-C50C-407E-A947-70E740481C1C}">
                <a14:useLocalDpi xmlns:a14="http://schemas.microsoft.com/office/drawing/2010/main"/>
              </a:ext>
            </a:extLst>
          </a:blip>
          <a:stretch>
            <a:fillRect/>
          </a:stretch>
        </p:blipFill>
        <p:spPr>
          <a:xfrm>
            <a:off x="2334223" y="2905211"/>
            <a:ext cx="314117" cy="314117"/>
          </a:xfrm>
          <a:prstGeom prst="rect">
            <a:avLst/>
          </a:prstGeom>
        </p:spPr>
      </p:pic>
      <p:sp>
        <p:nvSpPr>
          <p:cNvPr id="43" name="Textfeld 42">
            <a:extLst>
              <a:ext uri="{FF2B5EF4-FFF2-40B4-BE49-F238E27FC236}">
                <a16:creationId xmlns:a16="http://schemas.microsoft.com/office/drawing/2014/main" id="{720B7145-C1DA-4D26-B108-C18116ECDBD4}"/>
              </a:ext>
            </a:extLst>
          </p:cNvPr>
          <p:cNvSpPr txBox="1"/>
          <p:nvPr/>
        </p:nvSpPr>
        <p:spPr>
          <a:xfrm>
            <a:off x="4146698" y="6438442"/>
            <a:ext cx="4997301" cy="384721"/>
          </a:xfrm>
          <a:prstGeom prst="rect">
            <a:avLst/>
          </a:prstGeom>
          <a:noFill/>
        </p:spPr>
        <p:txBody>
          <a:bodyPr wrap="square" rtlCol="0">
            <a:spAutoFit/>
          </a:bodyPr>
          <a:lstStyle/>
          <a:p>
            <a:pPr algn="r"/>
            <a:r>
              <a:rPr lang="de-AT" sz="1900" dirty="0">
                <a:latin typeface="Gill Sans MT" panose="020B0502020104020203" pitchFamily="34" charset="0"/>
              </a:rPr>
              <a:t>Informationsangebote von Saferinternet.at</a:t>
            </a:r>
          </a:p>
        </p:txBody>
      </p:sp>
      <p:pic>
        <p:nvPicPr>
          <p:cNvPr id="3" name="Grafik 2" descr="Wegweiser">
            <a:extLst>
              <a:ext uri="{FF2B5EF4-FFF2-40B4-BE49-F238E27FC236}">
                <a16:creationId xmlns:a16="http://schemas.microsoft.com/office/drawing/2014/main" id="{DABDCF38-E4A6-4E2D-A7A0-F43CA645DE7F}"/>
              </a:ext>
            </a:extLst>
          </p:cNvPr>
          <p:cNvPicPr>
            <a:picLocks noChangeAspect="1"/>
          </p:cNvPicPr>
          <p:nvPr/>
        </p:nvPicPr>
        <p:blipFill>
          <a:blip r:embed="rId25">
            <a:extLst>
              <a:ext uri="{28A0092B-C50C-407E-A947-70E740481C1C}">
                <a14:useLocalDpi xmlns:a14="http://schemas.microsoft.com/office/drawing/2010/main"/>
              </a:ext>
              <a:ext uri="{96DAC541-7B7A-43D3-8B79-37D633B846F1}">
                <asvg:svgBlip xmlns:asvg="http://schemas.microsoft.com/office/drawing/2016/SVG/main" r:embed="rId26"/>
              </a:ext>
            </a:extLst>
          </a:blip>
          <a:stretch>
            <a:fillRect/>
          </a:stretch>
        </p:blipFill>
        <p:spPr>
          <a:xfrm>
            <a:off x="6967767" y="4194038"/>
            <a:ext cx="959310" cy="959310"/>
          </a:xfrm>
          <a:prstGeom prst="rect">
            <a:avLst/>
          </a:prstGeom>
        </p:spPr>
      </p:pic>
    </p:spTree>
    <p:extLst>
      <p:ext uri="{BB962C8B-B14F-4D97-AF65-F5344CB8AC3E}">
        <p14:creationId xmlns:p14="http://schemas.microsoft.com/office/powerpoint/2010/main" val="966276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el 1">
            <a:extLst>
              <a:ext uri="{FF2B5EF4-FFF2-40B4-BE49-F238E27FC236}">
                <a16:creationId xmlns:a16="http://schemas.microsoft.com/office/drawing/2014/main" id="{0FC9A74A-6909-41AE-947A-AD5B26B8850C}"/>
              </a:ext>
            </a:extLst>
          </p:cNvPr>
          <p:cNvSpPr>
            <a:spLocks noGrp="1"/>
          </p:cNvSpPr>
          <p:nvPr>
            <p:ph type="title"/>
          </p:nvPr>
        </p:nvSpPr>
        <p:spPr>
          <a:xfrm>
            <a:off x="474663" y="307975"/>
            <a:ext cx="8515350" cy="898525"/>
          </a:xfrm>
        </p:spPr>
        <p:txBody>
          <a:bodyPr/>
          <a:lstStyle/>
          <a:p>
            <a:pPr eaLnBrk="1" hangingPunct="1"/>
            <a:endParaRPr lang="de-AT" altLang="de-DE">
              <a:ea typeface="ヒラギノ角ゴ Pro W3" pitchFamily="6" charset="-128"/>
            </a:endParaRPr>
          </a:p>
        </p:txBody>
      </p:sp>
      <p:sp>
        <p:nvSpPr>
          <p:cNvPr id="23554" name="Textfeld 5">
            <a:extLst>
              <a:ext uri="{FF2B5EF4-FFF2-40B4-BE49-F238E27FC236}">
                <a16:creationId xmlns:a16="http://schemas.microsoft.com/office/drawing/2014/main" id="{8A83E3C2-3F04-437F-8573-29482BD40A6F}"/>
              </a:ext>
            </a:extLst>
          </p:cNvPr>
          <p:cNvSpPr txBox="1">
            <a:spLocks noChangeArrowheads="1"/>
          </p:cNvSpPr>
          <p:nvPr/>
        </p:nvSpPr>
        <p:spPr bwMode="auto">
          <a:xfrm>
            <a:off x="4146550" y="6438900"/>
            <a:ext cx="499745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1pPr>
            <a:lvl2pPr marL="37931725" indent="-37474525">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2pPr>
            <a:lvl3pPr marL="11430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3pPr>
            <a:lvl4pPr marL="16002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4pPr>
            <a:lvl5pPr marL="20574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5pPr>
            <a:lvl6pPr marL="25146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6pPr>
            <a:lvl7pPr marL="29718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7pPr>
            <a:lvl8pPr marL="34290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8pPr>
            <a:lvl9pPr marL="38862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9pPr>
          </a:lstStyle>
          <a:p>
            <a:pPr algn="r" eaLnBrk="1" hangingPunct="1">
              <a:lnSpc>
                <a:spcPct val="100000"/>
              </a:lnSpc>
              <a:spcBef>
                <a:spcPct val="0"/>
              </a:spcBef>
              <a:buClrTx/>
              <a:buFontTx/>
              <a:buNone/>
            </a:pPr>
            <a:r>
              <a:rPr lang="de-AT" altLang="de-DE" sz="1900">
                <a:solidFill>
                  <a:schemeClr val="tx1"/>
                </a:solidFill>
              </a:rPr>
              <a:t>Beliebte Anwendungen</a:t>
            </a:r>
          </a:p>
        </p:txBody>
      </p:sp>
      <p:pic>
        <p:nvPicPr>
          <p:cNvPr id="23555" name="Inhaltsplatzhalter 6" descr="Ein Bild, das Elektronik, drinnen, schwarz, Monitor enthält.&#10;&#10;Mit sehr hoher Zuverlässigkeit generierte Beschreibung">
            <a:extLst>
              <a:ext uri="{FF2B5EF4-FFF2-40B4-BE49-F238E27FC236}">
                <a16:creationId xmlns:a16="http://schemas.microsoft.com/office/drawing/2014/main" id="{CE9E4D40-F75C-451E-9189-F3B21DEEF375}"/>
              </a:ext>
            </a:extLst>
          </p:cNvPr>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0" y="-47625"/>
            <a:ext cx="9144000" cy="6438900"/>
          </a:xfrm>
        </p:spPr>
      </p:pic>
      <p:sp>
        <p:nvSpPr>
          <p:cNvPr id="2" name="Rechteck 1">
            <a:extLst>
              <a:ext uri="{FF2B5EF4-FFF2-40B4-BE49-F238E27FC236}">
                <a16:creationId xmlns:a16="http://schemas.microsoft.com/office/drawing/2014/main" id="{E3C95445-D068-435F-9428-15EC86AD4B27}"/>
              </a:ext>
            </a:extLst>
          </p:cNvPr>
          <p:cNvSpPr/>
          <p:nvPr/>
        </p:nvSpPr>
        <p:spPr>
          <a:xfrm>
            <a:off x="7131911" y="6145054"/>
            <a:ext cx="2012089" cy="246221"/>
          </a:xfrm>
          <a:prstGeom prst="rect">
            <a:avLst/>
          </a:prstGeom>
        </p:spPr>
        <p:txBody>
          <a:bodyPr wrap="none">
            <a:spAutoFit/>
          </a:bodyPr>
          <a:lstStyle/>
          <a:p>
            <a:r>
              <a:rPr lang="de-AT" sz="1000" dirty="0">
                <a:solidFill>
                  <a:schemeClr val="bg1"/>
                </a:solidFill>
                <a:latin typeface="Gill Sans MT" panose="020B0502020104020203" pitchFamily="34" charset="0"/>
              </a:rPr>
              <a:t>Bild: </a:t>
            </a:r>
            <a:r>
              <a:rPr lang="de-AT" sz="1000" dirty="0">
                <a:solidFill>
                  <a:schemeClr val="bg1"/>
                </a:solidFill>
                <a:latin typeface="Gill Sans MT" panose="020B0502020104020203" pitchFamily="34" charset="0"/>
                <a:hlinkClick r:id="rId4">
                  <a:extLst>
                    <a:ext uri="{A12FA001-AC4F-418D-AE19-62706E023703}">
                      <ahyp:hlinkClr xmlns:ahyp="http://schemas.microsoft.com/office/drawing/2018/hyperlinkcolor" val="tx"/>
                    </a:ext>
                  </a:extLst>
                </a:hlinkClick>
              </a:rPr>
              <a:t>Christian </a:t>
            </a:r>
            <a:r>
              <a:rPr lang="de-AT" sz="1000" dirty="0" err="1">
                <a:solidFill>
                  <a:schemeClr val="bg1"/>
                </a:solidFill>
                <a:latin typeface="Gill Sans MT" panose="020B0502020104020203" pitchFamily="34" charset="0"/>
                <a:hlinkClick r:id="rId4">
                  <a:extLst>
                    <a:ext uri="{A12FA001-AC4F-418D-AE19-62706E023703}">
                      <ahyp:hlinkClr xmlns:ahyp="http://schemas.microsoft.com/office/drawing/2018/hyperlinkcolor" val="tx"/>
                    </a:ext>
                  </a:extLst>
                </a:hlinkClick>
              </a:rPr>
              <a:t>Wiediger</a:t>
            </a:r>
            <a:r>
              <a:rPr lang="de-AT" sz="1000" dirty="0">
                <a:solidFill>
                  <a:schemeClr val="bg1"/>
                </a:solidFill>
                <a:latin typeface="Gill Sans MT" panose="020B0502020104020203" pitchFamily="34" charset="0"/>
              </a:rPr>
              <a:t> / Unsplash</a:t>
            </a:r>
          </a:p>
        </p:txBody>
      </p:sp>
    </p:spTree>
  </p:cSld>
  <p:clrMapOvr>
    <a:masterClrMapping/>
  </p:clrMapOvr>
</p:sld>
</file>

<file path=ppt/theme/theme1.xml><?xml version="1.0" encoding="utf-8"?>
<a:theme xmlns:a="http://schemas.openxmlformats.org/drawingml/2006/main" name="Office">
  <a:themeElements>
    <a:clrScheme name="Benutzerdefiniert 3">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F39200"/>
      </a:hlink>
      <a:folHlink>
        <a:srgbClr val="434F55"/>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31750">
          <a:solidFill>
            <a:srgbClr val="F39200"/>
          </a:solidFill>
        </a:ln>
      </a:spPr>
      <a:bodyPr rtlCol="0" anchor="ctr"/>
      <a:lstStyle>
        <a:defPPr algn="ctr">
          <a:defRPr sz="1900" dirty="0" err="1" smtClean="0">
            <a:solidFill>
              <a:schemeClr val="tx1"/>
            </a:solidFill>
            <a:latin typeface="Gill Sans MT" panose="020B0502020104020203" pitchFamily="34"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w="63500">
          <a:solidFill>
            <a:srgbClr val="F39200"/>
          </a:solidFill>
          <a:tailEnd type="arrow"/>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1900" dirty="0" err="1" smtClean="0">
            <a:latin typeface="Gill Sans MT" panose="020B0502020104020203"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11861</Words>
  <Application>Microsoft Office PowerPoint</Application>
  <PresentationFormat>Bildschirmpräsentation (4:3)</PresentationFormat>
  <Paragraphs>1037</Paragraphs>
  <Slides>86</Slides>
  <Notes>76</Notes>
  <HiddenSlides>19</HiddenSlides>
  <MMClips>0</MMClips>
  <ScaleCrop>false</ScaleCrop>
  <HeadingPairs>
    <vt:vector size="6" baseType="variant">
      <vt:variant>
        <vt:lpstr>Verwendete Schriftarten</vt:lpstr>
      </vt:variant>
      <vt:variant>
        <vt:i4>8</vt:i4>
      </vt:variant>
      <vt:variant>
        <vt:lpstr>Design</vt:lpstr>
      </vt:variant>
      <vt:variant>
        <vt:i4>1</vt:i4>
      </vt:variant>
      <vt:variant>
        <vt:lpstr>Folientitel</vt:lpstr>
      </vt:variant>
      <vt:variant>
        <vt:i4>86</vt:i4>
      </vt:variant>
    </vt:vector>
  </HeadingPairs>
  <TitlesOfParts>
    <vt:vector size="95" baseType="lpstr">
      <vt:lpstr>Arial</vt:lpstr>
      <vt:lpstr>Calibri</vt:lpstr>
      <vt:lpstr>Calibri Light</vt:lpstr>
      <vt:lpstr>Gill Sans MT</vt:lpstr>
      <vt:lpstr>Roboto</vt:lpstr>
      <vt:lpstr>Times</vt:lpstr>
      <vt:lpstr>Wingdings</vt:lpstr>
      <vt:lpstr>Wingdings 2</vt:lpstr>
      <vt:lpstr>Office</vt:lpstr>
      <vt:lpstr>PowerPoint-Präsentation</vt:lpstr>
      <vt:lpstr>PowerPoint-Präsentation</vt:lpstr>
      <vt:lpstr>PowerPoint-Präsentation</vt:lpstr>
      <vt:lpstr>PowerPoint-Präsentation</vt:lpstr>
      <vt:lpstr>PowerPoint-Präsentation</vt:lpstr>
      <vt:lpstr>Informationskompetenz</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Rahmenbedingungen für die Umsetzung der digitalen Grundbildung</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Das Internet sicher nutzen!</dc:title>
  <dc:creator>lili</dc:creator>
  <cp:lastModifiedBy>Matthias Jax</cp:lastModifiedBy>
  <cp:revision>373</cp:revision>
  <dcterms:created xsi:type="dcterms:W3CDTF">2018-07-11T13:12:25Z</dcterms:created>
  <dcterms:modified xsi:type="dcterms:W3CDTF">2023-04-26T07:24:54Z</dcterms:modified>
</cp:coreProperties>
</file>